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3A5C-EFEB-4611-8202-6D43FA605EF3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0699-5289-464E-B950-ACDEB4B646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7555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Карточки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для выполнения дыхательных  упражнений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IMG_20170415_0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"/>
            <a:ext cx="266429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_20170415_002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2656"/>
            <a:ext cx="2088116" cy="295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IMG_20170415_002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924944"/>
            <a:ext cx="2304256" cy="347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IMG_20170415_002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1" y="2780928"/>
            <a:ext cx="237626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_20170415_00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871402" cy="405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Desktop\IMG_20170415_002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602353" cy="36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ser\Desktop\IMG_20170415_002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212976"/>
            <a:ext cx="2592288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_20170415_002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507673"/>
            <a:ext cx="3076689" cy="435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_20170415_00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332657"/>
            <a:ext cx="24482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Desktop\IMG_20170415_00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2656"/>
            <a:ext cx="24482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ser\Desktop\IMG_20170415_003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284984"/>
            <a:ext cx="2304256" cy="33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_20170415_003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5" y="3356992"/>
            <a:ext cx="2448272" cy="310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_20170415_00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03813" cy="353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Desktop\IMG_20170415_00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0"/>
            <a:ext cx="2880320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ser\Desktop\IMG_20170415_003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636912"/>
            <a:ext cx="2538991" cy="360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_20170415_003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996952"/>
            <a:ext cx="2369221" cy="331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_20170415_00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03813" cy="354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Настена</dc:creator>
  <cp:lastModifiedBy>Настена</cp:lastModifiedBy>
  <cp:revision>2</cp:revision>
  <dcterms:created xsi:type="dcterms:W3CDTF">2017-04-15T11:39:47Z</dcterms:created>
  <dcterms:modified xsi:type="dcterms:W3CDTF">2017-04-15T11:50:02Z</dcterms:modified>
</cp:coreProperties>
</file>