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%BC&amp;noreask=1&amp;pos=0&amp;lr=53&amp;rpt=sim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Segoe Print" pitchFamily="2" charset="0"/>
              </a:rPr>
              <a:t>Башкирский </a:t>
            </a:r>
            <a:r>
              <a:rPr lang="ru-RU" sz="5400" b="1" dirty="0" smtClean="0">
                <a:solidFill>
                  <a:srgbClr val="FF0000"/>
                </a:solidFill>
                <a:latin typeface="Segoe Print" pitchFamily="2" charset="0"/>
              </a:rPr>
              <a:t>национальный костюм</a:t>
            </a:r>
            <a:endParaRPr lang="ru-RU" sz="5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050" name="Picture 2" descr="E:\Педагоги\Нохрина О А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2928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59492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выполнили:</a:t>
            </a:r>
          </a:p>
          <a:p>
            <a:r>
              <a:rPr lang="ru-RU" dirty="0" err="1" smtClean="0"/>
              <a:t>Огаркова</a:t>
            </a:r>
            <a:r>
              <a:rPr lang="ru-RU" dirty="0" smtClean="0"/>
              <a:t> Юлия, Сазонова Дарья, </a:t>
            </a:r>
            <a:r>
              <a:rPr lang="ru-RU" dirty="0" err="1" smtClean="0"/>
              <a:t>Габова</a:t>
            </a:r>
            <a:r>
              <a:rPr lang="ru-RU" dirty="0" smtClean="0"/>
              <a:t> Софья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Национальный костюм башкир многослойный: нижняя одежда несколькими слоями покрывалась верхней: два, три  толстых халата и, наконец, расшитый </a:t>
            </a:r>
            <a:r>
              <a:rPr lang="ru-RU" sz="2700" b="1" dirty="0" err="1" smtClean="0">
                <a:solidFill>
                  <a:srgbClr val="C00000"/>
                </a:solidFill>
              </a:rPr>
              <a:t>елян</a:t>
            </a:r>
            <a:r>
              <a:rPr lang="ru-RU" sz="2700" b="1" dirty="0" smtClean="0">
                <a:solidFill>
                  <a:srgbClr val="C00000"/>
                </a:solidFill>
              </a:rPr>
              <a:t> - разновидность длиннополого пальто из сукна, кожи, войлока, меха, овчины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Педагоги\Нохрина О А\Raskraska-Natsionalnye-kostyumy-Narody-Rossii-3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83" b="3717"/>
          <a:stretch>
            <a:fillRect/>
          </a:stretch>
        </p:blipFill>
        <p:spPr bwMode="auto">
          <a:xfrm>
            <a:off x="2500298" y="2000240"/>
            <a:ext cx="3417312" cy="473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859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Шили </a:t>
            </a:r>
            <a:r>
              <a:rPr lang="ru-RU" sz="2600" b="1" dirty="0" err="1" smtClean="0">
                <a:solidFill>
                  <a:srgbClr val="C00000"/>
                </a:solidFill>
              </a:rPr>
              <a:t>елян</a:t>
            </a:r>
            <a:r>
              <a:rPr lang="ru-RU" sz="2600" b="1" dirty="0" smtClean="0">
                <a:solidFill>
                  <a:srgbClr val="C00000"/>
                </a:solidFill>
              </a:rPr>
              <a:t> обязательно на </a:t>
            </a:r>
            <a:r>
              <a:rPr lang="ru-RU" sz="2600" b="1" dirty="0" err="1" smtClean="0">
                <a:solidFill>
                  <a:srgbClr val="C00000"/>
                </a:solidFill>
              </a:rPr>
              <a:t>подкладе</a:t>
            </a:r>
            <a:r>
              <a:rPr lang="ru-RU" sz="2600" b="1" dirty="0" smtClean="0">
                <a:solidFill>
                  <a:srgbClr val="C00000"/>
                </a:solidFill>
              </a:rPr>
              <a:t>, мужчинам - с прямой спиной, а женщинам - приталенный и сильно расклешённый. Мужской </a:t>
            </a:r>
            <a:r>
              <a:rPr lang="ru-RU" sz="2600" b="1" dirty="0" err="1" smtClean="0">
                <a:solidFill>
                  <a:srgbClr val="C00000"/>
                </a:solidFill>
              </a:rPr>
              <a:t>елян</a:t>
            </a:r>
            <a:r>
              <a:rPr lang="ru-RU" sz="2600" b="1" dirty="0" smtClean="0">
                <a:solidFill>
                  <a:srgbClr val="C00000"/>
                </a:solidFill>
              </a:rPr>
              <a:t> для лета кроили из тёмных хлопчатых тканей, праздничный - из бархата, белого атласа, шёлка. </a:t>
            </a:r>
          </a:p>
          <a:p>
            <a:endParaRPr lang="ru-RU" dirty="0"/>
          </a:p>
        </p:txBody>
      </p:sp>
      <p:pic>
        <p:nvPicPr>
          <p:cNvPr id="3076" name="Picture 4" descr="E:\Педагоги\Нохрина О А\htmlconvd-84OGce_html_m7a4036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87" y="2214554"/>
            <a:ext cx="858547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61547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Нашивки на рукавах, полах и подоле были  красные,  синие,  зелёные чередовались с позументами. Украшали вышивками и аппликациями, монетками, кораллами. И обязательны были треугольники, нашитые на плечах (</a:t>
            </a:r>
            <a:r>
              <a:rPr lang="ru-RU" sz="2800" b="1" dirty="0" err="1" smtClean="0">
                <a:solidFill>
                  <a:srgbClr val="C00000"/>
                </a:solidFill>
              </a:rPr>
              <a:t>яурынса</a:t>
            </a:r>
            <a:r>
              <a:rPr lang="ru-RU" sz="2800" b="1" dirty="0" smtClean="0">
                <a:solidFill>
                  <a:srgbClr val="C00000"/>
                </a:solidFill>
              </a:rPr>
              <a:t>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E:\Педагоги\Нохрина О А\d7a62a357e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-632" r="71467"/>
          <a:stretch>
            <a:fillRect/>
          </a:stretch>
        </p:blipFill>
        <p:spPr bwMode="auto">
          <a:xfrm>
            <a:off x="857224" y="201556"/>
            <a:ext cx="2286016" cy="644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258816" cy="557748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Распространённый вид башкирской верхней одежды - казакин.  Женщины под казакин надевали платья, широкие штаны, короткие </a:t>
            </a:r>
            <a:r>
              <a:rPr lang="ru-RU" b="1" dirty="0" err="1" smtClean="0">
                <a:solidFill>
                  <a:srgbClr val="C00000"/>
                </a:solidFill>
              </a:rPr>
              <a:t>безрукавые</a:t>
            </a:r>
            <a:r>
              <a:rPr lang="ru-RU" b="1" dirty="0" smtClean="0">
                <a:solidFill>
                  <a:srgbClr val="C00000"/>
                </a:solidFill>
              </a:rPr>
              <a:t> камзолы, а на праздник - обязательно бархатные или шёлковые халаты. Зимой поверх могли надеть тулуп или шубу. Также шились зимние чекмени из сукна. </a:t>
            </a:r>
          </a:p>
          <a:p>
            <a:endParaRPr lang="ru-RU" dirty="0"/>
          </a:p>
        </p:txBody>
      </p:sp>
      <p:pic>
        <p:nvPicPr>
          <p:cNvPr id="1026" name="Picture 2" descr="C:\Users\ЛЮ\Downloads\4757662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\Desktop\Новая папка (2)\IMG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665471" cy="6525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Кукла  в башкирском национальном костюме выполнена  </a:t>
            </a:r>
            <a:r>
              <a:rPr lang="ru-RU" sz="4000" b="1" dirty="0" smtClean="0">
                <a:solidFill>
                  <a:srgbClr val="C00000"/>
                </a:solidFill>
              </a:rPr>
              <a:t>в текстильной технике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ttps://yandex.ru/images/search?img_url=http%3A%2F%2Fgamejulia.ru%2Fimages%2Fi%2Fnats-kostyum-bashkiri.jpg&amp;text=%D0%B1%D0%B0%D1%88%D0%BA%D0%B8%D1%80%D1%81%D0%BA%D0%B8%D0%B9%20%D0%BD%D0%B0%D1%86%D0%B8%D0%BE%D0%BD%D0%B0%D0%BB%D1%8C%D0%BD%D1%8B%D0%B9%20%D0%BA%D0%BE%D1%81%D1%82%D1%8E%D0</a:t>
            </a:r>
            <a:r>
              <a:rPr lang="en-US" dirty="0" smtClean="0">
                <a:hlinkClick r:id="rId2" action="ppaction://hlinkfile"/>
              </a:rPr>
              <a:t>%BC&amp;noreask=1&amp;pos=0&amp;lr=53&amp;rpt=simage</a:t>
            </a:r>
            <a:endParaRPr lang="ru-RU" dirty="0" smtClean="0"/>
          </a:p>
          <a:p>
            <a:r>
              <a:rPr lang="en-US" dirty="0" smtClean="0"/>
              <a:t>https://yandex.ru/images/search?img_url=http%3A%2F%2Fcs619723.vk.me%2Fv619723408%2F123fe%2FGo29lFOyv-8.jpg&amp;text=%D0%BA%D0%B0%D1%80%D1%82%D0%B8%D0%BD%D0%BA%D0%B0%20%D0%B1%D0%B0%D1%88%D0%BA%D0%B8%D1%80%D1%81%D0%BA%D0%B8%D0%B9%20%D0%BE%D1%80%D0%BD%D0%B0%D0%BC%D0%B5%D0%BD%D1%82&amp;noreask=1&amp;pos=0&amp;lr=53&amp;rpt=simage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Национальный костюм башкир многослойный: нижняя одежда несколькими слоями покрывалась верхней: два, три  толстых халата и, наконец, расшитый елян - разновидность длиннополого пальто из сукна, кожи, войлока, меха, овчины </vt:lpstr>
      <vt:lpstr>Слайд 3</vt:lpstr>
      <vt:lpstr>Нашивки на рукавах, полах и подоле были  красные,  синие,  зелёные чередовались с позументами. Украшали вышивками и аппликациями, монетками, кораллами. И обязательны были треугольники, нашитые на плечах (яурынса). 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</dc:creator>
  <cp:lastModifiedBy>ЛЮ</cp:lastModifiedBy>
  <cp:revision>28</cp:revision>
  <dcterms:created xsi:type="dcterms:W3CDTF">2016-10-26T07:40:53Z</dcterms:created>
  <dcterms:modified xsi:type="dcterms:W3CDTF">2016-11-01T10:15:10Z</dcterms:modified>
</cp:coreProperties>
</file>