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43FD-42AE-4A4C-906F-FAACE247CA33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8D16-5639-46E6-B5D7-32B5CEB06F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 модель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тт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320936"/>
            <a:ext cx="3577366" cy="2537064"/>
          </a:xfrm>
          <a:prstGeom prst="rect">
            <a:avLst/>
          </a:prstGeom>
        </p:spPr>
      </p:pic>
      <p:pic>
        <p:nvPicPr>
          <p:cNvPr id="6" name="Рисунок 5" descr="тт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032448" cy="3026309"/>
          </a:xfrm>
          <a:prstGeom prst="rect">
            <a:avLst/>
          </a:prstGeom>
        </p:spPr>
      </p:pic>
      <p:pic>
        <p:nvPicPr>
          <p:cNvPr id="7" name="Рисунок 6" descr="Дб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3074995" cy="216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Зачем нужна математическая модель реальной ситуации, что она даёт, кроме краткой выразительной записи?</a:t>
            </a:r>
          </a:p>
        </p:txBody>
      </p:sp>
      <p:pic>
        <p:nvPicPr>
          <p:cNvPr id="3" name="Picture 2" descr="H:\Documents and Settings\Aida\Рабочий стол\текстуры и фоны, клипарты\новеньки картинки\geometry compass shapes h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8257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клумбе росли лилии и тюльпаны, причем лилий было в два раза больше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После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того, как посадили еще пять тюльпанов, и выкопали две лилии, их количество сравнялось.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лилий было на клумбе изначально?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3717032"/>
          <a:ext cx="6096000" cy="2743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тюльпанов до пересадки - 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лилий до пересадки   —  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тюльпанов после пересадки   —  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лилий после пересадки   —  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dirty="0"/>
                        <a:t> </a:t>
                      </a:r>
                      <a:r>
                        <a:rPr lang="ru-RU" dirty="0" smtClean="0"/>
                        <a:t>Известно, что</a:t>
                      </a:r>
                      <a:r>
                        <a:rPr lang="ru-RU" baseline="0" dirty="0" smtClean="0"/>
                        <a:t> их стало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        Ответ: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тюльпанов до пересадки   —         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1063-6FFB-4237-837E-800CAFAD3AF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7950" y="620713"/>
            <a:ext cx="58340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ru-RU">
                <a:latin typeface="Arial" charset="0"/>
              </a:rPr>
              <a:t>	</a:t>
            </a:r>
            <a:r>
              <a:rPr lang="ru-RU" sz="2400" b="1">
                <a:latin typeface="Georgia" pitchFamily="18" charset="0"/>
              </a:rPr>
              <a:t>В ходе решения задач алгебраическим способом рассуждения разделяются на три этапа:</a:t>
            </a:r>
          </a:p>
          <a:p>
            <a:pPr marL="342900" indent="-342900">
              <a:lnSpc>
                <a:spcPct val="110000"/>
              </a:lnSpc>
              <a:buFontTx/>
              <a:buChar char="•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составление математической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модели;</a:t>
            </a:r>
          </a:p>
          <a:p>
            <a:pPr marL="342900" indent="-342900">
              <a:lnSpc>
                <a:spcPct val="110000"/>
              </a:lnSpc>
              <a:buFontTx/>
              <a:buChar char="•"/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работа с математической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моделью  (решение уравнения)</a:t>
            </a:r>
          </a:p>
          <a:p>
            <a:pPr marL="342900" indent="-342900">
              <a:lnSpc>
                <a:spcPct val="110000"/>
              </a:lnSpc>
              <a:buFontTx/>
              <a:buChar char="•"/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ответ на вопрос задачи.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ru-RU" sz="2400">
                <a:latin typeface="Georgia" pitchFamily="18" charset="0"/>
              </a:rPr>
              <a:t> </a:t>
            </a:r>
          </a:p>
        </p:txBody>
      </p:sp>
      <p:sp>
        <p:nvSpPr>
          <p:cNvPr id="23563" name="AutoShape 11"/>
          <p:cNvSpPr>
            <a:spLocks/>
          </p:cNvSpPr>
          <p:nvPr/>
        </p:nvSpPr>
        <p:spPr bwMode="auto">
          <a:xfrm>
            <a:off x="5580063" y="2420938"/>
            <a:ext cx="211137" cy="1944687"/>
          </a:xfrm>
          <a:prstGeom prst="rightBrace">
            <a:avLst>
              <a:gd name="adj1" fmla="val 9018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67400" y="2636838"/>
            <a:ext cx="3419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  <a:latin typeface="Georgia" pitchFamily="18" charset="0"/>
              </a:rPr>
              <a:t>Этапы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  <a:latin typeface="Georgia" pitchFamily="18" charset="0"/>
              </a:rPr>
              <a:t>математического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  <a:latin typeface="Georgia" pitchFamily="18" charset="0"/>
              </a:rPr>
              <a:t>моделирования</a:t>
            </a:r>
          </a:p>
        </p:txBody>
      </p:sp>
      <p:pic>
        <p:nvPicPr>
          <p:cNvPr id="3078" name="Picture 10" descr="sko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60350"/>
            <a:ext cx="2620962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58112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папке «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Video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размещалось втрое больше фильмов, чем мультфильмов.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удаления трех фильмов и скачивания пяти мультиков , их соотношение стало два к одному.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фильмов было в папке изначально?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Математическая модель </a:t>
            </a:r>
            <a:r>
              <a:rPr lang="ru-RU" sz="2400" b="1" dirty="0" smtClean="0"/>
              <a:t>-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это способ описания реальной </a:t>
            </a:r>
            <a:r>
              <a:rPr lang="ru-RU" sz="2400" b="1" dirty="0" smtClean="0"/>
              <a:t>жизненной</a:t>
            </a:r>
            <a:r>
              <a:rPr lang="ru-RU" sz="2400" b="1" dirty="0"/>
              <a:t> </a:t>
            </a:r>
            <a:r>
              <a:rPr lang="ru-RU" sz="2400" b="1" dirty="0" smtClean="0"/>
              <a:t>ситуации</a:t>
            </a:r>
            <a:r>
              <a:rPr lang="ru-RU" sz="2400" b="1" dirty="0"/>
              <a:t> (задачи) </a:t>
            </a:r>
            <a:r>
              <a:rPr lang="ru-RU" sz="2400" b="1" dirty="0" smtClean="0"/>
              <a:t>с помощью</a:t>
            </a:r>
            <a:r>
              <a:rPr lang="ru-RU" sz="2400" b="1" dirty="0"/>
              <a:t> математического языка.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82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1013832">
                <a:tc>
                  <a:txBody>
                    <a:bodyPr/>
                    <a:lstStyle/>
                    <a:p>
                      <a:r>
                        <a:rPr lang="ru-RU" sz="3200" dirty="0"/>
                        <a:t>Реальная ситуация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Математическая модель</a:t>
                      </a:r>
                    </a:p>
                  </a:txBody>
                  <a:tcPr marL="47625" marR="47625" marT="47625" marB="47625" anchor="ctr"/>
                </a:tc>
              </a:tr>
              <a:tr h="1013832">
                <a:tc>
                  <a:txBody>
                    <a:bodyPr/>
                    <a:lstStyle/>
                    <a:p>
                      <a:r>
                        <a:rPr lang="ru-RU" dirty="0" smtClean="0"/>
                        <a:t>У  Кристины и Глеба одинаковое количество марок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</a:t>
                      </a:r>
                      <a:r>
                        <a:rPr lang="en-US" sz="3600" baseline="0" dirty="0" smtClean="0"/>
                        <a:t>x = y</a:t>
                      </a:r>
                      <a:endParaRPr lang="ru-RU" sz="3600" dirty="0"/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r>
                        <a:rPr lang="ru-RU" dirty="0" smtClean="0"/>
                        <a:t>У Кристины на 6 марок больше</a:t>
                      </a:r>
                      <a:r>
                        <a:rPr lang="en-US" dirty="0" smtClean="0"/>
                        <a:t>,</a:t>
                      </a:r>
                      <a:r>
                        <a:rPr lang="ru-RU" baseline="0" dirty="0" smtClean="0"/>
                        <a:t> чем у  Глеба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x + 6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en-US" sz="2800" baseline="0" dirty="0" smtClean="0"/>
                        <a:t>=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x - 6 =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x </a:t>
                      </a:r>
                      <a:r>
                        <a:rPr lang="ru-RU" sz="2800" baseline="0" dirty="0" smtClean="0"/>
                        <a:t>+</a:t>
                      </a:r>
                      <a:r>
                        <a:rPr lang="en-US" sz="2800" baseline="0" dirty="0" smtClean="0"/>
                        <a:t> y= 6</a:t>
                      </a:r>
                      <a:endParaRPr lang="ru-RU" sz="2800" dirty="0"/>
                    </a:p>
                  </a:txBody>
                  <a:tcPr/>
                </a:tc>
              </a:tr>
              <a:tr h="1013832">
                <a:tc>
                  <a:txBody>
                    <a:bodyPr/>
                    <a:lstStyle/>
                    <a:p>
                      <a:r>
                        <a:rPr lang="ru-RU" dirty="0" smtClean="0"/>
                        <a:t>У Глеба марок в 4 раза больше,</a:t>
                      </a:r>
                      <a:r>
                        <a:rPr lang="ru-RU" baseline="0" dirty="0" smtClean="0"/>
                        <a:t> чем у Кристины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4x =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x = y </a:t>
                      </a:r>
                      <a:r>
                        <a:rPr lang="ru-RU" sz="2800" baseline="0" dirty="0" smtClean="0"/>
                        <a:t>. 4</a:t>
                      </a: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y</a:t>
                      </a:r>
                      <a:r>
                        <a:rPr lang="ru-RU" sz="2800" baseline="0" dirty="0" smtClean="0"/>
                        <a:t> : </a:t>
                      </a:r>
                      <a:r>
                        <a:rPr lang="en-US" sz="2800" baseline="0" dirty="0" smtClean="0"/>
                        <a:t>x = 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6DC412-97E5-407B-9B90-39D4BEFB1E28}" type="datetime1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696C0-A0F1-4385-AD07-3F4F954D974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54721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Первый </a:t>
            </a:r>
            <a:r>
              <a:rPr lang="ru-RU" sz="2800" b="1" dirty="0">
                <a:latin typeface="Bookman Old Style" pitchFamily="18" charset="0"/>
              </a:rPr>
              <a:t>рабочий выполняет задание за </a:t>
            </a:r>
            <a:r>
              <a:rPr lang="en-US" sz="2800" b="1" i="1" dirty="0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ru-RU" sz="2800" b="1" dirty="0">
                <a:latin typeface="Bookman Old Style" pitchFamily="18" charset="0"/>
              </a:rPr>
              <a:t> ч,</a:t>
            </a:r>
          </a:p>
          <a:p>
            <a:r>
              <a:rPr lang="ru-RU" sz="2800" b="1" dirty="0">
                <a:latin typeface="Bookman Old Style" pitchFamily="18" charset="0"/>
              </a:rPr>
              <a:t> </a:t>
            </a:r>
          </a:p>
          <a:p>
            <a:r>
              <a:rPr lang="ru-RU" sz="2800" b="1" dirty="0">
                <a:latin typeface="Bookman Old Style" pitchFamily="18" charset="0"/>
              </a:rPr>
              <a:t>а второй такое же задание – за </a:t>
            </a:r>
            <a:r>
              <a:rPr lang="en-US" sz="2800" b="1" i="1" dirty="0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ru-RU" sz="2800" b="1" dirty="0">
                <a:latin typeface="Bookman Old Style" pitchFamily="18" charset="0"/>
              </a:rPr>
              <a:t> ч, </a:t>
            </a: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r>
              <a:rPr lang="ru-RU" sz="2800" b="1" dirty="0">
                <a:latin typeface="Bookman Old Style" pitchFamily="18" charset="0"/>
              </a:rPr>
              <a:t>при этом первый работает на 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3</a:t>
            </a:r>
            <a:r>
              <a:rPr lang="ru-RU" sz="2800" b="1" dirty="0">
                <a:latin typeface="Bookman Old Style" pitchFamily="18" charset="0"/>
              </a:rPr>
              <a:t> ч больше, чем второй.</a:t>
            </a:r>
          </a:p>
        </p:txBody>
      </p:sp>
      <p:pic>
        <p:nvPicPr>
          <p:cNvPr id="3077" name="Picture 6" descr="C:\Users\Галина\Desktop\Новая папка\Анимашки 2\д\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933056"/>
            <a:ext cx="191938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:\Users\Галина\Desktop\Новая папка\Анимашки 2\д\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1584349" cy="24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D3B41-9B3A-4F3F-8258-27444A010248}" type="datetime1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269A6-C71F-4AC8-850E-FD4BDB73324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549275"/>
            <a:ext cx="6913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Bookman Old Style" pitchFamily="18" charset="0"/>
              </a:rPr>
              <a:t>3.7</a:t>
            </a:r>
          </a:p>
          <a:p>
            <a:r>
              <a:rPr lang="ru-RU" sz="2800" b="1">
                <a:solidFill>
                  <a:srgbClr val="C00000"/>
                </a:solidFill>
                <a:latin typeface="Bookman Old Style" pitchFamily="18" charset="0"/>
              </a:rPr>
              <a:t>Три</a:t>
            </a:r>
            <a:r>
              <a:rPr lang="ru-RU" sz="2800" b="1">
                <a:latin typeface="Bookman Old Style" pitchFamily="18" charset="0"/>
              </a:rPr>
              <a:t> килограмма яблок стоят столько же, </a:t>
            </a:r>
          </a:p>
          <a:p>
            <a:r>
              <a:rPr lang="ru-RU" sz="2800" b="1">
                <a:latin typeface="Bookman Old Style" pitchFamily="18" charset="0"/>
              </a:rPr>
              <a:t>сколько </a:t>
            </a:r>
            <a:r>
              <a:rPr lang="ru-RU" sz="2800" b="1">
                <a:solidFill>
                  <a:srgbClr val="C00000"/>
                </a:solidFill>
                <a:latin typeface="Bookman Old Style" pitchFamily="18" charset="0"/>
              </a:rPr>
              <a:t>два</a:t>
            </a:r>
            <a:r>
              <a:rPr lang="ru-RU" sz="2800" b="1">
                <a:latin typeface="Bookman Old Style" pitchFamily="18" charset="0"/>
              </a:rPr>
              <a:t> килограмма груш. </a:t>
            </a:r>
          </a:p>
          <a:p>
            <a:r>
              <a:rPr lang="ru-RU" sz="2800" b="1">
                <a:latin typeface="Bookman Old Style" pitchFamily="18" charset="0"/>
              </a:rPr>
              <a:t>При этом известно, что 1 кг яблок стоит </a:t>
            </a:r>
            <a:r>
              <a:rPr lang="ru-RU" sz="2800" b="1" i="1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800" b="1">
                <a:latin typeface="Bookman Old Style" pitchFamily="18" charset="0"/>
              </a:rPr>
              <a:t> р., а 1 кг груш стоит </a:t>
            </a:r>
            <a:r>
              <a:rPr lang="ru-RU" sz="2800" b="1" i="1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800" b="1">
                <a:latin typeface="Bookman Old Style" pitchFamily="18" charset="0"/>
              </a:rPr>
              <a:t> р.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 l="11145" t="484" r="6070" b="12962"/>
          <a:stretch>
            <a:fillRect/>
          </a:stretch>
        </p:blipFill>
        <p:spPr bwMode="auto">
          <a:xfrm>
            <a:off x="1835150" y="4843463"/>
            <a:ext cx="125253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/>
          <a:srcRect l="11836" r="4990" b="14568"/>
          <a:stretch>
            <a:fillRect/>
          </a:stretch>
        </p:blipFill>
        <p:spPr bwMode="auto">
          <a:xfrm>
            <a:off x="479425" y="3908425"/>
            <a:ext cx="1436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 cstate="print"/>
          <a:srcRect l="11488" r="5725" b="9392"/>
          <a:stretch>
            <a:fillRect/>
          </a:stretch>
        </p:blipFill>
        <p:spPr bwMode="auto">
          <a:xfrm>
            <a:off x="2124075" y="3789363"/>
            <a:ext cx="12509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5" cstate="print"/>
          <a:srcRect r="12848" b="7390"/>
          <a:stretch>
            <a:fillRect/>
          </a:stretch>
        </p:blipFill>
        <p:spPr bwMode="auto">
          <a:xfrm>
            <a:off x="4932363" y="3676650"/>
            <a:ext cx="12827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5" cstate="print"/>
          <a:srcRect l="8932" t="5515" r="10510" b="6541"/>
          <a:stretch>
            <a:fillRect/>
          </a:stretch>
        </p:blipFill>
        <p:spPr bwMode="auto">
          <a:xfrm>
            <a:off x="6215063" y="4267200"/>
            <a:ext cx="1187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3095625" y="53498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Х </a:t>
            </a:r>
            <a:r>
              <a:rPr lang="ru-RU" b="1" i="1">
                <a:latin typeface="Bookman Old Style" pitchFamily="18" charset="0"/>
              </a:rPr>
              <a:t>р.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79488" y="5300663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Х </a:t>
            </a:r>
            <a:r>
              <a:rPr lang="ru-RU" b="1" i="1">
                <a:latin typeface="Bookman Old Style" pitchFamily="18" charset="0"/>
              </a:rPr>
              <a:t>р.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276600" y="4181475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Х </a:t>
            </a:r>
            <a:r>
              <a:rPr lang="ru-RU" b="1" i="1">
                <a:latin typeface="Bookman Old Style" pitchFamily="18" charset="0"/>
              </a:rPr>
              <a:t>р.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5141913" y="4843463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i="1">
                <a:latin typeface="Bookman Old Style" pitchFamily="18" charset="0"/>
              </a:rPr>
              <a:t>р.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7381875" y="4733925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i="1">
                <a:latin typeface="Bookman Old Style" pitchFamily="18" charset="0"/>
              </a:rPr>
              <a:t>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D3B41-9B3A-4F3F-8258-27444A010248}" type="datetime1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1F929-BC02-4E81-BB4C-37F1F585435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9750" y="692150"/>
            <a:ext cx="6769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3.8</a:t>
            </a:r>
          </a:p>
          <a:p>
            <a:r>
              <a:rPr lang="ru-RU" sz="2400" b="1">
                <a:latin typeface="Bookman Old Style" pitchFamily="18" charset="0"/>
              </a:rPr>
              <a:t>Стоимость стакана мандаринового сока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</a:rPr>
              <a:t>а</a:t>
            </a:r>
            <a:r>
              <a:rPr lang="ru-RU" sz="2400" b="1">
                <a:latin typeface="Bookman Old Style" pitchFamily="18" charset="0"/>
              </a:rPr>
              <a:t> р., а стакан виноградного сока –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b</a:t>
            </a:r>
            <a:r>
              <a:rPr lang="ru-RU" sz="2400" b="1">
                <a:latin typeface="Bookman Old Style" pitchFamily="18" charset="0"/>
              </a:rPr>
              <a:t> р. Известно, что 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5 </a:t>
            </a:r>
            <a:r>
              <a:rPr lang="ru-RU" sz="2400" b="1">
                <a:latin typeface="Bookman Old Style" pitchFamily="18" charset="0"/>
              </a:rPr>
              <a:t>стаканов виноградного сока стоят столько же, сколько 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r>
              <a:rPr lang="ru-RU" sz="2400" b="1">
                <a:latin typeface="Bookman Old Style" pitchFamily="18" charset="0"/>
              </a:rPr>
              <a:t> стаканов мандаринового сока.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933825"/>
            <a:ext cx="28908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860800"/>
            <a:ext cx="17081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D3B41-9B3A-4F3F-8258-27444A010248}" type="datetime1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61EEA-3ACB-4A65-9B27-A86FA46253D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569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3.22</a:t>
            </a:r>
          </a:p>
          <a:p>
            <a:r>
              <a:rPr lang="ru-RU" sz="2400" b="1">
                <a:latin typeface="Bookman Old Style" pitchFamily="18" charset="0"/>
              </a:rPr>
              <a:t>Из пунктов А и В одновременно навстречу друг другу выехали велосипедист со скоростью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ru-RU" sz="2400" b="1" baseline="-25000">
                <a:latin typeface="Bookman Old Style" pitchFamily="18" charset="0"/>
              </a:rPr>
              <a:t> </a:t>
            </a:r>
            <a:r>
              <a:rPr lang="ru-RU" sz="2400" b="1">
                <a:latin typeface="Bookman Old Style" pitchFamily="18" charset="0"/>
              </a:rPr>
              <a:t> и мотоциклист со скоростью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400" b="1">
                <a:latin typeface="Bookman Old Style" pitchFamily="18" charset="0"/>
              </a:rPr>
              <a:t> и встретились через </a:t>
            </a:r>
            <a:r>
              <a:rPr lang="en-US" sz="2400" b="1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ru-RU" sz="2400" b="1">
                <a:latin typeface="Bookman Old Style" pitchFamily="18" charset="0"/>
              </a:rPr>
              <a:t> часов.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628650" y="3336925"/>
            <a:ext cx="1016000" cy="939800"/>
            <a:chOff x="768" y="704"/>
            <a:chExt cx="4224" cy="3904"/>
          </a:xfrm>
        </p:grpSpPr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768" y="2792"/>
              <a:ext cx="1776" cy="1776"/>
              <a:chOff x="192" y="2304"/>
              <a:chExt cx="1776" cy="1776"/>
            </a:xfrm>
          </p:grpSpPr>
          <p:sp>
            <p:nvSpPr>
              <p:cNvPr id="6229" name="Oval 67"/>
              <p:cNvSpPr>
                <a:spLocks noChangeArrowheads="1"/>
              </p:cNvSpPr>
              <p:nvPr/>
            </p:nvSpPr>
            <p:spPr bwMode="auto">
              <a:xfrm>
                <a:off x="192" y="2304"/>
                <a:ext cx="1776" cy="1776"/>
              </a:xfrm>
              <a:prstGeom prst="ellipse">
                <a:avLst/>
              </a:prstGeom>
              <a:solidFill>
                <a:srgbClr val="0099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30" name="Freeform 68"/>
              <p:cNvSpPr>
                <a:spLocks/>
              </p:cNvSpPr>
              <p:nvPr/>
            </p:nvSpPr>
            <p:spPr bwMode="auto">
              <a:xfrm>
                <a:off x="391" y="2545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1" name="Freeform 69"/>
              <p:cNvSpPr>
                <a:spLocks/>
              </p:cNvSpPr>
              <p:nvPr/>
            </p:nvSpPr>
            <p:spPr bwMode="auto">
              <a:xfrm rot="6950997">
                <a:off x="1208" y="256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2" name="Freeform 70"/>
              <p:cNvSpPr>
                <a:spLocks/>
              </p:cNvSpPr>
              <p:nvPr/>
            </p:nvSpPr>
            <p:spPr bwMode="auto">
              <a:xfrm rot="-7174553">
                <a:off x="758" y="325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216" y="2832"/>
              <a:ext cx="1776" cy="1776"/>
              <a:chOff x="192" y="2304"/>
              <a:chExt cx="1776" cy="1776"/>
            </a:xfrm>
          </p:grpSpPr>
          <p:sp>
            <p:nvSpPr>
              <p:cNvPr id="6225" name="Oval 72"/>
              <p:cNvSpPr>
                <a:spLocks noChangeArrowheads="1"/>
              </p:cNvSpPr>
              <p:nvPr/>
            </p:nvSpPr>
            <p:spPr bwMode="auto">
              <a:xfrm>
                <a:off x="192" y="2304"/>
                <a:ext cx="1776" cy="1776"/>
              </a:xfrm>
              <a:prstGeom prst="ellipse">
                <a:avLst/>
              </a:prstGeom>
              <a:solidFill>
                <a:srgbClr val="0099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26" name="Freeform 73"/>
              <p:cNvSpPr>
                <a:spLocks/>
              </p:cNvSpPr>
              <p:nvPr/>
            </p:nvSpPr>
            <p:spPr bwMode="auto">
              <a:xfrm>
                <a:off x="391" y="2545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7" name="Freeform 74"/>
              <p:cNvSpPr>
                <a:spLocks/>
              </p:cNvSpPr>
              <p:nvPr/>
            </p:nvSpPr>
            <p:spPr bwMode="auto">
              <a:xfrm rot="6950997">
                <a:off x="1208" y="256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Freeform 75"/>
              <p:cNvSpPr>
                <a:spLocks/>
              </p:cNvSpPr>
              <p:nvPr/>
            </p:nvSpPr>
            <p:spPr bwMode="auto">
              <a:xfrm rot="-7174553">
                <a:off x="758" y="325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06" name="Freeform 76"/>
            <p:cNvSpPr>
              <a:spLocks/>
            </p:cNvSpPr>
            <p:nvPr/>
          </p:nvSpPr>
          <p:spPr bwMode="auto">
            <a:xfrm>
              <a:off x="2445" y="1876"/>
              <a:ext cx="766" cy="1475"/>
            </a:xfrm>
            <a:custGeom>
              <a:avLst/>
              <a:gdLst>
                <a:gd name="T0" fmla="*/ 575 w 766"/>
                <a:gd name="T1" fmla="*/ 1370 h 1475"/>
                <a:gd name="T2" fmla="*/ 419 w 766"/>
                <a:gd name="T3" fmla="*/ 1297 h 1475"/>
                <a:gd name="T4" fmla="*/ 332 w 766"/>
                <a:gd name="T5" fmla="*/ 1219 h 1475"/>
                <a:gd name="T6" fmla="*/ 255 w 766"/>
                <a:gd name="T7" fmla="*/ 1172 h 1475"/>
                <a:gd name="T8" fmla="*/ 324 w 766"/>
                <a:gd name="T9" fmla="*/ 1037 h 1475"/>
                <a:gd name="T10" fmla="*/ 512 w 766"/>
                <a:gd name="T11" fmla="*/ 791 h 1475"/>
                <a:gd name="T12" fmla="*/ 633 w 766"/>
                <a:gd name="T13" fmla="*/ 638 h 1475"/>
                <a:gd name="T14" fmla="*/ 741 w 766"/>
                <a:gd name="T15" fmla="*/ 454 h 1475"/>
                <a:gd name="T16" fmla="*/ 756 w 766"/>
                <a:gd name="T17" fmla="*/ 302 h 1475"/>
                <a:gd name="T18" fmla="*/ 680 w 766"/>
                <a:gd name="T19" fmla="*/ 187 h 1475"/>
                <a:gd name="T20" fmla="*/ 456 w 766"/>
                <a:gd name="T21" fmla="*/ 67 h 1475"/>
                <a:gd name="T22" fmla="*/ 345 w 766"/>
                <a:gd name="T23" fmla="*/ 31 h 1475"/>
                <a:gd name="T24" fmla="*/ 287 w 766"/>
                <a:gd name="T25" fmla="*/ 7 h 1475"/>
                <a:gd name="T26" fmla="*/ 285 w 766"/>
                <a:gd name="T27" fmla="*/ 19 h 1475"/>
                <a:gd name="T28" fmla="*/ 236 w 766"/>
                <a:gd name="T29" fmla="*/ 122 h 1475"/>
                <a:gd name="T30" fmla="*/ 195 w 766"/>
                <a:gd name="T31" fmla="*/ 236 h 1475"/>
                <a:gd name="T32" fmla="*/ 177 w 766"/>
                <a:gd name="T33" fmla="*/ 328 h 1475"/>
                <a:gd name="T34" fmla="*/ 179 w 766"/>
                <a:gd name="T35" fmla="*/ 385 h 1475"/>
                <a:gd name="T36" fmla="*/ 354 w 766"/>
                <a:gd name="T37" fmla="*/ 403 h 1475"/>
                <a:gd name="T38" fmla="*/ 479 w 766"/>
                <a:gd name="T39" fmla="*/ 413 h 1475"/>
                <a:gd name="T40" fmla="*/ 440 w 766"/>
                <a:gd name="T41" fmla="*/ 433 h 1475"/>
                <a:gd name="T42" fmla="*/ 369 w 766"/>
                <a:gd name="T43" fmla="*/ 506 h 1475"/>
                <a:gd name="T44" fmla="*/ 270 w 766"/>
                <a:gd name="T45" fmla="*/ 652 h 1475"/>
                <a:gd name="T46" fmla="*/ 228 w 766"/>
                <a:gd name="T47" fmla="*/ 827 h 1475"/>
                <a:gd name="T48" fmla="*/ 129 w 766"/>
                <a:gd name="T49" fmla="*/ 1067 h 1475"/>
                <a:gd name="T50" fmla="*/ 41 w 766"/>
                <a:gd name="T51" fmla="*/ 1246 h 1475"/>
                <a:gd name="T52" fmla="*/ 38 w 766"/>
                <a:gd name="T53" fmla="*/ 1345 h 1475"/>
                <a:gd name="T54" fmla="*/ 270 w 766"/>
                <a:gd name="T55" fmla="*/ 1436 h 1475"/>
                <a:gd name="T56" fmla="*/ 489 w 766"/>
                <a:gd name="T57" fmla="*/ 1475 h 1475"/>
                <a:gd name="T58" fmla="*/ 603 w 766"/>
                <a:gd name="T59" fmla="*/ 1439 h 1475"/>
                <a:gd name="T60" fmla="*/ 575 w 766"/>
                <a:gd name="T61" fmla="*/ 1370 h 14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6" h="1475">
                  <a:moveTo>
                    <a:pt x="575" y="1370"/>
                  </a:moveTo>
                  <a:cubicBezTo>
                    <a:pt x="544" y="1346"/>
                    <a:pt x="459" y="1322"/>
                    <a:pt x="419" y="1297"/>
                  </a:cubicBezTo>
                  <a:cubicBezTo>
                    <a:pt x="379" y="1272"/>
                    <a:pt x="359" y="1240"/>
                    <a:pt x="332" y="1219"/>
                  </a:cubicBezTo>
                  <a:cubicBezTo>
                    <a:pt x="305" y="1198"/>
                    <a:pt x="256" y="1202"/>
                    <a:pt x="255" y="1172"/>
                  </a:cubicBezTo>
                  <a:cubicBezTo>
                    <a:pt x="254" y="1142"/>
                    <a:pt x="281" y="1101"/>
                    <a:pt x="324" y="1037"/>
                  </a:cubicBezTo>
                  <a:cubicBezTo>
                    <a:pt x="367" y="973"/>
                    <a:pt x="461" y="857"/>
                    <a:pt x="512" y="791"/>
                  </a:cubicBezTo>
                  <a:cubicBezTo>
                    <a:pt x="563" y="725"/>
                    <a:pt x="595" y="694"/>
                    <a:pt x="633" y="638"/>
                  </a:cubicBezTo>
                  <a:cubicBezTo>
                    <a:pt x="671" y="582"/>
                    <a:pt x="721" y="510"/>
                    <a:pt x="741" y="454"/>
                  </a:cubicBezTo>
                  <a:cubicBezTo>
                    <a:pt x="761" y="398"/>
                    <a:pt x="766" y="346"/>
                    <a:pt x="756" y="302"/>
                  </a:cubicBezTo>
                  <a:cubicBezTo>
                    <a:pt x="746" y="258"/>
                    <a:pt x="730" y="226"/>
                    <a:pt x="680" y="187"/>
                  </a:cubicBezTo>
                  <a:cubicBezTo>
                    <a:pt x="630" y="148"/>
                    <a:pt x="512" y="93"/>
                    <a:pt x="456" y="67"/>
                  </a:cubicBezTo>
                  <a:cubicBezTo>
                    <a:pt x="400" y="41"/>
                    <a:pt x="373" y="41"/>
                    <a:pt x="345" y="31"/>
                  </a:cubicBezTo>
                  <a:cubicBezTo>
                    <a:pt x="317" y="21"/>
                    <a:pt x="297" y="9"/>
                    <a:pt x="287" y="7"/>
                  </a:cubicBezTo>
                  <a:cubicBezTo>
                    <a:pt x="277" y="5"/>
                    <a:pt x="293" y="0"/>
                    <a:pt x="285" y="19"/>
                  </a:cubicBezTo>
                  <a:cubicBezTo>
                    <a:pt x="277" y="38"/>
                    <a:pt x="251" y="86"/>
                    <a:pt x="236" y="122"/>
                  </a:cubicBezTo>
                  <a:cubicBezTo>
                    <a:pt x="221" y="158"/>
                    <a:pt x="205" y="202"/>
                    <a:pt x="195" y="236"/>
                  </a:cubicBezTo>
                  <a:cubicBezTo>
                    <a:pt x="185" y="270"/>
                    <a:pt x="180" y="303"/>
                    <a:pt x="177" y="328"/>
                  </a:cubicBezTo>
                  <a:cubicBezTo>
                    <a:pt x="174" y="353"/>
                    <a:pt x="150" y="373"/>
                    <a:pt x="179" y="385"/>
                  </a:cubicBezTo>
                  <a:cubicBezTo>
                    <a:pt x="208" y="397"/>
                    <a:pt x="304" y="398"/>
                    <a:pt x="354" y="403"/>
                  </a:cubicBezTo>
                  <a:cubicBezTo>
                    <a:pt x="404" y="408"/>
                    <a:pt x="465" y="408"/>
                    <a:pt x="479" y="413"/>
                  </a:cubicBezTo>
                  <a:cubicBezTo>
                    <a:pt x="493" y="418"/>
                    <a:pt x="458" y="418"/>
                    <a:pt x="440" y="433"/>
                  </a:cubicBezTo>
                  <a:cubicBezTo>
                    <a:pt x="422" y="448"/>
                    <a:pt x="397" y="470"/>
                    <a:pt x="369" y="506"/>
                  </a:cubicBezTo>
                  <a:cubicBezTo>
                    <a:pt x="341" y="542"/>
                    <a:pt x="293" y="598"/>
                    <a:pt x="270" y="652"/>
                  </a:cubicBezTo>
                  <a:cubicBezTo>
                    <a:pt x="247" y="706"/>
                    <a:pt x="251" y="758"/>
                    <a:pt x="228" y="827"/>
                  </a:cubicBezTo>
                  <a:cubicBezTo>
                    <a:pt x="205" y="896"/>
                    <a:pt x="160" y="997"/>
                    <a:pt x="129" y="1067"/>
                  </a:cubicBezTo>
                  <a:cubicBezTo>
                    <a:pt x="98" y="1137"/>
                    <a:pt x="56" y="1200"/>
                    <a:pt x="41" y="1246"/>
                  </a:cubicBezTo>
                  <a:cubicBezTo>
                    <a:pt x="26" y="1292"/>
                    <a:pt x="0" y="1313"/>
                    <a:pt x="38" y="1345"/>
                  </a:cubicBezTo>
                  <a:cubicBezTo>
                    <a:pt x="76" y="1377"/>
                    <a:pt x="195" y="1414"/>
                    <a:pt x="270" y="1436"/>
                  </a:cubicBezTo>
                  <a:cubicBezTo>
                    <a:pt x="345" y="1458"/>
                    <a:pt x="434" y="1475"/>
                    <a:pt x="489" y="1475"/>
                  </a:cubicBezTo>
                  <a:cubicBezTo>
                    <a:pt x="544" y="1475"/>
                    <a:pt x="589" y="1456"/>
                    <a:pt x="603" y="1439"/>
                  </a:cubicBezTo>
                  <a:cubicBezTo>
                    <a:pt x="617" y="1422"/>
                    <a:pt x="606" y="1394"/>
                    <a:pt x="575" y="1370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77"/>
            <p:cNvSpPr>
              <a:spLocks/>
            </p:cNvSpPr>
            <p:nvPr/>
          </p:nvSpPr>
          <p:spPr bwMode="auto">
            <a:xfrm>
              <a:off x="1755" y="1104"/>
              <a:ext cx="1433" cy="1181"/>
            </a:xfrm>
            <a:custGeom>
              <a:avLst/>
              <a:gdLst>
                <a:gd name="T0" fmla="*/ 1269 w 1433"/>
                <a:gd name="T1" fmla="*/ 0 h 1181"/>
                <a:gd name="T2" fmla="*/ 1365 w 1433"/>
                <a:gd name="T3" fmla="*/ 96 h 1181"/>
                <a:gd name="T4" fmla="*/ 1415 w 1433"/>
                <a:gd name="T5" fmla="*/ 219 h 1181"/>
                <a:gd name="T6" fmla="*/ 1424 w 1433"/>
                <a:gd name="T7" fmla="*/ 344 h 1181"/>
                <a:gd name="T8" fmla="*/ 1422 w 1433"/>
                <a:gd name="T9" fmla="*/ 521 h 1181"/>
                <a:gd name="T10" fmla="*/ 1359 w 1433"/>
                <a:gd name="T11" fmla="*/ 521 h 1181"/>
                <a:gd name="T12" fmla="*/ 1221 w 1433"/>
                <a:gd name="T13" fmla="*/ 528 h 1181"/>
                <a:gd name="T14" fmla="*/ 1175 w 1433"/>
                <a:gd name="T15" fmla="*/ 536 h 1181"/>
                <a:gd name="T16" fmla="*/ 1152 w 1433"/>
                <a:gd name="T17" fmla="*/ 485 h 1181"/>
                <a:gd name="T18" fmla="*/ 1059 w 1433"/>
                <a:gd name="T19" fmla="*/ 344 h 1181"/>
                <a:gd name="T20" fmla="*/ 1029 w 1433"/>
                <a:gd name="T21" fmla="*/ 240 h 1181"/>
                <a:gd name="T22" fmla="*/ 1038 w 1433"/>
                <a:gd name="T23" fmla="*/ 305 h 1181"/>
                <a:gd name="T24" fmla="*/ 1173 w 1433"/>
                <a:gd name="T25" fmla="*/ 528 h 1181"/>
                <a:gd name="T26" fmla="*/ 1125 w 1433"/>
                <a:gd name="T27" fmla="*/ 578 h 1181"/>
                <a:gd name="T28" fmla="*/ 932 w 1433"/>
                <a:gd name="T29" fmla="*/ 663 h 1181"/>
                <a:gd name="T30" fmla="*/ 809 w 1433"/>
                <a:gd name="T31" fmla="*/ 692 h 1181"/>
                <a:gd name="T32" fmla="*/ 708 w 1433"/>
                <a:gd name="T33" fmla="*/ 708 h 1181"/>
                <a:gd name="T34" fmla="*/ 887 w 1433"/>
                <a:gd name="T35" fmla="*/ 749 h 1181"/>
                <a:gd name="T36" fmla="*/ 980 w 1433"/>
                <a:gd name="T37" fmla="*/ 780 h 1181"/>
                <a:gd name="T38" fmla="*/ 963 w 1433"/>
                <a:gd name="T39" fmla="*/ 816 h 1181"/>
                <a:gd name="T40" fmla="*/ 894 w 1433"/>
                <a:gd name="T41" fmla="*/ 966 h 1181"/>
                <a:gd name="T42" fmla="*/ 873 w 1433"/>
                <a:gd name="T43" fmla="*/ 1077 h 1181"/>
                <a:gd name="T44" fmla="*/ 860 w 1433"/>
                <a:gd name="T45" fmla="*/ 1148 h 1181"/>
                <a:gd name="T46" fmla="*/ 851 w 1433"/>
                <a:gd name="T47" fmla="*/ 1176 h 1181"/>
                <a:gd name="T48" fmla="*/ 725 w 1433"/>
                <a:gd name="T49" fmla="*/ 1178 h 1181"/>
                <a:gd name="T50" fmla="*/ 509 w 1433"/>
                <a:gd name="T51" fmla="*/ 1164 h 1181"/>
                <a:gd name="T52" fmla="*/ 312 w 1433"/>
                <a:gd name="T53" fmla="*/ 1130 h 1181"/>
                <a:gd name="T54" fmla="*/ 92 w 1433"/>
                <a:gd name="T55" fmla="*/ 986 h 1181"/>
                <a:gd name="T56" fmla="*/ 21 w 1433"/>
                <a:gd name="T57" fmla="*/ 720 h 1181"/>
                <a:gd name="T58" fmla="*/ 221 w 1433"/>
                <a:gd name="T59" fmla="*/ 371 h 1181"/>
                <a:gd name="T60" fmla="*/ 596 w 1433"/>
                <a:gd name="T61" fmla="*/ 167 h 1181"/>
                <a:gd name="T62" fmla="*/ 929 w 1433"/>
                <a:gd name="T63" fmla="*/ 65 h 1181"/>
                <a:gd name="T64" fmla="*/ 1157 w 1433"/>
                <a:gd name="T65" fmla="*/ 21 h 1181"/>
                <a:gd name="T66" fmla="*/ 1269 w 1433"/>
                <a:gd name="T67" fmla="*/ 0 h 1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33" h="1181">
                  <a:moveTo>
                    <a:pt x="1269" y="0"/>
                  </a:moveTo>
                  <a:cubicBezTo>
                    <a:pt x="1301" y="16"/>
                    <a:pt x="1341" y="59"/>
                    <a:pt x="1365" y="96"/>
                  </a:cubicBezTo>
                  <a:cubicBezTo>
                    <a:pt x="1389" y="133"/>
                    <a:pt x="1405" y="178"/>
                    <a:pt x="1415" y="219"/>
                  </a:cubicBezTo>
                  <a:cubicBezTo>
                    <a:pt x="1425" y="260"/>
                    <a:pt x="1423" y="294"/>
                    <a:pt x="1424" y="344"/>
                  </a:cubicBezTo>
                  <a:cubicBezTo>
                    <a:pt x="1425" y="394"/>
                    <a:pt x="1433" y="492"/>
                    <a:pt x="1422" y="521"/>
                  </a:cubicBezTo>
                  <a:cubicBezTo>
                    <a:pt x="1411" y="550"/>
                    <a:pt x="1392" y="520"/>
                    <a:pt x="1359" y="521"/>
                  </a:cubicBezTo>
                  <a:cubicBezTo>
                    <a:pt x="1326" y="522"/>
                    <a:pt x="1252" y="526"/>
                    <a:pt x="1221" y="528"/>
                  </a:cubicBezTo>
                  <a:cubicBezTo>
                    <a:pt x="1190" y="530"/>
                    <a:pt x="1186" y="543"/>
                    <a:pt x="1175" y="536"/>
                  </a:cubicBezTo>
                  <a:cubicBezTo>
                    <a:pt x="1164" y="529"/>
                    <a:pt x="1171" y="517"/>
                    <a:pt x="1152" y="485"/>
                  </a:cubicBezTo>
                  <a:cubicBezTo>
                    <a:pt x="1133" y="453"/>
                    <a:pt x="1079" y="385"/>
                    <a:pt x="1059" y="344"/>
                  </a:cubicBezTo>
                  <a:cubicBezTo>
                    <a:pt x="1039" y="303"/>
                    <a:pt x="1032" y="246"/>
                    <a:pt x="1029" y="240"/>
                  </a:cubicBezTo>
                  <a:cubicBezTo>
                    <a:pt x="1026" y="234"/>
                    <a:pt x="1014" y="257"/>
                    <a:pt x="1038" y="305"/>
                  </a:cubicBezTo>
                  <a:cubicBezTo>
                    <a:pt x="1062" y="353"/>
                    <a:pt x="1159" y="482"/>
                    <a:pt x="1173" y="528"/>
                  </a:cubicBezTo>
                  <a:cubicBezTo>
                    <a:pt x="1187" y="574"/>
                    <a:pt x="1165" y="555"/>
                    <a:pt x="1125" y="578"/>
                  </a:cubicBezTo>
                  <a:cubicBezTo>
                    <a:pt x="1085" y="601"/>
                    <a:pt x="985" y="644"/>
                    <a:pt x="932" y="663"/>
                  </a:cubicBezTo>
                  <a:cubicBezTo>
                    <a:pt x="879" y="682"/>
                    <a:pt x="846" y="684"/>
                    <a:pt x="809" y="692"/>
                  </a:cubicBezTo>
                  <a:cubicBezTo>
                    <a:pt x="772" y="700"/>
                    <a:pt x="695" y="699"/>
                    <a:pt x="708" y="708"/>
                  </a:cubicBezTo>
                  <a:cubicBezTo>
                    <a:pt x="721" y="717"/>
                    <a:pt x="842" y="737"/>
                    <a:pt x="887" y="749"/>
                  </a:cubicBezTo>
                  <a:cubicBezTo>
                    <a:pt x="932" y="761"/>
                    <a:pt x="967" y="769"/>
                    <a:pt x="980" y="780"/>
                  </a:cubicBezTo>
                  <a:cubicBezTo>
                    <a:pt x="993" y="791"/>
                    <a:pt x="977" y="785"/>
                    <a:pt x="963" y="816"/>
                  </a:cubicBezTo>
                  <a:cubicBezTo>
                    <a:pt x="949" y="847"/>
                    <a:pt x="909" y="923"/>
                    <a:pt x="894" y="966"/>
                  </a:cubicBezTo>
                  <a:cubicBezTo>
                    <a:pt x="879" y="1009"/>
                    <a:pt x="879" y="1047"/>
                    <a:pt x="873" y="1077"/>
                  </a:cubicBezTo>
                  <a:cubicBezTo>
                    <a:pt x="867" y="1107"/>
                    <a:pt x="864" y="1132"/>
                    <a:pt x="860" y="1148"/>
                  </a:cubicBezTo>
                  <a:cubicBezTo>
                    <a:pt x="856" y="1164"/>
                    <a:pt x="873" y="1171"/>
                    <a:pt x="851" y="1176"/>
                  </a:cubicBezTo>
                  <a:cubicBezTo>
                    <a:pt x="829" y="1181"/>
                    <a:pt x="782" y="1180"/>
                    <a:pt x="725" y="1178"/>
                  </a:cubicBezTo>
                  <a:cubicBezTo>
                    <a:pt x="668" y="1176"/>
                    <a:pt x="578" y="1172"/>
                    <a:pt x="509" y="1164"/>
                  </a:cubicBezTo>
                  <a:cubicBezTo>
                    <a:pt x="440" y="1156"/>
                    <a:pt x="381" y="1160"/>
                    <a:pt x="312" y="1130"/>
                  </a:cubicBezTo>
                  <a:cubicBezTo>
                    <a:pt x="243" y="1100"/>
                    <a:pt x="140" y="1054"/>
                    <a:pt x="92" y="986"/>
                  </a:cubicBezTo>
                  <a:cubicBezTo>
                    <a:pt x="44" y="918"/>
                    <a:pt x="0" y="822"/>
                    <a:pt x="21" y="720"/>
                  </a:cubicBezTo>
                  <a:cubicBezTo>
                    <a:pt x="42" y="618"/>
                    <a:pt x="125" y="463"/>
                    <a:pt x="221" y="371"/>
                  </a:cubicBezTo>
                  <a:cubicBezTo>
                    <a:pt x="317" y="279"/>
                    <a:pt x="478" y="218"/>
                    <a:pt x="596" y="167"/>
                  </a:cubicBezTo>
                  <a:cubicBezTo>
                    <a:pt x="714" y="116"/>
                    <a:pt x="836" y="89"/>
                    <a:pt x="929" y="65"/>
                  </a:cubicBezTo>
                  <a:cubicBezTo>
                    <a:pt x="1022" y="41"/>
                    <a:pt x="1100" y="32"/>
                    <a:pt x="1157" y="21"/>
                  </a:cubicBezTo>
                  <a:cubicBezTo>
                    <a:pt x="1214" y="10"/>
                    <a:pt x="1246" y="4"/>
                    <a:pt x="1269" y="0"/>
                  </a:cubicBez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78"/>
            <p:cNvSpPr>
              <a:spLocks/>
            </p:cNvSpPr>
            <p:nvPr/>
          </p:nvSpPr>
          <p:spPr bwMode="auto">
            <a:xfrm>
              <a:off x="3013" y="704"/>
              <a:ext cx="689" cy="434"/>
            </a:xfrm>
            <a:custGeom>
              <a:avLst/>
              <a:gdLst>
                <a:gd name="T0" fmla="*/ 359 w 689"/>
                <a:gd name="T1" fmla="*/ 412 h 434"/>
                <a:gd name="T2" fmla="*/ 585 w 689"/>
                <a:gd name="T3" fmla="*/ 410 h 434"/>
                <a:gd name="T4" fmla="*/ 667 w 689"/>
                <a:gd name="T5" fmla="*/ 416 h 434"/>
                <a:gd name="T6" fmla="*/ 683 w 689"/>
                <a:gd name="T7" fmla="*/ 304 h 434"/>
                <a:gd name="T8" fmla="*/ 629 w 689"/>
                <a:gd name="T9" fmla="*/ 186 h 434"/>
                <a:gd name="T10" fmla="*/ 515 w 689"/>
                <a:gd name="T11" fmla="*/ 86 h 434"/>
                <a:gd name="T12" fmla="*/ 299 w 689"/>
                <a:gd name="T13" fmla="*/ 16 h 434"/>
                <a:gd name="T14" fmla="*/ 111 w 689"/>
                <a:gd name="T15" fmla="*/ 0 h 434"/>
                <a:gd name="T16" fmla="*/ 11 w 689"/>
                <a:gd name="T17" fmla="*/ 16 h 434"/>
                <a:gd name="T18" fmla="*/ 41 w 689"/>
                <a:gd name="T19" fmla="*/ 64 h 434"/>
                <a:gd name="T20" fmla="*/ 31 w 689"/>
                <a:gd name="T21" fmla="*/ 216 h 434"/>
                <a:gd name="T22" fmla="*/ 101 w 689"/>
                <a:gd name="T23" fmla="*/ 346 h 434"/>
                <a:gd name="T24" fmla="*/ 245 w 689"/>
                <a:gd name="T25" fmla="*/ 338 h 434"/>
                <a:gd name="T26" fmla="*/ 359 w 689"/>
                <a:gd name="T27" fmla="*/ 412 h 4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89" h="434">
                  <a:moveTo>
                    <a:pt x="359" y="412"/>
                  </a:moveTo>
                  <a:cubicBezTo>
                    <a:pt x="416" y="424"/>
                    <a:pt x="534" y="409"/>
                    <a:pt x="585" y="410"/>
                  </a:cubicBezTo>
                  <a:cubicBezTo>
                    <a:pt x="636" y="411"/>
                    <a:pt x="651" y="434"/>
                    <a:pt x="667" y="416"/>
                  </a:cubicBezTo>
                  <a:cubicBezTo>
                    <a:pt x="683" y="398"/>
                    <a:pt x="689" y="342"/>
                    <a:pt x="683" y="304"/>
                  </a:cubicBezTo>
                  <a:cubicBezTo>
                    <a:pt x="677" y="266"/>
                    <a:pt x="657" y="222"/>
                    <a:pt x="629" y="186"/>
                  </a:cubicBezTo>
                  <a:cubicBezTo>
                    <a:pt x="601" y="150"/>
                    <a:pt x="570" y="114"/>
                    <a:pt x="515" y="86"/>
                  </a:cubicBezTo>
                  <a:cubicBezTo>
                    <a:pt x="460" y="58"/>
                    <a:pt x="366" y="30"/>
                    <a:pt x="299" y="16"/>
                  </a:cubicBezTo>
                  <a:cubicBezTo>
                    <a:pt x="232" y="2"/>
                    <a:pt x="159" y="0"/>
                    <a:pt x="111" y="0"/>
                  </a:cubicBezTo>
                  <a:cubicBezTo>
                    <a:pt x="63" y="0"/>
                    <a:pt x="22" y="6"/>
                    <a:pt x="11" y="16"/>
                  </a:cubicBezTo>
                  <a:cubicBezTo>
                    <a:pt x="0" y="26"/>
                    <a:pt x="38" y="31"/>
                    <a:pt x="41" y="64"/>
                  </a:cubicBezTo>
                  <a:cubicBezTo>
                    <a:pt x="44" y="97"/>
                    <a:pt x="21" y="169"/>
                    <a:pt x="31" y="216"/>
                  </a:cubicBezTo>
                  <a:cubicBezTo>
                    <a:pt x="41" y="263"/>
                    <a:pt x="65" y="326"/>
                    <a:pt x="101" y="346"/>
                  </a:cubicBezTo>
                  <a:cubicBezTo>
                    <a:pt x="137" y="366"/>
                    <a:pt x="202" y="327"/>
                    <a:pt x="245" y="338"/>
                  </a:cubicBezTo>
                  <a:cubicBezTo>
                    <a:pt x="288" y="349"/>
                    <a:pt x="302" y="400"/>
                    <a:pt x="359" y="412"/>
                  </a:cubicBezTo>
                  <a:close/>
                </a:path>
              </a:pathLst>
            </a:custGeom>
            <a:solidFill>
              <a:srgbClr val="FF66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79"/>
            <p:cNvSpPr>
              <a:spLocks/>
            </p:cNvSpPr>
            <p:nvPr/>
          </p:nvSpPr>
          <p:spPr bwMode="auto">
            <a:xfrm>
              <a:off x="3072" y="768"/>
              <a:ext cx="528" cy="336"/>
            </a:xfrm>
            <a:custGeom>
              <a:avLst/>
              <a:gdLst>
                <a:gd name="T0" fmla="*/ 0 w 528"/>
                <a:gd name="T1" fmla="*/ 0 h 336"/>
                <a:gd name="T2" fmla="*/ 240 w 528"/>
                <a:gd name="T3" fmla="*/ 96 h 336"/>
                <a:gd name="T4" fmla="*/ 528 w 528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336">
                  <a:moveTo>
                    <a:pt x="0" y="0"/>
                  </a:moveTo>
                  <a:cubicBezTo>
                    <a:pt x="76" y="20"/>
                    <a:pt x="152" y="40"/>
                    <a:pt x="240" y="96"/>
                  </a:cubicBezTo>
                  <a:cubicBezTo>
                    <a:pt x="328" y="152"/>
                    <a:pt x="428" y="244"/>
                    <a:pt x="528" y="336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80"/>
            <p:cNvSpPr>
              <a:spLocks/>
            </p:cNvSpPr>
            <p:nvPr/>
          </p:nvSpPr>
          <p:spPr bwMode="auto">
            <a:xfrm>
              <a:off x="3076" y="1043"/>
              <a:ext cx="556" cy="395"/>
            </a:xfrm>
            <a:custGeom>
              <a:avLst/>
              <a:gdLst>
                <a:gd name="T0" fmla="*/ 524 w 556"/>
                <a:gd name="T1" fmla="*/ 61 h 395"/>
                <a:gd name="T2" fmla="*/ 508 w 556"/>
                <a:gd name="T3" fmla="*/ 187 h 395"/>
                <a:gd name="T4" fmla="*/ 504 w 556"/>
                <a:gd name="T5" fmla="*/ 265 h 395"/>
                <a:gd name="T6" fmla="*/ 452 w 556"/>
                <a:gd name="T7" fmla="*/ 295 h 395"/>
                <a:gd name="T8" fmla="*/ 428 w 556"/>
                <a:gd name="T9" fmla="*/ 349 h 395"/>
                <a:gd name="T10" fmla="*/ 364 w 556"/>
                <a:gd name="T11" fmla="*/ 395 h 395"/>
                <a:gd name="T12" fmla="*/ 284 w 556"/>
                <a:gd name="T13" fmla="*/ 349 h 395"/>
                <a:gd name="T14" fmla="*/ 190 w 556"/>
                <a:gd name="T15" fmla="*/ 321 h 395"/>
                <a:gd name="T16" fmla="*/ 102 w 556"/>
                <a:gd name="T17" fmla="*/ 339 h 395"/>
                <a:gd name="T18" fmla="*/ 92 w 556"/>
                <a:gd name="T19" fmla="*/ 301 h 395"/>
                <a:gd name="T20" fmla="*/ 70 w 556"/>
                <a:gd name="T21" fmla="*/ 197 h 395"/>
                <a:gd name="T22" fmla="*/ 4 w 556"/>
                <a:gd name="T23" fmla="*/ 89 h 395"/>
                <a:gd name="T24" fmla="*/ 44 w 556"/>
                <a:gd name="T25" fmla="*/ 13 h 395"/>
                <a:gd name="T26" fmla="*/ 188 w 556"/>
                <a:gd name="T27" fmla="*/ 13 h 395"/>
                <a:gd name="T28" fmla="*/ 314 w 556"/>
                <a:gd name="T29" fmla="*/ 83 h 395"/>
                <a:gd name="T30" fmla="*/ 524 w 556"/>
                <a:gd name="T31" fmla="*/ 61 h 3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6" h="395">
                  <a:moveTo>
                    <a:pt x="524" y="61"/>
                  </a:moveTo>
                  <a:cubicBezTo>
                    <a:pt x="556" y="78"/>
                    <a:pt x="511" y="153"/>
                    <a:pt x="508" y="187"/>
                  </a:cubicBezTo>
                  <a:cubicBezTo>
                    <a:pt x="505" y="221"/>
                    <a:pt x="513" y="247"/>
                    <a:pt x="504" y="265"/>
                  </a:cubicBezTo>
                  <a:cubicBezTo>
                    <a:pt x="495" y="283"/>
                    <a:pt x="465" y="281"/>
                    <a:pt x="452" y="295"/>
                  </a:cubicBezTo>
                  <a:cubicBezTo>
                    <a:pt x="439" y="309"/>
                    <a:pt x="443" y="332"/>
                    <a:pt x="428" y="349"/>
                  </a:cubicBezTo>
                  <a:cubicBezTo>
                    <a:pt x="413" y="366"/>
                    <a:pt x="388" y="395"/>
                    <a:pt x="364" y="395"/>
                  </a:cubicBezTo>
                  <a:cubicBezTo>
                    <a:pt x="340" y="395"/>
                    <a:pt x="313" y="361"/>
                    <a:pt x="284" y="349"/>
                  </a:cubicBezTo>
                  <a:cubicBezTo>
                    <a:pt x="255" y="337"/>
                    <a:pt x="220" y="323"/>
                    <a:pt x="190" y="321"/>
                  </a:cubicBezTo>
                  <a:cubicBezTo>
                    <a:pt x="160" y="319"/>
                    <a:pt x="118" y="342"/>
                    <a:pt x="102" y="339"/>
                  </a:cubicBezTo>
                  <a:cubicBezTo>
                    <a:pt x="86" y="336"/>
                    <a:pt x="97" y="325"/>
                    <a:pt x="92" y="301"/>
                  </a:cubicBezTo>
                  <a:cubicBezTo>
                    <a:pt x="87" y="277"/>
                    <a:pt x="85" y="232"/>
                    <a:pt x="70" y="197"/>
                  </a:cubicBezTo>
                  <a:cubicBezTo>
                    <a:pt x="55" y="162"/>
                    <a:pt x="8" y="120"/>
                    <a:pt x="4" y="89"/>
                  </a:cubicBezTo>
                  <a:cubicBezTo>
                    <a:pt x="0" y="58"/>
                    <a:pt x="13" y="26"/>
                    <a:pt x="44" y="13"/>
                  </a:cubicBezTo>
                  <a:cubicBezTo>
                    <a:pt x="75" y="0"/>
                    <a:pt x="143" y="1"/>
                    <a:pt x="188" y="13"/>
                  </a:cubicBezTo>
                  <a:cubicBezTo>
                    <a:pt x="233" y="25"/>
                    <a:pt x="258" y="75"/>
                    <a:pt x="314" y="83"/>
                  </a:cubicBezTo>
                  <a:cubicBezTo>
                    <a:pt x="370" y="91"/>
                    <a:pt x="480" y="66"/>
                    <a:pt x="524" y="61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81"/>
            <p:cNvSpPr>
              <a:spLocks/>
            </p:cNvSpPr>
            <p:nvPr/>
          </p:nvSpPr>
          <p:spPr bwMode="auto">
            <a:xfrm>
              <a:off x="3264" y="1120"/>
              <a:ext cx="146" cy="128"/>
            </a:xfrm>
            <a:custGeom>
              <a:avLst/>
              <a:gdLst>
                <a:gd name="T0" fmla="*/ 146 w 146"/>
                <a:gd name="T1" fmla="*/ 0 h 128"/>
                <a:gd name="T2" fmla="*/ 0 w 146"/>
                <a:gd name="T3" fmla="*/ 128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6" h="128">
                  <a:moveTo>
                    <a:pt x="146" y="0"/>
                  </a:moveTo>
                  <a:cubicBezTo>
                    <a:pt x="122" y="21"/>
                    <a:pt x="30" y="101"/>
                    <a:pt x="0" y="128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82"/>
            <p:cNvSpPr>
              <a:spLocks/>
            </p:cNvSpPr>
            <p:nvPr/>
          </p:nvSpPr>
          <p:spPr bwMode="auto">
            <a:xfrm>
              <a:off x="3168" y="1056"/>
              <a:ext cx="116" cy="314"/>
            </a:xfrm>
            <a:custGeom>
              <a:avLst/>
              <a:gdLst>
                <a:gd name="T0" fmla="*/ 0 w 116"/>
                <a:gd name="T1" fmla="*/ 0 h 314"/>
                <a:gd name="T2" fmla="*/ 4 w 116"/>
                <a:gd name="T3" fmla="*/ 56 h 314"/>
                <a:gd name="T4" fmla="*/ 40 w 116"/>
                <a:gd name="T5" fmla="*/ 128 h 314"/>
                <a:gd name="T6" fmla="*/ 100 w 116"/>
                <a:gd name="T7" fmla="*/ 204 h 314"/>
                <a:gd name="T8" fmla="*/ 116 w 116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314">
                  <a:moveTo>
                    <a:pt x="0" y="0"/>
                  </a:moveTo>
                  <a:lnTo>
                    <a:pt x="4" y="56"/>
                  </a:lnTo>
                  <a:lnTo>
                    <a:pt x="40" y="128"/>
                  </a:lnTo>
                  <a:lnTo>
                    <a:pt x="100" y="204"/>
                  </a:lnTo>
                  <a:lnTo>
                    <a:pt x="116" y="314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83"/>
            <p:cNvSpPr>
              <a:spLocks/>
            </p:cNvSpPr>
            <p:nvPr/>
          </p:nvSpPr>
          <p:spPr bwMode="auto">
            <a:xfrm>
              <a:off x="3176" y="1363"/>
              <a:ext cx="224" cy="306"/>
            </a:xfrm>
            <a:custGeom>
              <a:avLst/>
              <a:gdLst>
                <a:gd name="T0" fmla="*/ 204 w 224"/>
                <a:gd name="T1" fmla="*/ 61 h 306"/>
                <a:gd name="T2" fmla="*/ 220 w 224"/>
                <a:gd name="T3" fmla="*/ 181 h 306"/>
                <a:gd name="T4" fmla="*/ 212 w 224"/>
                <a:gd name="T5" fmla="*/ 251 h 306"/>
                <a:gd name="T6" fmla="*/ 150 w 224"/>
                <a:gd name="T7" fmla="*/ 261 h 306"/>
                <a:gd name="T8" fmla="*/ 110 w 224"/>
                <a:gd name="T9" fmla="*/ 275 h 306"/>
                <a:gd name="T10" fmla="*/ 54 w 224"/>
                <a:gd name="T11" fmla="*/ 283 h 306"/>
                <a:gd name="T12" fmla="*/ 22 w 224"/>
                <a:gd name="T13" fmla="*/ 291 h 306"/>
                <a:gd name="T14" fmla="*/ 8 w 224"/>
                <a:gd name="T15" fmla="*/ 195 h 306"/>
                <a:gd name="T16" fmla="*/ 4 w 224"/>
                <a:gd name="T17" fmla="*/ 29 h 306"/>
                <a:gd name="T18" fmla="*/ 30 w 224"/>
                <a:gd name="T19" fmla="*/ 23 h 306"/>
                <a:gd name="T20" fmla="*/ 128 w 224"/>
                <a:gd name="T21" fmla="*/ 11 h 306"/>
                <a:gd name="T22" fmla="*/ 172 w 224"/>
                <a:gd name="T23" fmla="*/ 31 h 306"/>
                <a:gd name="T24" fmla="*/ 204 w 224"/>
                <a:gd name="T25" fmla="*/ 61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4" h="306">
                  <a:moveTo>
                    <a:pt x="204" y="61"/>
                  </a:moveTo>
                  <a:cubicBezTo>
                    <a:pt x="212" y="86"/>
                    <a:pt x="219" y="149"/>
                    <a:pt x="220" y="181"/>
                  </a:cubicBezTo>
                  <a:cubicBezTo>
                    <a:pt x="221" y="213"/>
                    <a:pt x="224" y="238"/>
                    <a:pt x="212" y="251"/>
                  </a:cubicBezTo>
                  <a:cubicBezTo>
                    <a:pt x="200" y="264"/>
                    <a:pt x="167" y="257"/>
                    <a:pt x="150" y="261"/>
                  </a:cubicBezTo>
                  <a:cubicBezTo>
                    <a:pt x="133" y="265"/>
                    <a:pt x="126" y="271"/>
                    <a:pt x="110" y="275"/>
                  </a:cubicBezTo>
                  <a:cubicBezTo>
                    <a:pt x="94" y="279"/>
                    <a:pt x="69" y="280"/>
                    <a:pt x="54" y="283"/>
                  </a:cubicBezTo>
                  <a:cubicBezTo>
                    <a:pt x="39" y="286"/>
                    <a:pt x="30" y="306"/>
                    <a:pt x="22" y="291"/>
                  </a:cubicBezTo>
                  <a:cubicBezTo>
                    <a:pt x="14" y="276"/>
                    <a:pt x="11" y="239"/>
                    <a:pt x="8" y="195"/>
                  </a:cubicBezTo>
                  <a:cubicBezTo>
                    <a:pt x="5" y="151"/>
                    <a:pt x="0" y="58"/>
                    <a:pt x="4" y="29"/>
                  </a:cubicBezTo>
                  <a:cubicBezTo>
                    <a:pt x="8" y="0"/>
                    <a:pt x="9" y="26"/>
                    <a:pt x="30" y="23"/>
                  </a:cubicBezTo>
                  <a:cubicBezTo>
                    <a:pt x="51" y="20"/>
                    <a:pt x="104" y="10"/>
                    <a:pt x="128" y="11"/>
                  </a:cubicBezTo>
                  <a:cubicBezTo>
                    <a:pt x="152" y="12"/>
                    <a:pt x="159" y="23"/>
                    <a:pt x="172" y="31"/>
                  </a:cubicBezTo>
                  <a:cubicBezTo>
                    <a:pt x="185" y="39"/>
                    <a:pt x="197" y="55"/>
                    <a:pt x="204" y="61"/>
                  </a:cubicBez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84"/>
            <p:cNvSpPr>
              <a:spLocks/>
            </p:cNvSpPr>
            <p:nvPr/>
          </p:nvSpPr>
          <p:spPr bwMode="auto">
            <a:xfrm>
              <a:off x="3203" y="1604"/>
              <a:ext cx="1123" cy="867"/>
            </a:xfrm>
            <a:custGeom>
              <a:avLst/>
              <a:gdLst>
                <a:gd name="T0" fmla="*/ 197 w 1123"/>
                <a:gd name="T1" fmla="*/ 0 h 867"/>
                <a:gd name="T2" fmla="*/ 253 w 1123"/>
                <a:gd name="T3" fmla="*/ 172 h 867"/>
                <a:gd name="T4" fmla="*/ 559 w 1123"/>
                <a:gd name="T5" fmla="*/ 398 h 867"/>
                <a:gd name="T6" fmla="*/ 873 w 1123"/>
                <a:gd name="T7" fmla="*/ 620 h 867"/>
                <a:gd name="T8" fmla="*/ 1069 w 1123"/>
                <a:gd name="T9" fmla="*/ 652 h 867"/>
                <a:gd name="T10" fmla="*/ 1117 w 1123"/>
                <a:gd name="T11" fmla="*/ 748 h 867"/>
                <a:gd name="T12" fmla="*/ 1103 w 1123"/>
                <a:gd name="T13" fmla="*/ 850 h 867"/>
                <a:gd name="T14" fmla="*/ 1071 w 1123"/>
                <a:gd name="T15" fmla="*/ 852 h 867"/>
                <a:gd name="T16" fmla="*/ 1051 w 1123"/>
                <a:gd name="T17" fmla="*/ 836 h 867"/>
                <a:gd name="T18" fmla="*/ 1015 w 1123"/>
                <a:gd name="T19" fmla="*/ 758 h 867"/>
                <a:gd name="T20" fmla="*/ 943 w 1123"/>
                <a:gd name="T21" fmla="*/ 754 h 867"/>
                <a:gd name="T22" fmla="*/ 893 w 1123"/>
                <a:gd name="T23" fmla="*/ 730 h 867"/>
                <a:gd name="T24" fmla="*/ 733 w 1123"/>
                <a:gd name="T25" fmla="*/ 652 h 867"/>
                <a:gd name="T26" fmla="*/ 479 w 1123"/>
                <a:gd name="T27" fmla="*/ 536 h 867"/>
                <a:gd name="T28" fmla="*/ 197 w 1123"/>
                <a:gd name="T29" fmla="*/ 358 h 867"/>
                <a:gd name="T30" fmla="*/ 101 w 1123"/>
                <a:gd name="T31" fmla="*/ 220 h 867"/>
                <a:gd name="T32" fmla="*/ 13 w 1123"/>
                <a:gd name="T33" fmla="*/ 76 h 867"/>
                <a:gd name="T34" fmla="*/ 21 w 1123"/>
                <a:gd name="T35" fmla="*/ 44 h 867"/>
                <a:gd name="T36" fmla="*/ 91 w 1123"/>
                <a:gd name="T37" fmla="*/ 42 h 867"/>
                <a:gd name="T38" fmla="*/ 159 w 1123"/>
                <a:gd name="T39" fmla="*/ 16 h 867"/>
                <a:gd name="T40" fmla="*/ 197 w 1123"/>
                <a:gd name="T41" fmla="*/ 0 h 8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23" h="867">
                  <a:moveTo>
                    <a:pt x="197" y="0"/>
                  </a:moveTo>
                  <a:cubicBezTo>
                    <a:pt x="216" y="29"/>
                    <a:pt x="193" y="106"/>
                    <a:pt x="253" y="172"/>
                  </a:cubicBezTo>
                  <a:cubicBezTo>
                    <a:pt x="313" y="238"/>
                    <a:pt x="456" y="323"/>
                    <a:pt x="559" y="398"/>
                  </a:cubicBezTo>
                  <a:cubicBezTo>
                    <a:pt x="662" y="473"/>
                    <a:pt x="788" y="578"/>
                    <a:pt x="873" y="620"/>
                  </a:cubicBezTo>
                  <a:cubicBezTo>
                    <a:pt x="958" y="662"/>
                    <a:pt x="1028" y="631"/>
                    <a:pt x="1069" y="652"/>
                  </a:cubicBezTo>
                  <a:cubicBezTo>
                    <a:pt x="1110" y="673"/>
                    <a:pt x="1111" y="715"/>
                    <a:pt x="1117" y="748"/>
                  </a:cubicBezTo>
                  <a:cubicBezTo>
                    <a:pt x="1123" y="781"/>
                    <a:pt x="1111" y="833"/>
                    <a:pt x="1103" y="850"/>
                  </a:cubicBezTo>
                  <a:cubicBezTo>
                    <a:pt x="1095" y="867"/>
                    <a:pt x="1080" y="854"/>
                    <a:pt x="1071" y="852"/>
                  </a:cubicBezTo>
                  <a:cubicBezTo>
                    <a:pt x="1062" y="850"/>
                    <a:pt x="1060" y="852"/>
                    <a:pt x="1051" y="836"/>
                  </a:cubicBezTo>
                  <a:cubicBezTo>
                    <a:pt x="1042" y="820"/>
                    <a:pt x="1033" y="772"/>
                    <a:pt x="1015" y="758"/>
                  </a:cubicBezTo>
                  <a:cubicBezTo>
                    <a:pt x="997" y="744"/>
                    <a:pt x="963" y="759"/>
                    <a:pt x="943" y="754"/>
                  </a:cubicBezTo>
                  <a:cubicBezTo>
                    <a:pt x="923" y="749"/>
                    <a:pt x="928" y="747"/>
                    <a:pt x="893" y="730"/>
                  </a:cubicBezTo>
                  <a:cubicBezTo>
                    <a:pt x="858" y="713"/>
                    <a:pt x="802" y="684"/>
                    <a:pt x="733" y="652"/>
                  </a:cubicBezTo>
                  <a:cubicBezTo>
                    <a:pt x="664" y="620"/>
                    <a:pt x="568" y="585"/>
                    <a:pt x="479" y="536"/>
                  </a:cubicBezTo>
                  <a:cubicBezTo>
                    <a:pt x="390" y="487"/>
                    <a:pt x="260" y="411"/>
                    <a:pt x="197" y="358"/>
                  </a:cubicBezTo>
                  <a:cubicBezTo>
                    <a:pt x="134" y="305"/>
                    <a:pt x="132" y="267"/>
                    <a:pt x="101" y="220"/>
                  </a:cubicBezTo>
                  <a:cubicBezTo>
                    <a:pt x="70" y="173"/>
                    <a:pt x="26" y="105"/>
                    <a:pt x="13" y="76"/>
                  </a:cubicBezTo>
                  <a:cubicBezTo>
                    <a:pt x="0" y="47"/>
                    <a:pt x="8" y="50"/>
                    <a:pt x="21" y="44"/>
                  </a:cubicBezTo>
                  <a:cubicBezTo>
                    <a:pt x="34" y="38"/>
                    <a:pt x="68" y="47"/>
                    <a:pt x="91" y="42"/>
                  </a:cubicBezTo>
                  <a:cubicBezTo>
                    <a:pt x="114" y="37"/>
                    <a:pt x="141" y="23"/>
                    <a:pt x="159" y="16"/>
                  </a:cubicBezTo>
                  <a:cubicBezTo>
                    <a:pt x="177" y="9"/>
                    <a:pt x="189" y="3"/>
                    <a:pt x="197" y="0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85"/>
            <p:cNvSpPr>
              <a:spLocks/>
            </p:cNvSpPr>
            <p:nvPr/>
          </p:nvSpPr>
          <p:spPr bwMode="auto">
            <a:xfrm>
              <a:off x="2921" y="1604"/>
              <a:ext cx="1218" cy="955"/>
            </a:xfrm>
            <a:custGeom>
              <a:avLst/>
              <a:gdLst>
                <a:gd name="T0" fmla="*/ 261 w 1218"/>
                <a:gd name="T1" fmla="*/ 48 h 955"/>
                <a:gd name="T2" fmla="*/ 391 w 1218"/>
                <a:gd name="T3" fmla="*/ 300 h 955"/>
                <a:gd name="T4" fmla="*/ 613 w 1218"/>
                <a:gd name="T5" fmla="*/ 454 h 955"/>
                <a:gd name="T6" fmla="*/ 801 w 1218"/>
                <a:gd name="T7" fmla="*/ 580 h 955"/>
                <a:gd name="T8" fmla="*/ 991 w 1218"/>
                <a:gd name="T9" fmla="*/ 690 h 955"/>
                <a:gd name="T10" fmla="*/ 1177 w 1218"/>
                <a:gd name="T11" fmla="*/ 726 h 955"/>
                <a:gd name="T12" fmla="*/ 1215 w 1218"/>
                <a:gd name="T13" fmla="*/ 852 h 955"/>
                <a:gd name="T14" fmla="*/ 1159 w 1218"/>
                <a:gd name="T15" fmla="*/ 940 h 955"/>
                <a:gd name="T16" fmla="*/ 1173 w 1218"/>
                <a:gd name="T17" fmla="*/ 944 h 955"/>
                <a:gd name="T18" fmla="*/ 1127 w 1218"/>
                <a:gd name="T19" fmla="*/ 924 h 955"/>
                <a:gd name="T20" fmla="*/ 1131 w 1218"/>
                <a:gd name="T21" fmla="*/ 844 h 955"/>
                <a:gd name="T22" fmla="*/ 979 w 1218"/>
                <a:gd name="T23" fmla="*/ 818 h 955"/>
                <a:gd name="T24" fmla="*/ 871 w 1218"/>
                <a:gd name="T25" fmla="*/ 748 h 955"/>
                <a:gd name="T26" fmla="*/ 675 w 1218"/>
                <a:gd name="T27" fmla="*/ 676 h 955"/>
                <a:gd name="T28" fmla="*/ 439 w 1218"/>
                <a:gd name="T29" fmla="*/ 556 h 955"/>
                <a:gd name="T30" fmla="*/ 233 w 1218"/>
                <a:gd name="T31" fmla="*/ 420 h 955"/>
                <a:gd name="T32" fmla="*/ 59 w 1218"/>
                <a:gd name="T33" fmla="*/ 92 h 955"/>
                <a:gd name="T34" fmla="*/ 15 w 1218"/>
                <a:gd name="T35" fmla="*/ 34 h 955"/>
                <a:gd name="T36" fmla="*/ 151 w 1218"/>
                <a:gd name="T37" fmla="*/ 28 h 955"/>
                <a:gd name="T38" fmla="*/ 261 w 1218"/>
                <a:gd name="T39" fmla="*/ 48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18" h="955">
                  <a:moveTo>
                    <a:pt x="261" y="48"/>
                  </a:moveTo>
                  <a:cubicBezTo>
                    <a:pt x="301" y="93"/>
                    <a:pt x="332" y="232"/>
                    <a:pt x="391" y="300"/>
                  </a:cubicBezTo>
                  <a:cubicBezTo>
                    <a:pt x="450" y="368"/>
                    <a:pt x="545" y="407"/>
                    <a:pt x="613" y="454"/>
                  </a:cubicBezTo>
                  <a:cubicBezTo>
                    <a:pt x="681" y="501"/>
                    <a:pt x="738" y="541"/>
                    <a:pt x="801" y="580"/>
                  </a:cubicBezTo>
                  <a:cubicBezTo>
                    <a:pt x="864" y="619"/>
                    <a:pt x="928" y="666"/>
                    <a:pt x="991" y="690"/>
                  </a:cubicBezTo>
                  <a:cubicBezTo>
                    <a:pt x="1054" y="714"/>
                    <a:pt x="1140" y="699"/>
                    <a:pt x="1177" y="726"/>
                  </a:cubicBezTo>
                  <a:cubicBezTo>
                    <a:pt x="1214" y="753"/>
                    <a:pt x="1218" y="816"/>
                    <a:pt x="1215" y="852"/>
                  </a:cubicBezTo>
                  <a:cubicBezTo>
                    <a:pt x="1212" y="888"/>
                    <a:pt x="1166" y="925"/>
                    <a:pt x="1159" y="940"/>
                  </a:cubicBezTo>
                  <a:cubicBezTo>
                    <a:pt x="1152" y="955"/>
                    <a:pt x="1178" y="947"/>
                    <a:pt x="1173" y="944"/>
                  </a:cubicBezTo>
                  <a:cubicBezTo>
                    <a:pt x="1168" y="941"/>
                    <a:pt x="1134" y="941"/>
                    <a:pt x="1127" y="924"/>
                  </a:cubicBezTo>
                  <a:cubicBezTo>
                    <a:pt x="1120" y="907"/>
                    <a:pt x="1156" y="862"/>
                    <a:pt x="1131" y="844"/>
                  </a:cubicBezTo>
                  <a:cubicBezTo>
                    <a:pt x="1106" y="826"/>
                    <a:pt x="1022" y="834"/>
                    <a:pt x="979" y="818"/>
                  </a:cubicBezTo>
                  <a:cubicBezTo>
                    <a:pt x="936" y="802"/>
                    <a:pt x="922" y="772"/>
                    <a:pt x="871" y="748"/>
                  </a:cubicBezTo>
                  <a:cubicBezTo>
                    <a:pt x="820" y="724"/>
                    <a:pt x="747" y="708"/>
                    <a:pt x="675" y="676"/>
                  </a:cubicBezTo>
                  <a:cubicBezTo>
                    <a:pt x="603" y="644"/>
                    <a:pt x="513" y="599"/>
                    <a:pt x="439" y="556"/>
                  </a:cubicBezTo>
                  <a:cubicBezTo>
                    <a:pt x="365" y="513"/>
                    <a:pt x="296" y="497"/>
                    <a:pt x="233" y="420"/>
                  </a:cubicBezTo>
                  <a:cubicBezTo>
                    <a:pt x="170" y="343"/>
                    <a:pt x="95" y="156"/>
                    <a:pt x="59" y="92"/>
                  </a:cubicBezTo>
                  <a:cubicBezTo>
                    <a:pt x="23" y="28"/>
                    <a:pt x="0" y="45"/>
                    <a:pt x="15" y="34"/>
                  </a:cubicBezTo>
                  <a:cubicBezTo>
                    <a:pt x="30" y="23"/>
                    <a:pt x="110" y="26"/>
                    <a:pt x="151" y="28"/>
                  </a:cubicBezTo>
                  <a:cubicBezTo>
                    <a:pt x="192" y="30"/>
                    <a:pt x="221" y="0"/>
                    <a:pt x="261" y="48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86"/>
            <p:cNvSpPr>
              <a:spLocks/>
            </p:cNvSpPr>
            <p:nvPr/>
          </p:nvSpPr>
          <p:spPr bwMode="auto">
            <a:xfrm>
              <a:off x="2285" y="2248"/>
              <a:ext cx="480" cy="317"/>
            </a:xfrm>
            <a:custGeom>
              <a:avLst/>
              <a:gdLst>
                <a:gd name="T0" fmla="*/ 347 w 480"/>
                <a:gd name="T1" fmla="*/ 24 h 317"/>
                <a:gd name="T2" fmla="*/ 435 w 480"/>
                <a:gd name="T3" fmla="*/ 32 h 317"/>
                <a:gd name="T4" fmla="*/ 467 w 480"/>
                <a:gd name="T5" fmla="*/ 136 h 317"/>
                <a:gd name="T6" fmla="*/ 355 w 480"/>
                <a:gd name="T7" fmla="*/ 168 h 317"/>
                <a:gd name="T8" fmla="*/ 187 w 480"/>
                <a:gd name="T9" fmla="*/ 296 h 317"/>
                <a:gd name="T10" fmla="*/ 115 w 480"/>
                <a:gd name="T11" fmla="*/ 296 h 317"/>
                <a:gd name="T12" fmla="*/ 115 w 480"/>
                <a:gd name="T13" fmla="*/ 248 h 317"/>
                <a:gd name="T14" fmla="*/ 19 w 480"/>
                <a:gd name="T15" fmla="*/ 32 h 317"/>
                <a:gd name="T16" fmla="*/ 227 w 480"/>
                <a:gd name="T17" fmla="*/ 56 h 317"/>
                <a:gd name="T18" fmla="*/ 291 w 480"/>
                <a:gd name="T19" fmla="*/ 4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" h="317">
                  <a:moveTo>
                    <a:pt x="347" y="24"/>
                  </a:moveTo>
                  <a:cubicBezTo>
                    <a:pt x="362" y="25"/>
                    <a:pt x="415" y="13"/>
                    <a:pt x="435" y="32"/>
                  </a:cubicBezTo>
                  <a:cubicBezTo>
                    <a:pt x="455" y="51"/>
                    <a:pt x="480" y="113"/>
                    <a:pt x="467" y="136"/>
                  </a:cubicBezTo>
                  <a:cubicBezTo>
                    <a:pt x="454" y="159"/>
                    <a:pt x="402" y="141"/>
                    <a:pt x="355" y="168"/>
                  </a:cubicBezTo>
                  <a:cubicBezTo>
                    <a:pt x="308" y="195"/>
                    <a:pt x="227" y="275"/>
                    <a:pt x="187" y="296"/>
                  </a:cubicBezTo>
                  <a:cubicBezTo>
                    <a:pt x="147" y="317"/>
                    <a:pt x="127" y="304"/>
                    <a:pt x="115" y="296"/>
                  </a:cubicBezTo>
                  <a:cubicBezTo>
                    <a:pt x="103" y="288"/>
                    <a:pt x="131" y="292"/>
                    <a:pt x="115" y="248"/>
                  </a:cubicBezTo>
                  <a:cubicBezTo>
                    <a:pt x="99" y="204"/>
                    <a:pt x="0" y="64"/>
                    <a:pt x="19" y="32"/>
                  </a:cubicBezTo>
                  <a:cubicBezTo>
                    <a:pt x="38" y="0"/>
                    <a:pt x="182" y="55"/>
                    <a:pt x="227" y="56"/>
                  </a:cubicBezTo>
                  <a:cubicBezTo>
                    <a:pt x="272" y="57"/>
                    <a:pt x="278" y="43"/>
                    <a:pt x="291" y="40"/>
                  </a:cubicBez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87"/>
            <p:cNvSpPr>
              <a:spLocks/>
            </p:cNvSpPr>
            <p:nvPr/>
          </p:nvSpPr>
          <p:spPr bwMode="auto">
            <a:xfrm>
              <a:off x="2480" y="2640"/>
              <a:ext cx="160" cy="216"/>
            </a:xfrm>
            <a:custGeom>
              <a:avLst/>
              <a:gdLst>
                <a:gd name="T0" fmla="*/ 16 w 160"/>
                <a:gd name="T1" fmla="*/ 0 h 216"/>
                <a:gd name="T2" fmla="*/ 16 w 160"/>
                <a:gd name="T3" fmla="*/ 48 h 216"/>
                <a:gd name="T4" fmla="*/ 112 w 160"/>
                <a:gd name="T5" fmla="*/ 192 h 216"/>
                <a:gd name="T6" fmla="*/ 160 w 160"/>
                <a:gd name="T7" fmla="*/ 192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" h="216">
                  <a:moveTo>
                    <a:pt x="16" y="0"/>
                  </a:moveTo>
                  <a:cubicBezTo>
                    <a:pt x="8" y="8"/>
                    <a:pt x="0" y="16"/>
                    <a:pt x="16" y="48"/>
                  </a:cubicBezTo>
                  <a:cubicBezTo>
                    <a:pt x="32" y="80"/>
                    <a:pt x="88" y="168"/>
                    <a:pt x="112" y="192"/>
                  </a:cubicBezTo>
                  <a:cubicBezTo>
                    <a:pt x="136" y="216"/>
                    <a:pt x="148" y="204"/>
                    <a:pt x="160" y="192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88"/>
            <p:cNvSpPr>
              <a:spLocks/>
            </p:cNvSpPr>
            <p:nvPr/>
          </p:nvSpPr>
          <p:spPr bwMode="auto">
            <a:xfrm>
              <a:off x="2784" y="2736"/>
              <a:ext cx="144" cy="336"/>
            </a:xfrm>
            <a:custGeom>
              <a:avLst/>
              <a:gdLst>
                <a:gd name="T0" fmla="*/ 144 w 144"/>
                <a:gd name="T1" fmla="*/ 0 h 336"/>
                <a:gd name="T2" fmla="*/ 128 w 144"/>
                <a:gd name="T3" fmla="*/ 160 h 336"/>
                <a:gd name="T4" fmla="*/ 0 w 144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336">
                  <a:moveTo>
                    <a:pt x="144" y="0"/>
                  </a:moveTo>
                  <a:lnTo>
                    <a:pt x="128" y="160"/>
                  </a:lnTo>
                  <a:lnTo>
                    <a:pt x="0" y="336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89"/>
            <p:cNvSpPr>
              <a:spLocks/>
            </p:cNvSpPr>
            <p:nvPr/>
          </p:nvSpPr>
          <p:spPr bwMode="auto">
            <a:xfrm>
              <a:off x="3504" y="2256"/>
              <a:ext cx="672" cy="1488"/>
            </a:xfrm>
            <a:custGeom>
              <a:avLst/>
              <a:gdLst>
                <a:gd name="T0" fmla="*/ 288 w 672"/>
                <a:gd name="T1" fmla="*/ 384 h 1488"/>
                <a:gd name="T2" fmla="*/ 480 w 672"/>
                <a:gd name="T3" fmla="*/ 336 h 1488"/>
                <a:gd name="T4" fmla="*/ 528 w 672"/>
                <a:gd name="T5" fmla="*/ 192 h 1488"/>
                <a:gd name="T6" fmla="*/ 384 w 672"/>
                <a:gd name="T7" fmla="*/ 48 h 1488"/>
                <a:gd name="T8" fmla="*/ 192 w 672"/>
                <a:gd name="T9" fmla="*/ 0 h 1488"/>
                <a:gd name="T10" fmla="*/ 0 w 672"/>
                <a:gd name="T11" fmla="*/ 96 h 1488"/>
                <a:gd name="T12" fmla="*/ 96 w 672"/>
                <a:gd name="T13" fmla="*/ 384 h 1488"/>
                <a:gd name="T14" fmla="*/ 288 w 672"/>
                <a:gd name="T15" fmla="*/ 768 h 1488"/>
                <a:gd name="T16" fmla="*/ 672 w 672"/>
                <a:gd name="T17" fmla="*/ 1488 h 1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1488">
                  <a:moveTo>
                    <a:pt x="288" y="384"/>
                  </a:moveTo>
                  <a:lnTo>
                    <a:pt x="480" y="336"/>
                  </a:lnTo>
                  <a:lnTo>
                    <a:pt x="528" y="192"/>
                  </a:lnTo>
                  <a:lnTo>
                    <a:pt x="384" y="48"/>
                  </a:lnTo>
                  <a:lnTo>
                    <a:pt x="192" y="0"/>
                  </a:lnTo>
                  <a:lnTo>
                    <a:pt x="0" y="96"/>
                  </a:lnTo>
                  <a:lnTo>
                    <a:pt x="96" y="384"/>
                  </a:lnTo>
                  <a:lnTo>
                    <a:pt x="288" y="768"/>
                  </a:lnTo>
                  <a:lnTo>
                    <a:pt x="672" y="1488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90"/>
            <p:cNvSpPr>
              <a:spLocks/>
            </p:cNvSpPr>
            <p:nvPr/>
          </p:nvSpPr>
          <p:spPr bwMode="auto">
            <a:xfrm>
              <a:off x="1824" y="2160"/>
              <a:ext cx="1776" cy="1536"/>
            </a:xfrm>
            <a:custGeom>
              <a:avLst/>
              <a:gdLst>
                <a:gd name="T0" fmla="*/ 96 w 1776"/>
                <a:gd name="T1" fmla="*/ 0 h 1536"/>
                <a:gd name="T2" fmla="*/ 0 w 1776"/>
                <a:gd name="T3" fmla="*/ 48 h 1536"/>
                <a:gd name="T4" fmla="*/ 480 w 1776"/>
                <a:gd name="T5" fmla="*/ 192 h 1536"/>
                <a:gd name="T6" fmla="*/ 432 w 1776"/>
                <a:gd name="T7" fmla="*/ 96 h 1536"/>
                <a:gd name="T8" fmla="*/ 672 w 1776"/>
                <a:gd name="T9" fmla="*/ 864 h 1536"/>
                <a:gd name="T10" fmla="*/ 864 w 1776"/>
                <a:gd name="T11" fmla="*/ 1392 h 1536"/>
                <a:gd name="T12" fmla="*/ 912 w 1776"/>
                <a:gd name="T13" fmla="*/ 1536 h 1536"/>
                <a:gd name="T14" fmla="*/ 1776 w 1776"/>
                <a:gd name="T15" fmla="*/ 480 h 1536"/>
                <a:gd name="T16" fmla="*/ 1728 w 1776"/>
                <a:gd name="T17" fmla="*/ 432 h 1536"/>
                <a:gd name="T18" fmla="*/ 1248 w 1776"/>
                <a:gd name="T19" fmla="*/ 432 h 1536"/>
                <a:gd name="T20" fmla="*/ 576 w 1776"/>
                <a:gd name="T21" fmla="*/ 432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6" h="1536">
                  <a:moveTo>
                    <a:pt x="96" y="0"/>
                  </a:moveTo>
                  <a:lnTo>
                    <a:pt x="0" y="48"/>
                  </a:lnTo>
                  <a:lnTo>
                    <a:pt x="480" y="192"/>
                  </a:lnTo>
                  <a:lnTo>
                    <a:pt x="432" y="96"/>
                  </a:lnTo>
                  <a:lnTo>
                    <a:pt x="672" y="864"/>
                  </a:lnTo>
                  <a:lnTo>
                    <a:pt x="864" y="1392"/>
                  </a:lnTo>
                  <a:lnTo>
                    <a:pt x="912" y="1536"/>
                  </a:lnTo>
                  <a:lnTo>
                    <a:pt x="1776" y="480"/>
                  </a:lnTo>
                  <a:lnTo>
                    <a:pt x="1728" y="432"/>
                  </a:lnTo>
                  <a:lnTo>
                    <a:pt x="1248" y="432"/>
                  </a:lnTo>
                  <a:lnTo>
                    <a:pt x="576" y="43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91"/>
            <p:cNvSpPr>
              <a:spLocks/>
            </p:cNvSpPr>
            <p:nvPr/>
          </p:nvSpPr>
          <p:spPr bwMode="auto">
            <a:xfrm>
              <a:off x="1632" y="2640"/>
              <a:ext cx="912" cy="1104"/>
            </a:xfrm>
            <a:custGeom>
              <a:avLst/>
              <a:gdLst>
                <a:gd name="T0" fmla="*/ 720 w 912"/>
                <a:gd name="T1" fmla="*/ 0 h 1104"/>
                <a:gd name="T2" fmla="*/ 0 w 912"/>
                <a:gd name="T3" fmla="*/ 1104 h 1104"/>
                <a:gd name="T4" fmla="*/ 912 w 912"/>
                <a:gd name="T5" fmla="*/ 1056 h 1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104">
                  <a:moveTo>
                    <a:pt x="720" y="0"/>
                  </a:moveTo>
                  <a:lnTo>
                    <a:pt x="0" y="1104"/>
                  </a:lnTo>
                  <a:lnTo>
                    <a:pt x="912" y="1056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Oval 92"/>
            <p:cNvSpPr>
              <a:spLocks noChangeArrowheads="1"/>
            </p:cNvSpPr>
            <p:nvPr/>
          </p:nvSpPr>
          <p:spPr bwMode="auto">
            <a:xfrm>
              <a:off x="2544" y="3456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3" name="Oval 93"/>
            <p:cNvSpPr>
              <a:spLocks noChangeArrowheads="1"/>
            </p:cNvSpPr>
            <p:nvPr/>
          </p:nvSpPr>
          <p:spPr bwMode="auto">
            <a:xfrm>
              <a:off x="1576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4" name="Oval 94"/>
            <p:cNvSpPr>
              <a:spLocks noChangeArrowheads="1"/>
            </p:cNvSpPr>
            <p:nvPr/>
          </p:nvSpPr>
          <p:spPr bwMode="auto">
            <a:xfrm>
              <a:off x="4080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10427888" flipV="1">
            <a:off x="7092950" y="3251200"/>
            <a:ext cx="1371600" cy="1143000"/>
            <a:chOff x="-1152" y="2064"/>
            <a:chExt cx="1109" cy="982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 rot="-240361">
              <a:off x="-336" y="2688"/>
              <a:ext cx="293" cy="286"/>
              <a:chOff x="576" y="1392"/>
              <a:chExt cx="1008" cy="960"/>
            </a:xfrm>
          </p:grpSpPr>
          <p:sp>
            <p:nvSpPr>
              <p:cNvPr id="6201" name="Oval 29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2" name="Oval 30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3" name="AutoShape 31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 rot="-240361">
              <a:off x="-1090" y="2760"/>
              <a:ext cx="293" cy="286"/>
              <a:chOff x="576" y="1392"/>
              <a:chExt cx="1008" cy="960"/>
            </a:xfrm>
          </p:grpSpPr>
          <p:sp>
            <p:nvSpPr>
              <p:cNvPr id="6198" name="Oval 33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99" name="Oval 34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0" name="AutoShape 35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21359639" flipH="1">
              <a:off x="-1152" y="2064"/>
              <a:ext cx="1020" cy="895"/>
              <a:chOff x="2160" y="1296"/>
              <a:chExt cx="2336" cy="2103"/>
            </a:xfrm>
          </p:grpSpPr>
          <p:sp>
            <p:nvSpPr>
              <p:cNvPr id="6171" name="Freeform 37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>
                  <a:gd name="T0" fmla="*/ 0 w 197"/>
                  <a:gd name="T1" fmla="*/ 852 h 168"/>
                  <a:gd name="T2" fmla="*/ 373 w 197"/>
                  <a:gd name="T3" fmla="*/ 1215 h 168"/>
                  <a:gd name="T4" fmla="*/ 747 w 197"/>
                  <a:gd name="T5" fmla="*/ 1215 h 168"/>
                  <a:gd name="T6" fmla="*/ 1118 w 197"/>
                  <a:gd name="T7" fmla="*/ 1215 h 168"/>
                  <a:gd name="T8" fmla="*/ 1491 w 197"/>
                  <a:gd name="T9" fmla="*/ 926 h 168"/>
                  <a:gd name="T10" fmla="*/ 1366 w 197"/>
                  <a:gd name="T11" fmla="*/ 411 h 168"/>
                  <a:gd name="T12" fmla="*/ 1026 w 197"/>
                  <a:gd name="T13" fmla="*/ 198 h 168"/>
                  <a:gd name="T14" fmla="*/ 839 w 197"/>
                  <a:gd name="T15" fmla="*/ 47 h 168"/>
                  <a:gd name="T16" fmla="*/ 621 w 197"/>
                  <a:gd name="T17" fmla="*/ 17 h 168"/>
                  <a:gd name="T18" fmla="*/ 621 w 197"/>
                  <a:gd name="T19" fmla="*/ 138 h 168"/>
                  <a:gd name="T20" fmla="*/ 529 w 197"/>
                  <a:gd name="T21" fmla="*/ 229 h 168"/>
                  <a:gd name="T22" fmla="*/ 373 w 197"/>
                  <a:gd name="T23" fmla="*/ 229 h 168"/>
                  <a:gd name="T24" fmla="*/ 279 w 197"/>
                  <a:gd name="T25" fmla="*/ 380 h 168"/>
                  <a:gd name="T26" fmla="*/ 343 w 197"/>
                  <a:gd name="T27" fmla="*/ 623 h 168"/>
                  <a:gd name="T28" fmla="*/ 61 w 197"/>
                  <a:gd name="T29" fmla="*/ 653 h 168"/>
                  <a:gd name="T30" fmla="*/ 0 w 197"/>
                  <a:gd name="T31" fmla="*/ 852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38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>
                  <a:gd name="T0" fmla="*/ 0 w 391"/>
                  <a:gd name="T1" fmla="*/ 168 h 105"/>
                  <a:gd name="T2" fmla="*/ 496 w 391"/>
                  <a:gd name="T3" fmla="*/ 320 h 105"/>
                  <a:gd name="T4" fmla="*/ 808 w 391"/>
                  <a:gd name="T5" fmla="*/ 260 h 105"/>
                  <a:gd name="T6" fmla="*/ 1490 w 391"/>
                  <a:gd name="T7" fmla="*/ 61 h 105"/>
                  <a:gd name="T8" fmla="*/ 2607 w 391"/>
                  <a:gd name="T9" fmla="*/ 61 h 105"/>
                  <a:gd name="T10" fmla="*/ 2980 w 391"/>
                  <a:gd name="T11" fmla="*/ 428 h 105"/>
                  <a:gd name="T12" fmla="*/ 2264 w 391"/>
                  <a:gd name="T13" fmla="*/ 503 h 105"/>
                  <a:gd name="T14" fmla="*/ 1459 w 391"/>
                  <a:gd name="T15" fmla="*/ 503 h 105"/>
                  <a:gd name="T16" fmla="*/ 373 w 391"/>
                  <a:gd name="T17" fmla="*/ 793 h 105"/>
                  <a:gd name="T18" fmla="*/ 217 w 391"/>
                  <a:gd name="T19" fmla="*/ 472 h 105"/>
                  <a:gd name="T20" fmla="*/ 0 w 391"/>
                  <a:gd name="T21" fmla="*/ 168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39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>
                  <a:gd name="T0" fmla="*/ 100 w 307"/>
                  <a:gd name="T1" fmla="*/ 449 h 273"/>
                  <a:gd name="T2" fmla="*/ 503 w 307"/>
                  <a:gd name="T3" fmla="*/ 419 h 273"/>
                  <a:gd name="T4" fmla="*/ 873 w 307"/>
                  <a:gd name="T5" fmla="*/ 600 h 273"/>
                  <a:gd name="T6" fmla="*/ 1369 w 307"/>
                  <a:gd name="T7" fmla="*/ 540 h 273"/>
                  <a:gd name="T8" fmla="*/ 1433 w 307"/>
                  <a:gd name="T9" fmla="*/ 295 h 273"/>
                  <a:gd name="T10" fmla="*/ 2206 w 307"/>
                  <a:gd name="T11" fmla="*/ 83 h 273"/>
                  <a:gd name="T12" fmla="*/ 2359 w 307"/>
                  <a:gd name="T13" fmla="*/ 813 h 273"/>
                  <a:gd name="T14" fmla="*/ 2298 w 307"/>
                  <a:gd name="T15" fmla="*/ 1025 h 273"/>
                  <a:gd name="T16" fmla="*/ 1897 w 307"/>
                  <a:gd name="T17" fmla="*/ 1176 h 273"/>
                  <a:gd name="T18" fmla="*/ 1277 w 307"/>
                  <a:gd name="T19" fmla="*/ 1237 h 273"/>
                  <a:gd name="T20" fmla="*/ 843 w 307"/>
                  <a:gd name="T21" fmla="*/ 1146 h 273"/>
                  <a:gd name="T22" fmla="*/ 626 w 307"/>
                  <a:gd name="T23" fmla="*/ 813 h 273"/>
                  <a:gd name="T24" fmla="*/ 1216 w 307"/>
                  <a:gd name="T25" fmla="*/ 1691 h 273"/>
                  <a:gd name="T26" fmla="*/ 690 w 307"/>
                  <a:gd name="T27" fmla="*/ 1964 h 273"/>
                  <a:gd name="T28" fmla="*/ 100 w 307"/>
                  <a:gd name="T29" fmla="*/ 1038 h 273"/>
                  <a:gd name="T30" fmla="*/ 100 w 307"/>
                  <a:gd name="T31" fmla="*/ 449 h 2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40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>
                  <a:gd name="T0" fmla="*/ 0 w 471"/>
                  <a:gd name="T1" fmla="*/ 159 h 715"/>
                  <a:gd name="T2" fmla="*/ 100 w 471"/>
                  <a:gd name="T3" fmla="*/ 48 h 715"/>
                  <a:gd name="T4" fmla="*/ 317 w 471"/>
                  <a:gd name="T5" fmla="*/ 445 h 715"/>
                  <a:gd name="T6" fmla="*/ 468 w 471"/>
                  <a:gd name="T7" fmla="*/ 589 h 715"/>
                  <a:gd name="T8" fmla="*/ 333 w 471"/>
                  <a:gd name="T9" fmla="*/ 621 h 715"/>
                  <a:gd name="T10" fmla="*/ 167 w 471"/>
                  <a:gd name="T11" fmla="*/ 699 h 715"/>
                  <a:gd name="T12" fmla="*/ 111 w 471"/>
                  <a:gd name="T13" fmla="*/ 523 h 715"/>
                  <a:gd name="T14" fmla="*/ 134 w 471"/>
                  <a:gd name="T15" fmla="*/ 440 h 715"/>
                  <a:gd name="T16" fmla="*/ 156 w 471"/>
                  <a:gd name="T17" fmla="*/ 313 h 715"/>
                  <a:gd name="T18" fmla="*/ 56 w 471"/>
                  <a:gd name="T19" fmla="*/ 159 h 715"/>
                  <a:gd name="T20" fmla="*/ 0 w 471"/>
                  <a:gd name="T21" fmla="*/ 159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chemeClr val="bg1"/>
                </a:fgClr>
                <a:bgClr>
                  <a:srgbClr val="FF00FF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41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>
                  <a:gd name="T0" fmla="*/ 200 w 487"/>
                  <a:gd name="T1" fmla="*/ 207 h 506"/>
                  <a:gd name="T2" fmla="*/ 120 w 487"/>
                  <a:gd name="T3" fmla="*/ 351 h 506"/>
                  <a:gd name="T4" fmla="*/ 128 w 487"/>
                  <a:gd name="T5" fmla="*/ 479 h 506"/>
                  <a:gd name="T6" fmla="*/ 248 w 487"/>
                  <a:gd name="T7" fmla="*/ 503 h 506"/>
                  <a:gd name="T8" fmla="*/ 336 w 487"/>
                  <a:gd name="T9" fmla="*/ 463 h 506"/>
                  <a:gd name="T10" fmla="*/ 448 w 487"/>
                  <a:gd name="T11" fmla="*/ 359 h 506"/>
                  <a:gd name="T12" fmla="*/ 440 w 487"/>
                  <a:gd name="T13" fmla="*/ 295 h 506"/>
                  <a:gd name="T14" fmla="*/ 472 w 487"/>
                  <a:gd name="T15" fmla="*/ 231 h 506"/>
                  <a:gd name="T16" fmla="*/ 480 w 487"/>
                  <a:gd name="T17" fmla="*/ 151 h 506"/>
                  <a:gd name="T18" fmla="*/ 432 w 487"/>
                  <a:gd name="T19" fmla="*/ 63 h 506"/>
                  <a:gd name="T20" fmla="*/ 344 w 487"/>
                  <a:gd name="T21" fmla="*/ 7 h 506"/>
                  <a:gd name="T22" fmla="*/ 192 w 487"/>
                  <a:gd name="T23" fmla="*/ 23 h 506"/>
                  <a:gd name="T24" fmla="*/ 192 w 487"/>
                  <a:gd name="T25" fmla="*/ 55 h 506"/>
                  <a:gd name="T26" fmla="*/ 152 w 487"/>
                  <a:gd name="T27" fmla="*/ 103 h 506"/>
                  <a:gd name="T28" fmla="*/ 96 w 487"/>
                  <a:gd name="T29" fmla="*/ 143 h 506"/>
                  <a:gd name="T30" fmla="*/ 32 w 487"/>
                  <a:gd name="T31" fmla="*/ 175 h 506"/>
                  <a:gd name="T32" fmla="*/ 0 w 487"/>
                  <a:gd name="T33" fmla="*/ 239 h 506"/>
                  <a:gd name="T34" fmla="*/ 32 w 487"/>
                  <a:gd name="T35" fmla="*/ 287 h 506"/>
                  <a:gd name="T36" fmla="*/ 112 w 487"/>
                  <a:gd name="T37" fmla="*/ 287 h 506"/>
                  <a:gd name="T38" fmla="*/ 152 w 487"/>
                  <a:gd name="T39" fmla="*/ 247 h 506"/>
                  <a:gd name="T40" fmla="*/ 200 w 487"/>
                  <a:gd name="T41" fmla="*/ 199 h 5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42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>
                  <a:gd name="T0" fmla="*/ 16 w 137"/>
                  <a:gd name="T1" fmla="*/ 24 h 57"/>
                  <a:gd name="T2" fmla="*/ 8 w 137"/>
                  <a:gd name="T3" fmla="*/ 0 h 57"/>
                  <a:gd name="T4" fmla="*/ 64 w 137"/>
                  <a:gd name="T5" fmla="*/ 24 h 57"/>
                  <a:gd name="T6" fmla="*/ 112 w 137"/>
                  <a:gd name="T7" fmla="*/ 8 h 57"/>
                  <a:gd name="T8" fmla="*/ 128 w 137"/>
                  <a:gd name="T9" fmla="*/ 16 h 57"/>
                  <a:gd name="T10" fmla="*/ 56 w 137"/>
                  <a:gd name="T11" fmla="*/ 56 h 57"/>
                  <a:gd name="T12" fmla="*/ 16 w 137"/>
                  <a:gd name="T13" fmla="*/ 24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43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>
                  <a:gd name="T0" fmla="*/ 336 w 432"/>
                  <a:gd name="T1" fmla="*/ 243 h 267"/>
                  <a:gd name="T2" fmla="*/ 376 w 432"/>
                  <a:gd name="T3" fmla="*/ 219 h 267"/>
                  <a:gd name="T4" fmla="*/ 408 w 432"/>
                  <a:gd name="T5" fmla="*/ 155 h 267"/>
                  <a:gd name="T6" fmla="*/ 384 w 432"/>
                  <a:gd name="T7" fmla="*/ 123 h 267"/>
                  <a:gd name="T8" fmla="*/ 304 w 432"/>
                  <a:gd name="T9" fmla="*/ 83 h 267"/>
                  <a:gd name="T10" fmla="*/ 256 w 432"/>
                  <a:gd name="T11" fmla="*/ 131 h 267"/>
                  <a:gd name="T12" fmla="*/ 200 w 432"/>
                  <a:gd name="T13" fmla="*/ 139 h 267"/>
                  <a:gd name="T14" fmla="*/ 128 w 432"/>
                  <a:gd name="T15" fmla="*/ 75 h 267"/>
                  <a:gd name="T16" fmla="*/ 16 w 432"/>
                  <a:gd name="T17" fmla="*/ 99 h 267"/>
                  <a:gd name="T18" fmla="*/ 32 w 432"/>
                  <a:gd name="T19" fmla="*/ 11 h 267"/>
                  <a:gd name="T20" fmla="*/ 128 w 432"/>
                  <a:gd name="T21" fmla="*/ 35 h 267"/>
                  <a:gd name="T22" fmla="*/ 272 w 432"/>
                  <a:gd name="T23" fmla="*/ 19 h 267"/>
                  <a:gd name="T24" fmla="*/ 320 w 432"/>
                  <a:gd name="T25" fmla="*/ 59 h 267"/>
                  <a:gd name="T26" fmla="*/ 416 w 432"/>
                  <a:gd name="T27" fmla="*/ 115 h 267"/>
                  <a:gd name="T28" fmla="*/ 416 w 432"/>
                  <a:gd name="T29" fmla="*/ 211 h 267"/>
                  <a:gd name="T30" fmla="*/ 368 w 432"/>
                  <a:gd name="T31" fmla="*/ 259 h 267"/>
                  <a:gd name="T32" fmla="*/ 320 w 432"/>
                  <a:gd name="T33" fmla="*/ 259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330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44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>
                  <a:gd name="T0" fmla="*/ 693 w 713"/>
                  <a:gd name="T1" fmla="*/ 0 h 413"/>
                  <a:gd name="T2" fmla="*/ 605 w 713"/>
                  <a:gd name="T3" fmla="*/ 136 h 413"/>
                  <a:gd name="T4" fmla="*/ 525 w 713"/>
                  <a:gd name="T5" fmla="*/ 224 h 413"/>
                  <a:gd name="T6" fmla="*/ 429 w 713"/>
                  <a:gd name="T7" fmla="*/ 288 h 413"/>
                  <a:gd name="T8" fmla="*/ 389 w 713"/>
                  <a:gd name="T9" fmla="*/ 304 h 413"/>
                  <a:gd name="T10" fmla="*/ 189 w 713"/>
                  <a:gd name="T11" fmla="*/ 272 h 413"/>
                  <a:gd name="T12" fmla="*/ 113 w 713"/>
                  <a:gd name="T13" fmla="*/ 216 h 413"/>
                  <a:gd name="T14" fmla="*/ 57 w 713"/>
                  <a:gd name="T15" fmla="*/ 248 h 413"/>
                  <a:gd name="T16" fmla="*/ 21 w 713"/>
                  <a:gd name="T17" fmla="*/ 296 h 413"/>
                  <a:gd name="T18" fmla="*/ 5 w 713"/>
                  <a:gd name="T19" fmla="*/ 344 h 413"/>
                  <a:gd name="T20" fmla="*/ 13 w 713"/>
                  <a:gd name="T21" fmla="*/ 368 h 413"/>
                  <a:gd name="T22" fmla="*/ 85 w 713"/>
                  <a:gd name="T23" fmla="*/ 376 h 413"/>
                  <a:gd name="T24" fmla="*/ 101 w 713"/>
                  <a:gd name="T25" fmla="*/ 400 h 413"/>
                  <a:gd name="T26" fmla="*/ 133 w 713"/>
                  <a:gd name="T27" fmla="*/ 352 h 413"/>
                  <a:gd name="T28" fmla="*/ 189 w 713"/>
                  <a:gd name="T29" fmla="*/ 368 h 413"/>
                  <a:gd name="T30" fmla="*/ 237 w 713"/>
                  <a:gd name="T31" fmla="*/ 368 h 413"/>
                  <a:gd name="T32" fmla="*/ 381 w 713"/>
                  <a:gd name="T33" fmla="*/ 392 h 413"/>
                  <a:gd name="T34" fmla="*/ 429 w 713"/>
                  <a:gd name="T35" fmla="*/ 408 h 413"/>
                  <a:gd name="T36" fmla="*/ 469 w 713"/>
                  <a:gd name="T37" fmla="*/ 408 h 413"/>
                  <a:gd name="T38" fmla="*/ 557 w 713"/>
                  <a:gd name="T39" fmla="*/ 376 h 413"/>
                  <a:gd name="T40" fmla="*/ 649 w 713"/>
                  <a:gd name="T41" fmla="*/ 312 h 413"/>
                  <a:gd name="T42" fmla="*/ 705 w 713"/>
                  <a:gd name="T43" fmla="*/ 256 h 413"/>
                  <a:gd name="T44" fmla="*/ 697 w 713"/>
                  <a:gd name="T45" fmla="*/ 160 h 4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45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>
                  <a:gd name="T0" fmla="*/ 64 w 564"/>
                  <a:gd name="T1" fmla="*/ 417 h 469"/>
                  <a:gd name="T2" fmla="*/ 56 w 564"/>
                  <a:gd name="T3" fmla="*/ 433 h 469"/>
                  <a:gd name="T4" fmla="*/ 104 w 564"/>
                  <a:gd name="T5" fmla="*/ 433 h 469"/>
                  <a:gd name="T6" fmla="*/ 232 w 564"/>
                  <a:gd name="T7" fmla="*/ 217 h 469"/>
                  <a:gd name="T8" fmla="*/ 296 w 564"/>
                  <a:gd name="T9" fmla="*/ 121 h 469"/>
                  <a:gd name="T10" fmla="*/ 392 w 564"/>
                  <a:gd name="T11" fmla="*/ 121 h 469"/>
                  <a:gd name="T12" fmla="*/ 512 w 564"/>
                  <a:gd name="T13" fmla="*/ 289 h 469"/>
                  <a:gd name="T14" fmla="*/ 552 w 564"/>
                  <a:gd name="T15" fmla="*/ 225 h 469"/>
                  <a:gd name="T16" fmla="*/ 440 w 564"/>
                  <a:gd name="T17" fmla="*/ 73 h 469"/>
                  <a:gd name="T18" fmla="*/ 344 w 564"/>
                  <a:gd name="T19" fmla="*/ 25 h 469"/>
                  <a:gd name="T20" fmla="*/ 248 w 564"/>
                  <a:gd name="T21" fmla="*/ 73 h 469"/>
                  <a:gd name="T22" fmla="*/ 200 w 564"/>
                  <a:gd name="T23" fmla="*/ 121 h 469"/>
                  <a:gd name="T24" fmla="*/ 168 w 564"/>
                  <a:gd name="T25" fmla="*/ 209 h 469"/>
                  <a:gd name="T26" fmla="*/ 152 w 564"/>
                  <a:gd name="T27" fmla="*/ 265 h 469"/>
                  <a:gd name="T28" fmla="*/ 56 w 564"/>
                  <a:gd name="T29" fmla="*/ 409 h 469"/>
                  <a:gd name="T30" fmla="*/ 8 w 564"/>
                  <a:gd name="T31" fmla="*/ 361 h 469"/>
                  <a:gd name="T32" fmla="*/ 104 w 564"/>
                  <a:gd name="T33" fmla="*/ 233 h 469"/>
                  <a:gd name="T34" fmla="*/ 152 w 564"/>
                  <a:gd name="T35" fmla="*/ 73 h 469"/>
                  <a:gd name="T36" fmla="*/ 112 w 564"/>
                  <a:gd name="T37" fmla="*/ 73 h 469"/>
                  <a:gd name="T38" fmla="*/ 88 w 564"/>
                  <a:gd name="T39" fmla="*/ 113 h 469"/>
                  <a:gd name="T40" fmla="*/ 8 w 564"/>
                  <a:gd name="T41" fmla="*/ 81 h 469"/>
                  <a:gd name="T42" fmla="*/ 64 w 564"/>
                  <a:gd name="T43" fmla="*/ 33 h 469"/>
                  <a:gd name="T44" fmla="*/ 128 w 564"/>
                  <a:gd name="T45" fmla="*/ 1 h 469"/>
                  <a:gd name="T46" fmla="*/ 200 w 564"/>
                  <a:gd name="T47" fmla="*/ 25 h 469"/>
                  <a:gd name="T48" fmla="*/ 248 w 564"/>
                  <a:gd name="T49" fmla="*/ 73 h 4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46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>
                  <a:gd name="T0" fmla="*/ 304 w 352"/>
                  <a:gd name="T1" fmla="*/ 168 h 239"/>
                  <a:gd name="T2" fmla="*/ 64 w 352"/>
                  <a:gd name="T3" fmla="*/ 24 h 239"/>
                  <a:gd name="T4" fmla="*/ 16 w 352"/>
                  <a:gd name="T5" fmla="*/ 24 h 239"/>
                  <a:gd name="T6" fmla="*/ 8 w 352"/>
                  <a:gd name="T7" fmla="*/ 64 h 239"/>
                  <a:gd name="T8" fmla="*/ 64 w 352"/>
                  <a:gd name="T9" fmla="*/ 96 h 239"/>
                  <a:gd name="T10" fmla="*/ 128 w 352"/>
                  <a:gd name="T11" fmla="*/ 96 h 239"/>
                  <a:gd name="T12" fmla="*/ 160 w 352"/>
                  <a:gd name="T13" fmla="*/ 152 h 239"/>
                  <a:gd name="T14" fmla="*/ 304 w 352"/>
                  <a:gd name="T15" fmla="*/ 232 h 239"/>
                  <a:gd name="T16" fmla="*/ 352 w 352"/>
                  <a:gd name="T17" fmla="*/ 192 h 239"/>
                  <a:gd name="T18" fmla="*/ 304 w 352"/>
                  <a:gd name="T19" fmla="*/ 168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47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>
                  <a:gd name="T0" fmla="*/ 207 w 304"/>
                  <a:gd name="T1" fmla="*/ 48 h 388"/>
                  <a:gd name="T2" fmla="*/ 23 w 304"/>
                  <a:gd name="T3" fmla="*/ 336 h 388"/>
                  <a:gd name="T4" fmla="*/ 71 w 304"/>
                  <a:gd name="T5" fmla="*/ 360 h 388"/>
                  <a:gd name="T6" fmla="*/ 151 w 304"/>
                  <a:gd name="T7" fmla="*/ 224 h 388"/>
                  <a:gd name="T8" fmla="*/ 191 w 304"/>
                  <a:gd name="T9" fmla="*/ 224 h 388"/>
                  <a:gd name="T10" fmla="*/ 239 w 304"/>
                  <a:gd name="T11" fmla="*/ 216 h 388"/>
                  <a:gd name="T12" fmla="*/ 223 w 304"/>
                  <a:gd name="T13" fmla="*/ 168 h 388"/>
                  <a:gd name="T14" fmla="*/ 215 w 304"/>
                  <a:gd name="T15" fmla="*/ 128 h 388"/>
                  <a:gd name="T16" fmla="*/ 303 w 304"/>
                  <a:gd name="T17" fmla="*/ 48 h 388"/>
                  <a:gd name="T18" fmla="*/ 207 w 304"/>
                  <a:gd name="T19" fmla="*/ 48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48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>
                  <a:gd name="T0" fmla="*/ 64 w 587"/>
                  <a:gd name="T1" fmla="*/ 37 h 545"/>
                  <a:gd name="T2" fmla="*/ 288 w 587"/>
                  <a:gd name="T3" fmla="*/ 13 h 545"/>
                  <a:gd name="T4" fmla="*/ 480 w 587"/>
                  <a:gd name="T5" fmla="*/ 117 h 545"/>
                  <a:gd name="T6" fmla="*/ 568 w 587"/>
                  <a:gd name="T7" fmla="*/ 325 h 545"/>
                  <a:gd name="T8" fmla="*/ 576 w 587"/>
                  <a:gd name="T9" fmla="*/ 501 h 545"/>
                  <a:gd name="T10" fmla="*/ 504 w 587"/>
                  <a:gd name="T11" fmla="*/ 533 h 545"/>
                  <a:gd name="T12" fmla="*/ 504 w 587"/>
                  <a:gd name="T13" fmla="*/ 429 h 545"/>
                  <a:gd name="T14" fmla="*/ 456 w 587"/>
                  <a:gd name="T15" fmla="*/ 261 h 545"/>
                  <a:gd name="T16" fmla="*/ 384 w 587"/>
                  <a:gd name="T17" fmla="*/ 165 h 545"/>
                  <a:gd name="T18" fmla="*/ 328 w 587"/>
                  <a:gd name="T19" fmla="*/ 133 h 545"/>
                  <a:gd name="T20" fmla="*/ 216 w 587"/>
                  <a:gd name="T21" fmla="*/ 117 h 545"/>
                  <a:gd name="T22" fmla="*/ 64 w 587"/>
                  <a:gd name="T23" fmla="*/ 141 h 545"/>
                  <a:gd name="T24" fmla="*/ 0 w 587"/>
                  <a:gd name="T25" fmla="*/ 69 h 545"/>
                  <a:gd name="T26" fmla="*/ 64 w 587"/>
                  <a:gd name="T27" fmla="*/ 45 h 5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49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>
                  <a:gd name="T0" fmla="*/ 112 w 333"/>
                  <a:gd name="T1" fmla="*/ 11 h 255"/>
                  <a:gd name="T2" fmla="*/ 72 w 333"/>
                  <a:gd name="T3" fmla="*/ 59 h 255"/>
                  <a:gd name="T4" fmla="*/ 16 w 333"/>
                  <a:gd name="T5" fmla="*/ 107 h 255"/>
                  <a:gd name="T6" fmla="*/ 16 w 333"/>
                  <a:gd name="T7" fmla="*/ 203 h 255"/>
                  <a:gd name="T8" fmla="*/ 112 w 333"/>
                  <a:gd name="T9" fmla="*/ 251 h 255"/>
                  <a:gd name="T10" fmla="*/ 184 w 333"/>
                  <a:gd name="T11" fmla="*/ 227 h 255"/>
                  <a:gd name="T12" fmla="*/ 208 w 333"/>
                  <a:gd name="T13" fmla="*/ 235 h 255"/>
                  <a:gd name="T14" fmla="*/ 288 w 333"/>
                  <a:gd name="T15" fmla="*/ 187 h 255"/>
                  <a:gd name="T16" fmla="*/ 304 w 333"/>
                  <a:gd name="T17" fmla="*/ 123 h 255"/>
                  <a:gd name="T18" fmla="*/ 112 w 333"/>
                  <a:gd name="T19" fmla="*/ 1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Oval 50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5" name="Freeform 51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>
                  <a:gd name="T0" fmla="*/ 247 w 706"/>
                  <a:gd name="T1" fmla="*/ 96 h 375"/>
                  <a:gd name="T2" fmla="*/ 63 w 706"/>
                  <a:gd name="T3" fmla="*/ 112 h 375"/>
                  <a:gd name="T4" fmla="*/ 23 w 706"/>
                  <a:gd name="T5" fmla="*/ 232 h 375"/>
                  <a:gd name="T6" fmla="*/ 199 w 706"/>
                  <a:gd name="T7" fmla="*/ 360 h 375"/>
                  <a:gd name="T8" fmla="*/ 439 w 706"/>
                  <a:gd name="T9" fmla="*/ 320 h 375"/>
                  <a:gd name="T10" fmla="*/ 639 w 706"/>
                  <a:gd name="T11" fmla="*/ 288 h 375"/>
                  <a:gd name="T12" fmla="*/ 703 w 706"/>
                  <a:gd name="T13" fmla="*/ 192 h 375"/>
                  <a:gd name="T14" fmla="*/ 655 w 706"/>
                  <a:gd name="T15" fmla="*/ 40 h 375"/>
                  <a:gd name="T16" fmla="*/ 543 w 706"/>
                  <a:gd name="T17" fmla="*/ 8 h 375"/>
                  <a:gd name="T18" fmla="*/ 439 w 706"/>
                  <a:gd name="T19" fmla="*/ 0 h 3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52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>
                  <a:gd name="T0" fmla="*/ 264 w 460"/>
                  <a:gd name="T1" fmla="*/ 0 h 349"/>
                  <a:gd name="T2" fmla="*/ 360 w 460"/>
                  <a:gd name="T3" fmla="*/ 144 h 349"/>
                  <a:gd name="T4" fmla="*/ 456 w 460"/>
                  <a:gd name="T5" fmla="*/ 240 h 349"/>
                  <a:gd name="T6" fmla="*/ 336 w 460"/>
                  <a:gd name="T7" fmla="*/ 312 h 349"/>
                  <a:gd name="T8" fmla="*/ 312 w 460"/>
                  <a:gd name="T9" fmla="*/ 256 h 349"/>
                  <a:gd name="T10" fmla="*/ 264 w 460"/>
                  <a:gd name="T11" fmla="*/ 336 h 349"/>
                  <a:gd name="T12" fmla="*/ 120 w 460"/>
                  <a:gd name="T13" fmla="*/ 336 h 349"/>
                  <a:gd name="T14" fmla="*/ 24 w 460"/>
                  <a:gd name="T15" fmla="*/ 336 h 349"/>
                  <a:gd name="T16" fmla="*/ 24 w 460"/>
                  <a:gd name="T17" fmla="*/ 288 h 349"/>
                  <a:gd name="T18" fmla="*/ 168 w 460"/>
                  <a:gd name="T19" fmla="*/ 240 h 349"/>
                  <a:gd name="T20" fmla="*/ 216 w 460"/>
                  <a:gd name="T21" fmla="*/ 192 h 349"/>
                  <a:gd name="T22" fmla="*/ 176 w 460"/>
                  <a:gd name="T23" fmla="*/ 96 h 349"/>
                  <a:gd name="T24" fmla="*/ 264 w 460"/>
                  <a:gd name="T25" fmla="*/ 48 h 3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53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>
                  <a:gd name="T0" fmla="*/ 0 w 776"/>
                  <a:gd name="T1" fmla="*/ 112 h 212"/>
                  <a:gd name="T2" fmla="*/ 288 w 776"/>
                  <a:gd name="T3" fmla="*/ 16 h 212"/>
                  <a:gd name="T4" fmla="*/ 672 w 776"/>
                  <a:gd name="T5" fmla="*/ 16 h 212"/>
                  <a:gd name="T6" fmla="*/ 768 w 776"/>
                  <a:gd name="T7" fmla="*/ 16 h 212"/>
                  <a:gd name="T8" fmla="*/ 720 w 776"/>
                  <a:gd name="T9" fmla="*/ 64 h 212"/>
                  <a:gd name="T10" fmla="*/ 736 w 776"/>
                  <a:gd name="T11" fmla="*/ 96 h 212"/>
                  <a:gd name="T12" fmla="*/ 544 w 776"/>
                  <a:gd name="T13" fmla="*/ 120 h 212"/>
                  <a:gd name="T14" fmla="*/ 400 w 776"/>
                  <a:gd name="T15" fmla="*/ 104 h 212"/>
                  <a:gd name="T16" fmla="*/ 224 w 776"/>
                  <a:gd name="T17" fmla="*/ 104 h 212"/>
                  <a:gd name="T18" fmla="*/ 144 w 776"/>
                  <a:gd name="T19" fmla="*/ 208 h 212"/>
                  <a:gd name="T20" fmla="*/ 104 w 776"/>
                  <a:gd name="T21" fmla="*/ 128 h 212"/>
                  <a:gd name="T22" fmla="*/ 0 w 776"/>
                  <a:gd name="T23" fmla="*/ 112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54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>
                  <a:gd name="T0" fmla="*/ 238 w 390"/>
                  <a:gd name="T1" fmla="*/ 220 h 764"/>
                  <a:gd name="T2" fmla="*/ 222 w 390"/>
                  <a:gd name="T3" fmla="*/ 20 h 764"/>
                  <a:gd name="T4" fmla="*/ 122 w 390"/>
                  <a:gd name="T5" fmla="*/ 100 h 764"/>
                  <a:gd name="T6" fmla="*/ 86 w 390"/>
                  <a:gd name="T7" fmla="*/ 124 h 764"/>
                  <a:gd name="T8" fmla="*/ 6 w 390"/>
                  <a:gd name="T9" fmla="*/ 156 h 764"/>
                  <a:gd name="T10" fmla="*/ 50 w 390"/>
                  <a:gd name="T11" fmla="*/ 388 h 764"/>
                  <a:gd name="T12" fmla="*/ 178 w 390"/>
                  <a:gd name="T13" fmla="*/ 708 h 764"/>
                  <a:gd name="T14" fmla="*/ 186 w 390"/>
                  <a:gd name="T15" fmla="*/ 724 h 764"/>
                  <a:gd name="T16" fmla="*/ 218 w 390"/>
                  <a:gd name="T17" fmla="*/ 740 h 764"/>
                  <a:gd name="T18" fmla="*/ 94 w 390"/>
                  <a:gd name="T19" fmla="*/ 684 h 764"/>
                  <a:gd name="T20" fmla="*/ 206 w 390"/>
                  <a:gd name="T21" fmla="*/ 740 h 764"/>
                  <a:gd name="T22" fmla="*/ 342 w 390"/>
                  <a:gd name="T23" fmla="*/ 732 h 764"/>
                  <a:gd name="T24" fmla="*/ 390 w 390"/>
                  <a:gd name="T25" fmla="*/ 684 h 764"/>
                  <a:gd name="T26" fmla="*/ 342 w 390"/>
                  <a:gd name="T27" fmla="*/ 588 h 764"/>
                  <a:gd name="T28" fmla="*/ 238 w 390"/>
                  <a:gd name="T29" fmla="*/ 220 h 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chemeClr val="bg1"/>
                </a:fgClr>
                <a:bgClr>
                  <a:srgbClr val="FF00FF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55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>
                  <a:gd name="T0" fmla="*/ 280 w 473"/>
                  <a:gd name="T1" fmla="*/ 137 h 602"/>
                  <a:gd name="T2" fmla="*/ 264 w 473"/>
                  <a:gd name="T3" fmla="*/ 353 h 602"/>
                  <a:gd name="T4" fmla="*/ 296 w 473"/>
                  <a:gd name="T5" fmla="*/ 481 h 602"/>
                  <a:gd name="T6" fmla="*/ 264 w 473"/>
                  <a:gd name="T7" fmla="*/ 497 h 602"/>
                  <a:gd name="T8" fmla="*/ 216 w 473"/>
                  <a:gd name="T9" fmla="*/ 449 h 602"/>
                  <a:gd name="T10" fmla="*/ 168 w 473"/>
                  <a:gd name="T11" fmla="*/ 401 h 602"/>
                  <a:gd name="T12" fmla="*/ 120 w 473"/>
                  <a:gd name="T13" fmla="*/ 385 h 602"/>
                  <a:gd name="T14" fmla="*/ 12 w 473"/>
                  <a:gd name="T15" fmla="*/ 425 h 602"/>
                  <a:gd name="T16" fmla="*/ 48 w 473"/>
                  <a:gd name="T17" fmla="*/ 505 h 602"/>
                  <a:gd name="T18" fmla="*/ 72 w 473"/>
                  <a:gd name="T19" fmla="*/ 545 h 602"/>
                  <a:gd name="T20" fmla="*/ 120 w 473"/>
                  <a:gd name="T21" fmla="*/ 553 h 602"/>
                  <a:gd name="T22" fmla="*/ 184 w 473"/>
                  <a:gd name="T23" fmla="*/ 529 h 602"/>
                  <a:gd name="T24" fmla="*/ 264 w 473"/>
                  <a:gd name="T25" fmla="*/ 593 h 602"/>
                  <a:gd name="T26" fmla="*/ 368 w 473"/>
                  <a:gd name="T27" fmla="*/ 585 h 602"/>
                  <a:gd name="T28" fmla="*/ 448 w 473"/>
                  <a:gd name="T29" fmla="*/ 521 h 602"/>
                  <a:gd name="T30" fmla="*/ 416 w 473"/>
                  <a:gd name="T31" fmla="*/ 377 h 602"/>
                  <a:gd name="T32" fmla="*/ 448 w 473"/>
                  <a:gd name="T33" fmla="*/ 273 h 602"/>
                  <a:gd name="T34" fmla="*/ 456 w 473"/>
                  <a:gd name="T35" fmla="*/ 129 h 602"/>
                  <a:gd name="T36" fmla="*/ 344 w 473"/>
                  <a:gd name="T37" fmla="*/ 1 h 602"/>
                  <a:gd name="T38" fmla="*/ 280 w 473"/>
                  <a:gd name="T39" fmla="*/ 137 h 6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12" name="Group 57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6196" name="Freeform 58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>
                      <a:gd name="T0" fmla="*/ 8 w 170"/>
                      <a:gd name="T1" fmla="*/ 95 h 123"/>
                      <a:gd name="T2" fmla="*/ 62 w 170"/>
                      <a:gd name="T3" fmla="*/ 113 h 123"/>
                      <a:gd name="T4" fmla="*/ 140 w 170"/>
                      <a:gd name="T5" fmla="*/ 119 h 123"/>
                      <a:gd name="T6" fmla="*/ 158 w 170"/>
                      <a:gd name="T7" fmla="*/ 113 h 123"/>
                      <a:gd name="T8" fmla="*/ 164 w 170"/>
                      <a:gd name="T9" fmla="*/ 59 h 123"/>
                      <a:gd name="T10" fmla="*/ 122 w 170"/>
                      <a:gd name="T11" fmla="*/ 11 h 123"/>
                      <a:gd name="T12" fmla="*/ 56 w 170"/>
                      <a:gd name="T13" fmla="*/ 5 h 123"/>
                      <a:gd name="T14" fmla="*/ 20 w 170"/>
                      <a:gd name="T15" fmla="*/ 41 h 123"/>
                      <a:gd name="T16" fmla="*/ 2 w 170"/>
                      <a:gd name="T17" fmla="*/ 59 h 123"/>
                      <a:gd name="T18" fmla="*/ 8 w 170"/>
                      <a:gd name="T19" fmla="*/ 95 h 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7" name="Freeform 59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>
                      <a:gd name="T0" fmla="*/ 12 w 105"/>
                      <a:gd name="T1" fmla="*/ 0 h 87"/>
                      <a:gd name="T2" fmla="*/ 84 w 105"/>
                      <a:gd name="T3" fmla="*/ 36 h 87"/>
                      <a:gd name="T4" fmla="*/ 102 w 105"/>
                      <a:gd name="T5" fmla="*/ 66 h 87"/>
                      <a:gd name="T6" fmla="*/ 66 w 105"/>
                      <a:gd name="T7" fmla="*/ 84 h 87"/>
                      <a:gd name="T8" fmla="*/ 42 w 105"/>
                      <a:gd name="T9" fmla="*/ 84 h 87"/>
                      <a:gd name="T10" fmla="*/ 0 w 105"/>
                      <a:gd name="T11" fmla="*/ 66 h 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chemeClr val="bg1"/>
                  </a:solidFill>
                  <a:ln w="31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94" name="Freeform 60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>
                    <a:gd name="T0" fmla="*/ 15 w 60"/>
                    <a:gd name="T1" fmla="*/ 0 h 114"/>
                    <a:gd name="T2" fmla="*/ 0 w 60"/>
                    <a:gd name="T3" fmla="*/ 8 h 114"/>
                    <a:gd name="T4" fmla="*/ 7 w 60"/>
                    <a:gd name="T5" fmla="*/ 21 h 114"/>
                    <a:gd name="T6" fmla="*/ 15 w 60"/>
                    <a:gd name="T7" fmla="*/ 33 h 114"/>
                    <a:gd name="T8" fmla="*/ 15 w 60"/>
                    <a:gd name="T9" fmla="*/ 57 h 114"/>
                    <a:gd name="T10" fmla="*/ 15 w 60"/>
                    <a:gd name="T11" fmla="*/ 69 h 114"/>
                    <a:gd name="T12" fmla="*/ 26 w 60"/>
                    <a:gd name="T13" fmla="*/ 78 h 114"/>
                    <a:gd name="T14" fmla="*/ 37 w 60"/>
                    <a:gd name="T15" fmla="*/ 65 h 114"/>
                    <a:gd name="T16" fmla="*/ 30 w 60"/>
                    <a:gd name="T17" fmla="*/ 25 h 114"/>
                    <a:gd name="T18" fmla="*/ 15 w 60"/>
                    <a:gd name="T19" fmla="*/ 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AutoShape 61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chemeClr val="bg1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191" name="Freeform 62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>
                  <a:gd name="T0" fmla="*/ 252 w 353"/>
                  <a:gd name="T1" fmla="*/ 53 h 461"/>
                  <a:gd name="T2" fmla="*/ 164 w 353"/>
                  <a:gd name="T3" fmla="*/ 29 h 461"/>
                  <a:gd name="T4" fmla="*/ 112 w 353"/>
                  <a:gd name="T5" fmla="*/ 13 h 461"/>
                  <a:gd name="T6" fmla="*/ 16 w 353"/>
                  <a:gd name="T7" fmla="*/ 61 h 461"/>
                  <a:gd name="T8" fmla="*/ 16 w 353"/>
                  <a:gd name="T9" fmla="*/ 109 h 461"/>
                  <a:gd name="T10" fmla="*/ 76 w 353"/>
                  <a:gd name="T11" fmla="*/ 141 h 461"/>
                  <a:gd name="T12" fmla="*/ 160 w 353"/>
                  <a:gd name="T13" fmla="*/ 205 h 461"/>
                  <a:gd name="T14" fmla="*/ 260 w 353"/>
                  <a:gd name="T15" fmla="*/ 301 h 461"/>
                  <a:gd name="T16" fmla="*/ 284 w 353"/>
                  <a:gd name="T17" fmla="*/ 437 h 461"/>
                  <a:gd name="T18" fmla="*/ 348 w 353"/>
                  <a:gd name="T19" fmla="*/ 445 h 461"/>
                  <a:gd name="T20" fmla="*/ 316 w 353"/>
                  <a:gd name="T21" fmla="*/ 365 h 461"/>
                  <a:gd name="T22" fmla="*/ 260 w 353"/>
                  <a:gd name="T23" fmla="*/ 245 h 461"/>
                  <a:gd name="T24" fmla="*/ 256 w 353"/>
                  <a:gd name="T25" fmla="*/ 109 h 461"/>
                  <a:gd name="T26" fmla="*/ 208 w 353"/>
                  <a:gd name="T27" fmla="*/ 13 h 461"/>
                  <a:gd name="T28" fmla="*/ 204 w 353"/>
                  <a:gd name="T29" fmla="*/ 29 h 461"/>
                  <a:gd name="T30" fmla="*/ 252 w 353"/>
                  <a:gd name="T31" fmla="*/ 53 h 4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63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>
                  <a:gd name="T0" fmla="*/ 0 w 364"/>
                  <a:gd name="T1" fmla="*/ 144 h 184"/>
                  <a:gd name="T2" fmla="*/ 28 w 364"/>
                  <a:gd name="T3" fmla="*/ 120 h 184"/>
                  <a:gd name="T4" fmla="*/ 144 w 364"/>
                  <a:gd name="T5" fmla="*/ 48 h 184"/>
                  <a:gd name="T6" fmla="*/ 288 w 364"/>
                  <a:gd name="T7" fmla="*/ 0 h 184"/>
                  <a:gd name="T8" fmla="*/ 348 w 364"/>
                  <a:gd name="T9" fmla="*/ 48 h 184"/>
                  <a:gd name="T10" fmla="*/ 192 w 364"/>
                  <a:gd name="T11" fmla="*/ 96 h 184"/>
                  <a:gd name="T12" fmla="*/ 36 w 364"/>
                  <a:gd name="T13" fmla="*/ 176 h 184"/>
                  <a:gd name="T14" fmla="*/ 0 w 364"/>
                  <a:gd name="T15" fmla="*/ 144 h 1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1" name="Freeform 19"/>
          <p:cNvSpPr>
            <a:spLocks/>
          </p:cNvSpPr>
          <p:nvPr/>
        </p:nvSpPr>
        <p:spPr bwMode="auto">
          <a:xfrm>
            <a:off x="611188" y="4333875"/>
            <a:ext cx="7848600" cy="315913"/>
          </a:xfrm>
          <a:custGeom>
            <a:avLst/>
            <a:gdLst>
              <a:gd name="T0" fmla="*/ 0 w 3024"/>
              <a:gd name="T1" fmla="*/ 0 h 224"/>
              <a:gd name="T2" fmla="*/ 2147483647 w 3024"/>
              <a:gd name="T3" fmla="*/ 103978034 h 224"/>
              <a:gd name="T4" fmla="*/ 2147483647 w 3024"/>
              <a:gd name="T5" fmla="*/ 23106701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4" h="224">
                <a:moveTo>
                  <a:pt x="0" y="0"/>
                </a:moveTo>
                <a:cubicBezTo>
                  <a:pt x="233" y="36"/>
                  <a:pt x="896" y="208"/>
                  <a:pt x="1400" y="216"/>
                </a:cubicBezTo>
                <a:cubicBezTo>
                  <a:pt x="1904" y="224"/>
                  <a:pt x="2686" y="83"/>
                  <a:pt x="3024" y="48"/>
                </a:cubicBezTo>
              </a:path>
            </a:pathLst>
          </a:custGeom>
          <a:noFill/>
          <a:ln w="9525">
            <a:solidFill>
              <a:srgbClr val="0099FF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902075" y="3279775"/>
            <a:ext cx="341313" cy="1033463"/>
            <a:chOff x="1848" y="1835"/>
            <a:chExt cx="215" cy="651"/>
          </a:xfrm>
        </p:grpSpPr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1915" y="2198"/>
              <a:ext cx="144" cy="288"/>
            </a:xfrm>
            <a:custGeom>
              <a:avLst/>
              <a:gdLst>
                <a:gd name="T0" fmla="*/ 0 w 144"/>
                <a:gd name="T1" fmla="*/ 247 h 336"/>
                <a:gd name="T2" fmla="*/ 0 w 144"/>
                <a:gd name="T3" fmla="*/ 0 h 336"/>
                <a:gd name="T4" fmla="*/ 144 w 144"/>
                <a:gd name="T5" fmla="*/ 70 h 336"/>
                <a:gd name="T6" fmla="*/ 0 w 144"/>
                <a:gd name="T7" fmla="*/ 7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336">
                  <a:moveTo>
                    <a:pt x="0" y="336"/>
                  </a:moveTo>
                  <a:lnTo>
                    <a:pt x="0" y="0"/>
                  </a:lnTo>
                  <a:lnTo>
                    <a:pt x="144" y="96"/>
                  </a:lnTo>
                  <a:lnTo>
                    <a:pt x="0" y="9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867" y="1835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endPara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1848" y="2457"/>
              <a:ext cx="134" cy="27"/>
            </a:xfrm>
            <a:custGeom>
              <a:avLst/>
              <a:gdLst>
                <a:gd name="T0" fmla="*/ 0 w 134"/>
                <a:gd name="T1" fmla="*/ 27 h 27"/>
                <a:gd name="T2" fmla="*/ 66 w 134"/>
                <a:gd name="T3" fmla="*/ 0 h 27"/>
                <a:gd name="T4" fmla="*/ 134 w 134"/>
                <a:gd name="T5" fmla="*/ 2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27">
                  <a:moveTo>
                    <a:pt x="0" y="27"/>
                  </a:moveTo>
                  <a:cubicBezTo>
                    <a:pt x="11" y="23"/>
                    <a:pt x="44" y="0"/>
                    <a:pt x="66" y="0"/>
                  </a:cubicBezTo>
                  <a:cubicBezTo>
                    <a:pt x="88" y="0"/>
                    <a:pt x="120" y="21"/>
                    <a:pt x="134" y="26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TextBox 76"/>
          <p:cNvSpPr txBox="1">
            <a:spLocks noChangeArrowheads="1"/>
          </p:cNvSpPr>
          <p:nvPr/>
        </p:nvSpPr>
        <p:spPr bwMode="auto">
          <a:xfrm>
            <a:off x="377825" y="4238625"/>
            <a:ext cx="51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6154" name="TextBox 77"/>
          <p:cNvSpPr txBox="1">
            <a:spLocks noChangeArrowheads="1"/>
          </p:cNvSpPr>
          <p:nvPr/>
        </p:nvSpPr>
        <p:spPr bwMode="auto">
          <a:xfrm>
            <a:off x="8002588" y="4313238"/>
            <a:ext cx="715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Bookman Old Style" pitchFamily="18" charset="0"/>
              </a:rPr>
              <a:t>В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90550" y="4295775"/>
            <a:ext cx="7867650" cy="7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81"/>
          <p:cNvSpPr txBox="1">
            <a:spLocks noChangeArrowheads="1"/>
          </p:cNvSpPr>
          <p:nvPr/>
        </p:nvSpPr>
        <p:spPr bwMode="auto">
          <a:xfrm>
            <a:off x="3962400" y="4629150"/>
            <a:ext cx="51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latin typeface="Bookman Old Style" pitchFamily="18" charset="0"/>
              </a:rPr>
              <a:t>s</a:t>
            </a:r>
            <a:endParaRPr lang="ru-RU" sz="3600" b="1" i="1">
              <a:latin typeface="Bookman Old Style" pitchFamily="18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611188" y="3030538"/>
            <a:ext cx="22225" cy="124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458200" y="2978150"/>
            <a:ext cx="0" cy="138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11188" y="3030538"/>
            <a:ext cx="1152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6875463" y="2978150"/>
            <a:ext cx="15827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Box 90"/>
          <p:cNvSpPr txBox="1">
            <a:spLocks noChangeArrowheads="1"/>
          </p:cNvSpPr>
          <p:nvPr/>
        </p:nvSpPr>
        <p:spPr bwMode="auto">
          <a:xfrm>
            <a:off x="752475" y="2636838"/>
            <a:ext cx="61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ru-RU" sz="2400"/>
          </a:p>
        </p:txBody>
      </p:sp>
      <p:sp>
        <p:nvSpPr>
          <p:cNvPr id="6162" name="TextBox 91"/>
          <p:cNvSpPr txBox="1">
            <a:spLocks noChangeArrowheads="1"/>
          </p:cNvSpPr>
          <p:nvPr/>
        </p:nvSpPr>
        <p:spPr bwMode="auto">
          <a:xfrm>
            <a:off x="7375525" y="2530475"/>
            <a:ext cx="71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400"/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946150" y="5268913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Движение навстречу</a:t>
            </a:r>
            <a:r>
              <a:rPr lang="en-US" sz="28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v =</a:t>
            </a:r>
            <a:r>
              <a:rPr lang="en-US" sz="28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endParaRPr lang="ru-RU" sz="28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6096000" y="5264150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800" b="1" i="1" baseline="-2500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en-US" sz="2800" b="1" i="1">
                <a:solidFill>
                  <a:srgbClr val="C00000"/>
                </a:solidFill>
                <a:latin typeface="Bookman Old Style" pitchFamily="18" charset="0"/>
              </a:rPr>
              <a:t> + v</a:t>
            </a:r>
            <a:r>
              <a:rPr lang="en-US" sz="28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32048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8576 -0.01551 L -0.35381 -0.01551 L -0.41371 -0.0155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D3B41-9B3A-4F3F-8258-27444A010248}" type="datetime1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2BE3D-B897-4403-BAA2-A5DE6A48D20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.23</a:t>
            </a:r>
          </a:p>
          <a:p>
            <a:r>
              <a:rPr lang="ru-RU" sz="2400" b="1">
                <a:latin typeface="Bookman Old Style" pitchFamily="18" charset="0"/>
              </a:rPr>
              <a:t>Из пункта А одновременно  в противоположных направлениях выехали автомобиль </a:t>
            </a:r>
          </a:p>
          <a:p>
            <a:r>
              <a:rPr lang="ru-RU" sz="2400" b="1">
                <a:latin typeface="Bookman Old Style" pitchFamily="18" charset="0"/>
              </a:rPr>
              <a:t>  со скоростью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ru-RU" sz="2400" b="1">
                <a:latin typeface="Bookman Old Style" pitchFamily="18" charset="0"/>
              </a:rPr>
              <a:t>   и автобус со скоростью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400" b="1">
              <a:latin typeface="Bookman Old Style" pitchFamily="18" charset="0"/>
            </a:endParaRPr>
          </a:p>
        </p:txBody>
      </p:sp>
      <p:pic>
        <p:nvPicPr>
          <p:cNvPr id="18434" name="Picture 2" descr="C:\Users\Галина\Desktop\Новая папка\Анимашки 2\д\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525" y="3305175"/>
            <a:ext cx="1209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86163"/>
            <a:ext cx="12207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19138" y="3933825"/>
            <a:ext cx="770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140200" y="3001963"/>
            <a:ext cx="0" cy="925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40200" y="2986088"/>
            <a:ext cx="12207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19475" y="2962275"/>
            <a:ext cx="72072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4392613" y="2524125"/>
            <a:ext cx="53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ru-RU" sz="2400"/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3419475" y="25241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4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400"/>
          </a:p>
        </p:txBody>
      </p:sp>
      <p:sp>
        <p:nvSpPr>
          <p:cNvPr id="15" name="Овал 14"/>
          <p:cNvSpPr/>
          <p:nvPr/>
        </p:nvSpPr>
        <p:spPr>
          <a:xfrm>
            <a:off x="719138" y="3927475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424863" y="3927475"/>
            <a:ext cx="46037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3905250" y="3971925"/>
            <a:ext cx="325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0" name="Text Box 179"/>
          <p:cNvSpPr txBox="1">
            <a:spLocks noChangeArrowheads="1"/>
          </p:cNvSpPr>
          <p:nvPr/>
        </p:nvSpPr>
        <p:spPr bwMode="auto">
          <a:xfrm>
            <a:off x="642938" y="4797425"/>
            <a:ext cx="8039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Движение в противоположных направлениях</a:t>
            </a:r>
            <a:endParaRPr lang="ru-RU" sz="24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60750" y="5445125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Bookman Old Style" pitchFamily="18" charset="0"/>
              </a:rPr>
              <a:t>v</a:t>
            </a:r>
            <a:r>
              <a:rPr lang="en-US" sz="2800">
                <a:solidFill>
                  <a:srgbClr val="0070C0"/>
                </a:solidFill>
              </a:rPr>
              <a:t> = </a:t>
            </a:r>
            <a:r>
              <a:rPr lang="en-US" sz="2800" b="1" i="1">
                <a:solidFill>
                  <a:srgbClr val="C00000"/>
                </a:solidFill>
                <a:latin typeface="Bookman Old Style" pitchFamily="18" charset="0"/>
              </a:rPr>
              <a:t>v</a:t>
            </a:r>
            <a:r>
              <a:rPr lang="en-US" sz="2800" b="1" i="1" baseline="-25000">
                <a:solidFill>
                  <a:srgbClr val="C00000"/>
                </a:solidFill>
                <a:latin typeface="Bookman Old Style" pitchFamily="18" charset="0"/>
              </a:rPr>
              <a:t>1 </a:t>
            </a:r>
            <a:r>
              <a:rPr lang="en-US" sz="2800" b="1" i="1">
                <a:solidFill>
                  <a:srgbClr val="C00000"/>
                </a:solidFill>
                <a:latin typeface="Bookman Old Style" pitchFamily="18" charset="0"/>
              </a:rPr>
              <a:t>+ v</a:t>
            </a:r>
            <a:r>
              <a:rPr lang="en-US" sz="2800" b="1" i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30399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40573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3D3B41-9B3A-4F3F-8258-27444A010248}" type="datetime1">
              <a:rPr lang="ru-RU" smtClean="0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20799-085F-4D1C-BF51-30E2F517F12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95288" y="404813"/>
            <a:ext cx="8424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.24</a:t>
            </a:r>
          </a:p>
          <a:p>
            <a:r>
              <a:rPr lang="ru-RU" sz="2400" b="1">
                <a:latin typeface="Bookman Old Style" pitchFamily="18" charset="0"/>
              </a:rPr>
              <a:t>Из пункта А одновременно в одном направлении выехали легковой и грузовой автомобили, скорости которых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</a:rPr>
              <a:t>х </a:t>
            </a:r>
            <a:r>
              <a:rPr lang="ru-RU" sz="2400" b="1">
                <a:latin typeface="Bookman Old Style" pitchFamily="18" charset="0"/>
              </a:rPr>
              <a:t>км/ч и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</a:rPr>
              <a:t>у </a:t>
            </a:r>
            <a:r>
              <a:rPr lang="ru-RU" sz="2400" b="1">
                <a:latin typeface="Bookman Old Style" pitchFamily="18" charset="0"/>
              </a:rPr>
              <a:t>км/ч соответственно.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4213" y="4221163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Галина\Desktop\Новая папка\Анимашки 2\д\Avto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4724400"/>
            <a:ext cx="1223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3325813"/>
            <a:ext cx="1708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585788" y="4581525"/>
            <a:ext cx="12239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1825" y="3141663"/>
            <a:ext cx="66357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5788" y="2420938"/>
            <a:ext cx="46037" cy="3311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1825" y="419576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Х км/ч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6113" y="2781300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У км/ч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239125" y="3186113"/>
            <a:ext cx="341313" cy="1033462"/>
            <a:chOff x="1848" y="1835"/>
            <a:chExt cx="215" cy="651"/>
          </a:xfrm>
        </p:grpSpPr>
        <p:sp>
          <p:nvSpPr>
            <p:cNvPr id="8208" name="Freeform 21"/>
            <p:cNvSpPr>
              <a:spLocks/>
            </p:cNvSpPr>
            <p:nvPr/>
          </p:nvSpPr>
          <p:spPr bwMode="auto">
            <a:xfrm>
              <a:off x="1915" y="2198"/>
              <a:ext cx="144" cy="288"/>
            </a:xfrm>
            <a:custGeom>
              <a:avLst/>
              <a:gdLst>
                <a:gd name="T0" fmla="*/ 0 w 144"/>
                <a:gd name="T1" fmla="*/ 247 h 336"/>
                <a:gd name="T2" fmla="*/ 0 w 144"/>
                <a:gd name="T3" fmla="*/ 0 h 336"/>
                <a:gd name="T4" fmla="*/ 144 w 144"/>
                <a:gd name="T5" fmla="*/ 70 h 336"/>
                <a:gd name="T6" fmla="*/ 0 w 144"/>
                <a:gd name="T7" fmla="*/ 7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336">
                  <a:moveTo>
                    <a:pt x="0" y="336"/>
                  </a:moveTo>
                  <a:lnTo>
                    <a:pt x="0" y="0"/>
                  </a:lnTo>
                  <a:lnTo>
                    <a:pt x="144" y="96"/>
                  </a:lnTo>
                  <a:lnTo>
                    <a:pt x="0" y="9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867" y="1835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endPara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210" name="Freeform 23"/>
            <p:cNvSpPr>
              <a:spLocks/>
            </p:cNvSpPr>
            <p:nvPr/>
          </p:nvSpPr>
          <p:spPr bwMode="auto">
            <a:xfrm>
              <a:off x="1848" y="2457"/>
              <a:ext cx="134" cy="27"/>
            </a:xfrm>
            <a:custGeom>
              <a:avLst/>
              <a:gdLst>
                <a:gd name="T0" fmla="*/ 0 w 134"/>
                <a:gd name="T1" fmla="*/ 27 h 27"/>
                <a:gd name="T2" fmla="*/ 66 w 134"/>
                <a:gd name="T3" fmla="*/ 0 h 27"/>
                <a:gd name="T4" fmla="*/ 134 w 134"/>
                <a:gd name="T5" fmla="*/ 2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27">
                  <a:moveTo>
                    <a:pt x="0" y="27"/>
                  </a:moveTo>
                  <a:cubicBezTo>
                    <a:pt x="11" y="23"/>
                    <a:pt x="44" y="0"/>
                    <a:pt x="66" y="0"/>
                  </a:cubicBezTo>
                  <a:cubicBezTo>
                    <a:pt x="88" y="0"/>
                    <a:pt x="120" y="21"/>
                    <a:pt x="134" y="26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 Box 98"/>
          <p:cNvSpPr txBox="1">
            <a:spLocks noChangeArrowheads="1"/>
          </p:cNvSpPr>
          <p:nvPr/>
        </p:nvSpPr>
        <p:spPr bwMode="auto">
          <a:xfrm>
            <a:off x="395288" y="5373688"/>
            <a:ext cx="64087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Движение  </a:t>
            </a:r>
            <a:r>
              <a:rPr lang="ru-RU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 одном направлении</a:t>
            </a:r>
            <a:r>
              <a:rPr lang="en-US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 i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v = </a:t>
            </a:r>
            <a:endParaRPr lang="ru-RU" sz="24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59563" y="5341938"/>
            <a:ext cx="86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Bookman Old Style" pitchFamily="18" charset="0"/>
              </a:rPr>
              <a:t>х-у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77361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75989 0.0025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A4E05-8778-4F4F-ABB7-F17580E1472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3.25</a:t>
            </a:r>
          </a:p>
          <a:p>
            <a:r>
              <a:rPr lang="ru-RU" sz="2400" b="1">
                <a:latin typeface="Bookman Old Style" pitchFamily="18" charset="0"/>
              </a:rPr>
              <a:t>Из пункта А выехал велосипедист. Одновременно с ним из пункта В, отстоящего на 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</a:rPr>
              <a:t>30</a:t>
            </a:r>
            <a:r>
              <a:rPr lang="ru-RU" sz="2400" b="1">
                <a:latin typeface="Bookman Old Style" pitchFamily="18" charset="0"/>
              </a:rPr>
              <a:t> км по ходу движения велосипедиста, в том же направлении вышел пешеход со скоростью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400" b="1">
                <a:latin typeface="Bookman Old Style" pitchFamily="18" charset="0"/>
              </a:rPr>
              <a:t> км/ч. Известно, что велосипедист догнал пешехода через </a:t>
            </a:r>
            <a:r>
              <a:rPr lang="en-US" sz="2400" b="1" i="1">
                <a:solidFill>
                  <a:srgbClr val="C00000"/>
                </a:solidFill>
                <a:latin typeface="Bookman Old Style" pitchFamily="18" charset="0"/>
              </a:rPr>
              <a:t>t </a:t>
            </a:r>
            <a:r>
              <a:rPr lang="ru-RU" sz="2400" b="1">
                <a:latin typeface="Bookman Old Style" pitchFamily="18" charset="0"/>
              </a:rPr>
              <a:t> ч. </a:t>
            </a:r>
          </a:p>
        </p:txBody>
      </p:sp>
      <p:cxnSp>
        <p:nvCxnSpPr>
          <p:cNvPr id="6" name="Прямая соединительная линия 5"/>
          <p:cNvCxnSpPr>
            <a:stCxn id="9258" idx="4"/>
          </p:cNvCxnSpPr>
          <p:nvPr/>
        </p:nvCxnSpPr>
        <p:spPr>
          <a:xfrm>
            <a:off x="609600" y="3860800"/>
            <a:ext cx="78501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95288" y="2930525"/>
            <a:ext cx="1016000" cy="939800"/>
            <a:chOff x="768" y="704"/>
            <a:chExt cx="4224" cy="3904"/>
          </a:xfrm>
        </p:grpSpPr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768" y="2792"/>
              <a:ext cx="1776" cy="1776"/>
              <a:chOff x="192" y="2304"/>
              <a:chExt cx="1776" cy="1776"/>
            </a:xfrm>
          </p:grpSpPr>
          <p:sp>
            <p:nvSpPr>
              <p:cNvPr id="9258" name="Oval 67"/>
              <p:cNvSpPr>
                <a:spLocks noChangeArrowheads="1"/>
              </p:cNvSpPr>
              <p:nvPr/>
            </p:nvSpPr>
            <p:spPr bwMode="auto">
              <a:xfrm>
                <a:off x="192" y="2304"/>
                <a:ext cx="1776" cy="1776"/>
              </a:xfrm>
              <a:prstGeom prst="ellipse">
                <a:avLst/>
              </a:prstGeom>
              <a:solidFill>
                <a:srgbClr val="0099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9" name="Freeform 68"/>
              <p:cNvSpPr>
                <a:spLocks/>
              </p:cNvSpPr>
              <p:nvPr/>
            </p:nvSpPr>
            <p:spPr bwMode="auto">
              <a:xfrm>
                <a:off x="391" y="2545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69"/>
              <p:cNvSpPr>
                <a:spLocks/>
              </p:cNvSpPr>
              <p:nvPr/>
            </p:nvSpPr>
            <p:spPr bwMode="auto">
              <a:xfrm rot="6950997">
                <a:off x="1208" y="256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70"/>
              <p:cNvSpPr>
                <a:spLocks/>
              </p:cNvSpPr>
              <p:nvPr/>
            </p:nvSpPr>
            <p:spPr bwMode="auto">
              <a:xfrm rot="-7174553">
                <a:off x="758" y="325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216" y="2832"/>
              <a:ext cx="1776" cy="1776"/>
              <a:chOff x="192" y="2304"/>
              <a:chExt cx="1776" cy="1776"/>
            </a:xfrm>
          </p:grpSpPr>
          <p:sp>
            <p:nvSpPr>
              <p:cNvPr id="9254" name="Oval 72"/>
              <p:cNvSpPr>
                <a:spLocks noChangeArrowheads="1"/>
              </p:cNvSpPr>
              <p:nvPr/>
            </p:nvSpPr>
            <p:spPr bwMode="auto">
              <a:xfrm>
                <a:off x="192" y="2304"/>
                <a:ext cx="1776" cy="1776"/>
              </a:xfrm>
              <a:prstGeom prst="ellipse">
                <a:avLst/>
              </a:prstGeom>
              <a:solidFill>
                <a:srgbClr val="0099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55" name="Freeform 73"/>
              <p:cNvSpPr>
                <a:spLocks/>
              </p:cNvSpPr>
              <p:nvPr/>
            </p:nvSpPr>
            <p:spPr bwMode="auto">
              <a:xfrm>
                <a:off x="391" y="2545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74"/>
              <p:cNvSpPr>
                <a:spLocks/>
              </p:cNvSpPr>
              <p:nvPr/>
            </p:nvSpPr>
            <p:spPr bwMode="auto">
              <a:xfrm rot="6950997">
                <a:off x="1208" y="256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75"/>
              <p:cNvSpPr>
                <a:spLocks/>
              </p:cNvSpPr>
              <p:nvPr/>
            </p:nvSpPr>
            <p:spPr bwMode="auto">
              <a:xfrm rot="-7174553">
                <a:off x="758" y="3250"/>
                <a:ext cx="625" cy="846"/>
              </a:xfrm>
              <a:custGeom>
                <a:avLst/>
                <a:gdLst>
                  <a:gd name="T0" fmla="*/ 569 w 625"/>
                  <a:gd name="T1" fmla="*/ 575 h 846"/>
                  <a:gd name="T2" fmla="*/ 617 w 625"/>
                  <a:gd name="T3" fmla="*/ 335 h 846"/>
                  <a:gd name="T4" fmla="*/ 617 w 625"/>
                  <a:gd name="T5" fmla="*/ 143 h 846"/>
                  <a:gd name="T6" fmla="*/ 569 w 625"/>
                  <a:gd name="T7" fmla="*/ 47 h 846"/>
                  <a:gd name="T8" fmla="*/ 449 w 625"/>
                  <a:gd name="T9" fmla="*/ 23 h 846"/>
                  <a:gd name="T10" fmla="*/ 241 w 625"/>
                  <a:gd name="T11" fmla="*/ 183 h 846"/>
                  <a:gd name="T12" fmla="*/ 89 w 625"/>
                  <a:gd name="T13" fmla="*/ 367 h 846"/>
                  <a:gd name="T14" fmla="*/ 17 w 625"/>
                  <a:gd name="T15" fmla="*/ 631 h 846"/>
                  <a:gd name="T16" fmla="*/ 33 w 625"/>
                  <a:gd name="T17" fmla="*/ 807 h 846"/>
                  <a:gd name="T18" fmla="*/ 217 w 625"/>
                  <a:gd name="T19" fmla="*/ 831 h 846"/>
                  <a:gd name="T20" fmla="*/ 425 w 625"/>
                  <a:gd name="T21" fmla="*/ 719 h 846"/>
                  <a:gd name="T22" fmla="*/ 569 w 625"/>
                  <a:gd name="T23" fmla="*/ 575 h 8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5" h="846">
                    <a:moveTo>
                      <a:pt x="569" y="575"/>
                    </a:moveTo>
                    <a:cubicBezTo>
                      <a:pt x="601" y="511"/>
                      <a:pt x="609" y="407"/>
                      <a:pt x="617" y="335"/>
                    </a:cubicBezTo>
                    <a:cubicBezTo>
                      <a:pt x="625" y="263"/>
                      <a:pt x="625" y="191"/>
                      <a:pt x="617" y="143"/>
                    </a:cubicBezTo>
                    <a:cubicBezTo>
                      <a:pt x="609" y="95"/>
                      <a:pt x="597" y="67"/>
                      <a:pt x="569" y="47"/>
                    </a:cubicBezTo>
                    <a:cubicBezTo>
                      <a:pt x="541" y="27"/>
                      <a:pt x="504" y="0"/>
                      <a:pt x="449" y="23"/>
                    </a:cubicBezTo>
                    <a:cubicBezTo>
                      <a:pt x="394" y="46"/>
                      <a:pt x="301" y="126"/>
                      <a:pt x="241" y="183"/>
                    </a:cubicBezTo>
                    <a:cubicBezTo>
                      <a:pt x="181" y="240"/>
                      <a:pt x="126" y="292"/>
                      <a:pt x="89" y="367"/>
                    </a:cubicBezTo>
                    <a:cubicBezTo>
                      <a:pt x="52" y="442"/>
                      <a:pt x="26" y="558"/>
                      <a:pt x="17" y="631"/>
                    </a:cubicBezTo>
                    <a:cubicBezTo>
                      <a:pt x="8" y="704"/>
                      <a:pt x="0" y="774"/>
                      <a:pt x="33" y="807"/>
                    </a:cubicBezTo>
                    <a:cubicBezTo>
                      <a:pt x="66" y="840"/>
                      <a:pt x="152" y="846"/>
                      <a:pt x="217" y="831"/>
                    </a:cubicBezTo>
                    <a:cubicBezTo>
                      <a:pt x="282" y="816"/>
                      <a:pt x="366" y="762"/>
                      <a:pt x="425" y="719"/>
                    </a:cubicBezTo>
                    <a:cubicBezTo>
                      <a:pt x="484" y="676"/>
                      <a:pt x="537" y="623"/>
                      <a:pt x="569" y="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35" name="Freeform 76"/>
            <p:cNvSpPr>
              <a:spLocks/>
            </p:cNvSpPr>
            <p:nvPr/>
          </p:nvSpPr>
          <p:spPr bwMode="auto">
            <a:xfrm>
              <a:off x="2445" y="1876"/>
              <a:ext cx="766" cy="1475"/>
            </a:xfrm>
            <a:custGeom>
              <a:avLst/>
              <a:gdLst>
                <a:gd name="T0" fmla="*/ 575 w 766"/>
                <a:gd name="T1" fmla="*/ 1370 h 1475"/>
                <a:gd name="T2" fmla="*/ 419 w 766"/>
                <a:gd name="T3" fmla="*/ 1297 h 1475"/>
                <a:gd name="T4" fmla="*/ 332 w 766"/>
                <a:gd name="T5" fmla="*/ 1219 h 1475"/>
                <a:gd name="T6" fmla="*/ 255 w 766"/>
                <a:gd name="T7" fmla="*/ 1172 h 1475"/>
                <a:gd name="T8" fmla="*/ 324 w 766"/>
                <a:gd name="T9" fmla="*/ 1037 h 1475"/>
                <a:gd name="T10" fmla="*/ 512 w 766"/>
                <a:gd name="T11" fmla="*/ 791 h 1475"/>
                <a:gd name="T12" fmla="*/ 633 w 766"/>
                <a:gd name="T13" fmla="*/ 638 h 1475"/>
                <a:gd name="T14" fmla="*/ 741 w 766"/>
                <a:gd name="T15" fmla="*/ 454 h 1475"/>
                <a:gd name="T16" fmla="*/ 756 w 766"/>
                <a:gd name="T17" fmla="*/ 302 h 1475"/>
                <a:gd name="T18" fmla="*/ 680 w 766"/>
                <a:gd name="T19" fmla="*/ 187 h 1475"/>
                <a:gd name="T20" fmla="*/ 456 w 766"/>
                <a:gd name="T21" fmla="*/ 67 h 1475"/>
                <a:gd name="T22" fmla="*/ 345 w 766"/>
                <a:gd name="T23" fmla="*/ 31 h 1475"/>
                <a:gd name="T24" fmla="*/ 287 w 766"/>
                <a:gd name="T25" fmla="*/ 7 h 1475"/>
                <a:gd name="T26" fmla="*/ 285 w 766"/>
                <a:gd name="T27" fmla="*/ 19 h 1475"/>
                <a:gd name="T28" fmla="*/ 236 w 766"/>
                <a:gd name="T29" fmla="*/ 122 h 1475"/>
                <a:gd name="T30" fmla="*/ 195 w 766"/>
                <a:gd name="T31" fmla="*/ 236 h 1475"/>
                <a:gd name="T32" fmla="*/ 177 w 766"/>
                <a:gd name="T33" fmla="*/ 328 h 1475"/>
                <a:gd name="T34" fmla="*/ 179 w 766"/>
                <a:gd name="T35" fmla="*/ 385 h 1475"/>
                <a:gd name="T36" fmla="*/ 354 w 766"/>
                <a:gd name="T37" fmla="*/ 403 h 1475"/>
                <a:gd name="T38" fmla="*/ 479 w 766"/>
                <a:gd name="T39" fmla="*/ 413 h 1475"/>
                <a:gd name="T40" fmla="*/ 440 w 766"/>
                <a:gd name="T41" fmla="*/ 433 h 1475"/>
                <a:gd name="T42" fmla="*/ 369 w 766"/>
                <a:gd name="T43" fmla="*/ 506 h 1475"/>
                <a:gd name="T44" fmla="*/ 270 w 766"/>
                <a:gd name="T45" fmla="*/ 652 h 1475"/>
                <a:gd name="T46" fmla="*/ 228 w 766"/>
                <a:gd name="T47" fmla="*/ 827 h 1475"/>
                <a:gd name="T48" fmla="*/ 129 w 766"/>
                <a:gd name="T49" fmla="*/ 1067 h 1475"/>
                <a:gd name="T50" fmla="*/ 41 w 766"/>
                <a:gd name="T51" fmla="*/ 1246 h 1475"/>
                <a:gd name="T52" fmla="*/ 38 w 766"/>
                <a:gd name="T53" fmla="*/ 1345 h 1475"/>
                <a:gd name="T54" fmla="*/ 270 w 766"/>
                <a:gd name="T55" fmla="*/ 1436 h 1475"/>
                <a:gd name="T56" fmla="*/ 489 w 766"/>
                <a:gd name="T57" fmla="*/ 1475 h 1475"/>
                <a:gd name="T58" fmla="*/ 603 w 766"/>
                <a:gd name="T59" fmla="*/ 1439 h 1475"/>
                <a:gd name="T60" fmla="*/ 575 w 766"/>
                <a:gd name="T61" fmla="*/ 1370 h 14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6" h="1475">
                  <a:moveTo>
                    <a:pt x="575" y="1370"/>
                  </a:moveTo>
                  <a:cubicBezTo>
                    <a:pt x="544" y="1346"/>
                    <a:pt x="459" y="1322"/>
                    <a:pt x="419" y="1297"/>
                  </a:cubicBezTo>
                  <a:cubicBezTo>
                    <a:pt x="379" y="1272"/>
                    <a:pt x="359" y="1240"/>
                    <a:pt x="332" y="1219"/>
                  </a:cubicBezTo>
                  <a:cubicBezTo>
                    <a:pt x="305" y="1198"/>
                    <a:pt x="256" y="1202"/>
                    <a:pt x="255" y="1172"/>
                  </a:cubicBezTo>
                  <a:cubicBezTo>
                    <a:pt x="254" y="1142"/>
                    <a:pt x="281" y="1101"/>
                    <a:pt x="324" y="1037"/>
                  </a:cubicBezTo>
                  <a:cubicBezTo>
                    <a:pt x="367" y="973"/>
                    <a:pt x="461" y="857"/>
                    <a:pt x="512" y="791"/>
                  </a:cubicBezTo>
                  <a:cubicBezTo>
                    <a:pt x="563" y="725"/>
                    <a:pt x="595" y="694"/>
                    <a:pt x="633" y="638"/>
                  </a:cubicBezTo>
                  <a:cubicBezTo>
                    <a:pt x="671" y="582"/>
                    <a:pt x="721" y="510"/>
                    <a:pt x="741" y="454"/>
                  </a:cubicBezTo>
                  <a:cubicBezTo>
                    <a:pt x="761" y="398"/>
                    <a:pt x="766" y="346"/>
                    <a:pt x="756" y="302"/>
                  </a:cubicBezTo>
                  <a:cubicBezTo>
                    <a:pt x="746" y="258"/>
                    <a:pt x="730" y="226"/>
                    <a:pt x="680" y="187"/>
                  </a:cubicBezTo>
                  <a:cubicBezTo>
                    <a:pt x="630" y="148"/>
                    <a:pt x="512" y="93"/>
                    <a:pt x="456" y="67"/>
                  </a:cubicBezTo>
                  <a:cubicBezTo>
                    <a:pt x="400" y="41"/>
                    <a:pt x="373" y="41"/>
                    <a:pt x="345" y="31"/>
                  </a:cubicBezTo>
                  <a:cubicBezTo>
                    <a:pt x="317" y="21"/>
                    <a:pt x="297" y="9"/>
                    <a:pt x="287" y="7"/>
                  </a:cubicBezTo>
                  <a:cubicBezTo>
                    <a:pt x="277" y="5"/>
                    <a:pt x="293" y="0"/>
                    <a:pt x="285" y="19"/>
                  </a:cubicBezTo>
                  <a:cubicBezTo>
                    <a:pt x="277" y="38"/>
                    <a:pt x="251" y="86"/>
                    <a:pt x="236" y="122"/>
                  </a:cubicBezTo>
                  <a:cubicBezTo>
                    <a:pt x="221" y="158"/>
                    <a:pt x="205" y="202"/>
                    <a:pt x="195" y="236"/>
                  </a:cubicBezTo>
                  <a:cubicBezTo>
                    <a:pt x="185" y="270"/>
                    <a:pt x="180" y="303"/>
                    <a:pt x="177" y="328"/>
                  </a:cubicBezTo>
                  <a:cubicBezTo>
                    <a:pt x="174" y="353"/>
                    <a:pt x="150" y="373"/>
                    <a:pt x="179" y="385"/>
                  </a:cubicBezTo>
                  <a:cubicBezTo>
                    <a:pt x="208" y="397"/>
                    <a:pt x="304" y="398"/>
                    <a:pt x="354" y="403"/>
                  </a:cubicBezTo>
                  <a:cubicBezTo>
                    <a:pt x="404" y="408"/>
                    <a:pt x="465" y="408"/>
                    <a:pt x="479" y="413"/>
                  </a:cubicBezTo>
                  <a:cubicBezTo>
                    <a:pt x="493" y="418"/>
                    <a:pt x="458" y="418"/>
                    <a:pt x="440" y="433"/>
                  </a:cubicBezTo>
                  <a:cubicBezTo>
                    <a:pt x="422" y="448"/>
                    <a:pt x="397" y="470"/>
                    <a:pt x="369" y="506"/>
                  </a:cubicBezTo>
                  <a:cubicBezTo>
                    <a:pt x="341" y="542"/>
                    <a:pt x="293" y="598"/>
                    <a:pt x="270" y="652"/>
                  </a:cubicBezTo>
                  <a:cubicBezTo>
                    <a:pt x="247" y="706"/>
                    <a:pt x="251" y="758"/>
                    <a:pt x="228" y="827"/>
                  </a:cubicBezTo>
                  <a:cubicBezTo>
                    <a:pt x="205" y="896"/>
                    <a:pt x="160" y="997"/>
                    <a:pt x="129" y="1067"/>
                  </a:cubicBezTo>
                  <a:cubicBezTo>
                    <a:pt x="98" y="1137"/>
                    <a:pt x="56" y="1200"/>
                    <a:pt x="41" y="1246"/>
                  </a:cubicBezTo>
                  <a:cubicBezTo>
                    <a:pt x="26" y="1292"/>
                    <a:pt x="0" y="1313"/>
                    <a:pt x="38" y="1345"/>
                  </a:cubicBezTo>
                  <a:cubicBezTo>
                    <a:pt x="76" y="1377"/>
                    <a:pt x="195" y="1414"/>
                    <a:pt x="270" y="1436"/>
                  </a:cubicBezTo>
                  <a:cubicBezTo>
                    <a:pt x="345" y="1458"/>
                    <a:pt x="434" y="1475"/>
                    <a:pt x="489" y="1475"/>
                  </a:cubicBezTo>
                  <a:cubicBezTo>
                    <a:pt x="544" y="1475"/>
                    <a:pt x="589" y="1456"/>
                    <a:pt x="603" y="1439"/>
                  </a:cubicBezTo>
                  <a:cubicBezTo>
                    <a:pt x="617" y="1422"/>
                    <a:pt x="606" y="1394"/>
                    <a:pt x="575" y="1370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77"/>
            <p:cNvSpPr>
              <a:spLocks/>
            </p:cNvSpPr>
            <p:nvPr/>
          </p:nvSpPr>
          <p:spPr bwMode="auto">
            <a:xfrm>
              <a:off x="1755" y="1104"/>
              <a:ext cx="1433" cy="1181"/>
            </a:xfrm>
            <a:custGeom>
              <a:avLst/>
              <a:gdLst>
                <a:gd name="T0" fmla="*/ 1269 w 1433"/>
                <a:gd name="T1" fmla="*/ 0 h 1181"/>
                <a:gd name="T2" fmla="*/ 1365 w 1433"/>
                <a:gd name="T3" fmla="*/ 96 h 1181"/>
                <a:gd name="T4" fmla="*/ 1415 w 1433"/>
                <a:gd name="T5" fmla="*/ 219 h 1181"/>
                <a:gd name="T6" fmla="*/ 1424 w 1433"/>
                <a:gd name="T7" fmla="*/ 344 h 1181"/>
                <a:gd name="T8" fmla="*/ 1422 w 1433"/>
                <a:gd name="T9" fmla="*/ 521 h 1181"/>
                <a:gd name="T10" fmla="*/ 1359 w 1433"/>
                <a:gd name="T11" fmla="*/ 521 h 1181"/>
                <a:gd name="T12" fmla="*/ 1221 w 1433"/>
                <a:gd name="T13" fmla="*/ 528 h 1181"/>
                <a:gd name="T14" fmla="*/ 1175 w 1433"/>
                <a:gd name="T15" fmla="*/ 536 h 1181"/>
                <a:gd name="T16" fmla="*/ 1152 w 1433"/>
                <a:gd name="T17" fmla="*/ 485 h 1181"/>
                <a:gd name="T18" fmla="*/ 1059 w 1433"/>
                <a:gd name="T19" fmla="*/ 344 h 1181"/>
                <a:gd name="T20" fmla="*/ 1029 w 1433"/>
                <a:gd name="T21" fmla="*/ 240 h 1181"/>
                <a:gd name="T22" fmla="*/ 1038 w 1433"/>
                <a:gd name="T23" fmla="*/ 305 h 1181"/>
                <a:gd name="T24" fmla="*/ 1173 w 1433"/>
                <a:gd name="T25" fmla="*/ 528 h 1181"/>
                <a:gd name="T26" fmla="*/ 1125 w 1433"/>
                <a:gd name="T27" fmla="*/ 578 h 1181"/>
                <a:gd name="T28" fmla="*/ 932 w 1433"/>
                <a:gd name="T29" fmla="*/ 663 h 1181"/>
                <a:gd name="T30" fmla="*/ 809 w 1433"/>
                <a:gd name="T31" fmla="*/ 692 h 1181"/>
                <a:gd name="T32" fmla="*/ 708 w 1433"/>
                <a:gd name="T33" fmla="*/ 708 h 1181"/>
                <a:gd name="T34" fmla="*/ 887 w 1433"/>
                <a:gd name="T35" fmla="*/ 749 h 1181"/>
                <a:gd name="T36" fmla="*/ 980 w 1433"/>
                <a:gd name="T37" fmla="*/ 780 h 1181"/>
                <a:gd name="T38" fmla="*/ 963 w 1433"/>
                <a:gd name="T39" fmla="*/ 816 h 1181"/>
                <a:gd name="T40" fmla="*/ 894 w 1433"/>
                <a:gd name="T41" fmla="*/ 966 h 1181"/>
                <a:gd name="T42" fmla="*/ 873 w 1433"/>
                <a:gd name="T43" fmla="*/ 1077 h 1181"/>
                <a:gd name="T44" fmla="*/ 860 w 1433"/>
                <a:gd name="T45" fmla="*/ 1148 h 1181"/>
                <a:gd name="T46" fmla="*/ 851 w 1433"/>
                <a:gd name="T47" fmla="*/ 1176 h 1181"/>
                <a:gd name="T48" fmla="*/ 725 w 1433"/>
                <a:gd name="T49" fmla="*/ 1178 h 1181"/>
                <a:gd name="T50" fmla="*/ 509 w 1433"/>
                <a:gd name="T51" fmla="*/ 1164 h 1181"/>
                <a:gd name="T52" fmla="*/ 312 w 1433"/>
                <a:gd name="T53" fmla="*/ 1130 h 1181"/>
                <a:gd name="T54" fmla="*/ 92 w 1433"/>
                <a:gd name="T55" fmla="*/ 986 h 1181"/>
                <a:gd name="T56" fmla="*/ 21 w 1433"/>
                <a:gd name="T57" fmla="*/ 720 h 1181"/>
                <a:gd name="T58" fmla="*/ 221 w 1433"/>
                <a:gd name="T59" fmla="*/ 371 h 1181"/>
                <a:gd name="T60" fmla="*/ 596 w 1433"/>
                <a:gd name="T61" fmla="*/ 167 h 1181"/>
                <a:gd name="T62" fmla="*/ 929 w 1433"/>
                <a:gd name="T63" fmla="*/ 65 h 1181"/>
                <a:gd name="T64" fmla="*/ 1157 w 1433"/>
                <a:gd name="T65" fmla="*/ 21 h 1181"/>
                <a:gd name="T66" fmla="*/ 1269 w 1433"/>
                <a:gd name="T67" fmla="*/ 0 h 1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33" h="1181">
                  <a:moveTo>
                    <a:pt x="1269" y="0"/>
                  </a:moveTo>
                  <a:cubicBezTo>
                    <a:pt x="1301" y="16"/>
                    <a:pt x="1341" y="59"/>
                    <a:pt x="1365" y="96"/>
                  </a:cubicBezTo>
                  <a:cubicBezTo>
                    <a:pt x="1389" y="133"/>
                    <a:pt x="1405" y="178"/>
                    <a:pt x="1415" y="219"/>
                  </a:cubicBezTo>
                  <a:cubicBezTo>
                    <a:pt x="1425" y="260"/>
                    <a:pt x="1423" y="294"/>
                    <a:pt x="1424" y="344"/>
                  </a:cubicBezTo>
                  <a:cubicBezTo>
                    <a:pt x="1425" y="394"/>
                    <a:pt x="1433" y="492"/>
                    <a:pt x="1422" y="521"/>
                  </a:cubicBezTo>
                  <a:cubicBezTo>
                    <a:pt x="1411" y="550"/>
                    <a:pt x="1392" y="520"/>
                    <a:pt x="1359" y="521"/>
                  </a:cubicBezTo>
                  <a:cubicBezTo>
                    <a:pt x="1326" y="522"/>
                    <a:pt x="1252" y="526"/>
                    <a:pt x="1221" y="528"/>
                  </a:cubicBezTo>
                  <a:cubicBezTo>
                    <a:pt x="1190" y="530"/>
                    <a:pt x="1186" y="543"/>
                    <a:pt x="1175" y="536"/>
                  </a:cubicBezTo>
                  <a:cubicBezTo>
                    <a:pt x="1164" y="529"/>
                    <a:pt x="1171" y="517"/>
                    <a:pt x="1152" y="485"/>
                  </a:cubicBezTo>
                  <a:cubicBezTo>
                    <a:pt x="1133" y="453"/>
                    <a:pt x="1079" y="385"/>
                    <a:pt x="1059" y="344"/>
                  </a:cubicBezTo>
                  <a:cubicBezTo>
                    <a:pt x="1039" y="303"/>
                    <a:pt x="1032" y="246"/>
                    <a:pt x="1029" y="240"/>
                  </a:cubicBezTo>
                  <a:cubicBezTo>
                    <a:pt x="1026" y="234"/>
                    <a:pt x="1014" y="257"/>
                    <a:pt x="1038" y="305"/>
                  </a:cubicBezTo>
                  <a:cubicBezTo>
                    <a:pt x="1062" y="353"/>
                    <a:pt x="1159" y="482"/>
                    <a:pt x="1173" y="528"/>
                  </a:cubicBezTo>
                  <a:cubicBezTo>
                    <a:pt x="1187" y="574"/>
                    <a:pt x="1165" y="555"/>
                    <a:pt x="1125" y="578"/>
                  </a:cubicBezTo>
                  <a:cubicBezTo>
                    <a:pt x="1085" y="601"/>
                    <a:pt x="985" y="644"/>
                    <a:pt x="932" y="663"/>
                  </a:cubicBezTo>
                  <a:cubicBezTo>
                    <a:pt x="879" y="682"/>
                    <a:pt x="846" y="684"/>
                    <a:pt x="809" y="692"/>
                  </a:cubicBezTo>
                  <a:cubicBezTo>
                    <a:pt x="772" y="700"/>
                    <a:pt x="695" y="699"/>
                    <a:pt x="708" y="708"/>
                  </a:cubicBezTo>
                  <a:cubicBezTo>
                    <a:pt x="721" y="717"/>
                    <a:pt x="842" y="737"/>
                    <a:pt x="887" y="749"/>
                  </a:cubicBezTo>
                  <a:cubicBezTo>
                    <a:pt x="932" y="761"/>
                    <a:pt x="967" y="769"/>
                    <a:pt x="980" y="780"/>
                  </a:cubicBezTo>
                  <a:cubicBezTo>
                    <a:pt x="993" y="791"/>
                    <a:pt x="977" y="785"/>
                    <a:pt x="963" y="816"/>
                  </a:cubicBezTo>
                  <a:cubicBezTo>
                    <a:pt x="949" y="847"/>
                    <a:pt x="909" y="923"/>
                    <a:pt x="894" y="966"/>
                  </a:cubicBezTo>
                  <a:cubicBezTo>
                    <a:pt x="879" y="1009"/>
                    <a:pt x="879" y="1047"/>
                    <a:pt x="873" y="1077"/>
                  </a:cubicBezTo>
                  <a:cubicBezTo>
                    <a:pt x="867" y="1107"/>
                    <a:pt x="864" y="1132"/>
                    <a:pt x="860" y="1148"/>
                  </a:cubicBezTo>
                  <a:cubicBezTo>
                    <a:pt x="856" y="1164"/>
                    <a:pt x="873" y="1171"/>
                    <a:pt x="851" y="1176"/>
                  </a:cubicBezTo>
                  <a:cubicBezTo>
                    <a:pt x="829" y="1181"/>
                    <a:pt x="782" y="1180"/>
                    <a:pt x="725" y="1178"/>
                  </a:cubicBezTo>
                  <a:cubicBezTo>
                    <a:pt x="668" y="1176"/>
                    <a:pt x="578" y="1172"/>
                    <a:pt x="509" y="1164"/>
                  </a:cubicBezTo>
                  <a:cubicBezTo>
                    <a:pt x="440" y="1156"/>
                    <a:pt x="381" y="1160"/>
                    <a:pt x="312" y="1130"/>
                  </a:cubicBezTo>
                  <a:cubicBezTo>
                    <a:pt x="243" y="1100"/>
                    <a:pt x="140" y="1054"/>
                    <a:pt x="92" y="986"/>
                  </a:cubicBezTo>
                  <a:cubicBezTo>
                    <a:pt x="44" y="918"/>
                    <a:pt x="0" y="822"/>
                    <a:pt x="21" y="720"/>
                  </a:cubicBezTo>
                  <a:cubicBezTo>
                    <a:pt x="42" y="618"/>
                    <a:pt x="125" y="463"/>
                    <a:pt x="221" y="371"/>
                  </a:cubicBezTo>
                  <a:cubicBezTo>
                    <a:pt x="317" y="279"/>
                    <a:pt x="478" y="218"/>
                    <a:pt x="596" y="167"/>
                  </a:cubicBezTo>
                  <a:cubicBezTo>
                    <a:pt x="714" y="116"/>
                    <a:pt x="836" y="89"/>
                    <a:pt x="929" y="65"/>
                  </a:cubicBezTo>
                  <a:cubicBezTo>
                    <a:pt x="1022" y="41"/>
                    <a:pt x="1100" y="32"/>
                    <a:pt x="1157" y="21"/>
                  </a:cubicBezTo>
                  <a:cubicBezTo>
                    <a:pt x="1214" y="10"/>
                    <a:pt x="1246" y="4"/>
                    <a:pt x="1269" y="0"/>
                  </a:cubicBez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78"/>
            <p:cNvSpPr>
              <a:spLocks/>
            </p:cNvSpPr>
            <p:nvPr/>
          </p:nvSpPr>
          <p:spPr bwMode="auto">
            <a:xfrm>
              <a:off x="3013" y="704"/>
              <a:ext cx="689" cy="434"/>
            </a:xfrm>
            <a:custGeom>
              <a:avLst/>
              <a:gdLst>
                <a:gd name="T0" fmla="*/ 359 w 689"/>
                <a:gd name="T1" fmla="*/ 412 h 434"/>
                <a:gd name="T2" fmla="*/ 585 w 689"/>
                <a:gd name="T3" fmla="*/ 410 h 434"/>
                <a:gd name="T4" fmla="*/ 667 w 689"/>
                <a:gd name="T5" fmla="*/ 416 h 434"/>
                <a:gd name="T6" fmla="*/ 683 w 689"/>
                <a:gd name="T7" fmla="*/ 304 h 434"/>
                <a:gd name="T8" fmla="*/ 629 w 689"/>
                <a:gd name="T9" fmla="*/ 186 h 434"/>
                <a:gd name="T10" fmla="*/ 515 w 689"/>
                <a:gd name="T11" fmla="*/ 86 h 434"/>
                <a:gd name="T12" fmla="*/ 299 w 689"/>
                <a:gd name="T13" fmla="*/ 16 h 434"/>
                <a:gd name="T14" fmla="*/ 111 w 689"/>
                <a:gd name="T15" fmla="*/ 0 h 434"/>
                <a:gd name="T16" fmla="*/ 11 w 689"/>
                <a:gd name="T17" fmla="*/ 16 h 434"/>
                <a:gd name="T18" fmla="*/ 41 w 689"/>
                <a:gd name="T19" fmla="*/ 64 h 434"/>
                <a:gd name="T20" fmla="*/ 31 w 689"/>
                <a:gd name="T21" fmla="*/ 216 h 434"/>
                <a:gd name="T22" fmla="*/ 101 w 689"/>
                <a:gd name="T23" fmla="*/ 346 h 434"/>
                <a:gd name="T24" fmla="*/ 245 w 689"/>
                <a:gd name="T25" fmla="*/ 338 h 434"/>
                <a:gd name="T26" fmla="*/ 359 w 689"/>
                <a:gd name="T27" fmla="*/ 412 h 4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89" h="434">
                  <a:moveTo>
                    <a:pt x="359" y="412"/>
                  </a:moveTo>
                  <a:cubicBezTo>
                    <a:pt x="416" y="424"/>
                    <a:pt x="534" y="409"/>
                    <a:pt x="585" y="410"/>
                  </a:cubicBezTo>
                  <a:cubicBezTo>
                    <a:pt x="636" y="411"/>
                    <a:pt x="651" y="434"/>
                    <a:pt x="667" y="416"/>
                  </a:cubicBezTo>
                  <a:cubicBezTo>
                    <a:pt x="683" y="398"/>
                    <a:pt x="689" y="342"/>
                    <a:pt x="683" y="304"/>
                  </a:cubicBezTo>
                  <a:cubicBezTo>
                    <a:pt x="677" y="266"/>
                    <a:pt x="657" y="222"/>
                    <a:pt x="629" y="186"/>
                  </a:cubicBezTo>
                  <a:cubicBezTo>
                    <a:pt x="601" y="150"/>
                    <a:pt x="570" y="114"/>
                    <a:pt x="515" y="86"/>
                  </a:cubicBezTo>
                  <a:cubicBezTo>
                    <a:pt x="460" y="58"/>
                    <a:pt x="366" y="30"/>
                    <a:pt x="299" y="16"/>
                  </a:cubicBezTo>
                  <a:cubicBezTo>
                    <a:pt x="232" y="2"/>
                    <a:pt x="159" y="0"/>
                    <a:pt x="111" y="0"/>
                  </a:cubicBezTo>
                  <a:cubicBezTo>
                    <a:pt x="63" y="0"/>
                    <a:pt x="22" y="6"/>
                    <a:pt x="11" y="16"/>
                  </a:cubicBezTo>
                  <a:cubicBezTo>
                    <a:pt x="0" y="26"/>
                    <a:pt x="38" y="31"/>
                    <a:pt x="41" y="64"/>
                  </a:cubicBezTo>
                  <a:cubicBezTo>
                    <a:pt x="44" y="97"/>
                    <a:pt x="21" y="169"/>
                    <a:pt x="31" y="216"/>
                  </a:cubicBezTo>
                  <a:cubicBezTo>
                    <a:pt x="41" y="263"/>
                    <a:pt x="65" y="326"/>
                    <a:pt x="101" y="346"/>
                  </a:cubicBezTo>
                  <a:cubicBezTo>
                    <a:pt x="137" y="366"/>
                    <a:pt x="202" y="327"/>
                    <a:pt x="245" y="338"/>
                  </a:cubicBezTo>
                  <a:cubicBezTo>
                    <a:pt x="288" y="349"/>
                    <a:pt x="302" y="400"/>
                    <a:pt x="359" y="412"/>
                  </a:cubicBezTo>
                  <a:close/>
                </a:path>
              </a:pathLst>
            </a:custGeom>
            <a:solidFill>
              <a:srgbClr val="FF66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79"/>
            <p:cNvSpPr>
              <a:spLocks/>
            </p:cNvSpPr>
            <p:nvPr/>
          </p:nvSpPr>
          <p:spPr bwMode="auto">
            <a:xfrm>
              <a:off x="3072" y="768"/>
              <a:ext cx="528" cy="336"/>
            </a:xfrm>
            <a:custGeom>
              <a:avLst/>
              <a:gdLst>
                <a:gd name="T0" fmla="*/ 0 w 528"/>
                <a:gd name="T1" fmla="*/ 0 h 336"/>
                <a:gd name="T2" fmla="*/ 240 w 528"/>
                <a:gd name="T3" fmla="*/ 96 h 336"/>
                <a:gd name="T4" fmla="*/ 528 w 528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336">
                  <a:moveTo>
                    <a:pt x="0" y="0"/>
                  </a:moveTo>
                  <a:cubicBezTo>
                    <a:pt x="76" y="20"/>
                    <a:pt x="152" y="40"/>
                    <a:pt x="240" y="96"/>
                  </a:cubicBezTo>
                  <a:cubicBezTo>
                    <a:pt x="328" y="152"/>
                    <a:pt x="428" y="244"/>
                    <a:pt x="528" y="336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80"/>
            <p:cNvSpPr>
              <a:spLocks/>
            </p:cNvSpPr>
            <p:nvPr/>
          </p:nvSpPr>
          <p:spPr bwMode="auto">
            <a:xfrm>
              <a:off x="3076" y="1043"/>
              <a:ext cx="556" cy="395"/>
            </a:xfrm>
            <a:custGeom>
              <a:avLst/>
              <a:gdLst>
                <a:gd name="T0" fmla="*/ 524 w 556"/>
                <a:gd name="T1" fmla="*/ 61 h 395"/>
                <a:gd name="T2" fmla="*/ 508 w 556"/>
                <a:gd name="T3" fmla="*/ 187 h 395"/>
                <a:gd name="T4" fmla="*/ 504 w 556"/>
                <a:gd name="T5" fmla="*/ 265 h 395"/>
                <a:gd name="T6" fmla="*/ 452 w 556"/>
                <a:gd name="T7" fmla="*/ 295 h 395"/>
                <a:gd name="T8" fmla="*/ 428 w 556"/>
                <a:gd name="T9" fmla="*/ 349 h 395"/>
                <a:gd name="T10" fmla="*/ 364 w 556"/>
                <a:gd name="T11" fmla="*/ 395 h 395"/>
                <a:gd name="T12" fmla="*/ 284 w 556"/>
                <a:gd name="T13" fmla="*/ 349 h 395"/>
                <a:gd name="T14" fmla="*/ 190 w 556"/>
                <a:gd name="T15" fmla="*/ 321 h 395"/>
                <a:gd name="T16" fmla="*/ 102 w 556"/>
                <a:gd name="T17" fmla="*/ 339 h 395"/>
                <a:gd name="T18" fmla="*/ 92 w 556"/>
                <a:gd name="T19" fmla="*/ 301 h 395"/>
                <a:gd name="T20" fmla="*/ 70 w 556"/>
                <a:gd name="T21" fmla="*/ 197 h 395"/>
                <a:gd name="T22" fmla="*/ 4 w 556"/>
                <a:gd name="T23" fmla="*/ 89 h 395"/>
                <a:gd name="T24" fmla="*/ 44 w 556"/>
                <a:gd name="T25" fmla="*/ 13 h 395"/>
                <a:gd name="T26" fmla="*/ 188 w 556"/>
                <a:gd name="T27" fmla="*/ 13 h 395"/>
                <a:gd name="T28" fmla="*/ 314 w 556"/>
                <a:gd name="T29" fmla="*/ 83 h 395"/>
                <a:gd name="T30" fmla="*/ 524 w 556"/>
                <a:gd name="T31" fmla="*/ 61 h 3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6" h="395">
                  <a:moveTo>
                    <a:pt x="524" y="61"/>
                  </a:moveTo>
                  <a:cubicBezTo>
                    <a:pt x="556" y="78"/>
                    <a:pt x="511" y="153"/>
                    <a:pt x="508" y="187"/>
                  </a:cubicBezTo>
                  <a:cubicBezTo>
                    <a:pt x="505" y="221"/>
                    <a:pt x="513" y="247"/>
                    <a:pt x="504" y="265"/>
                  </a:cubicBezTo>
                  <a:cubicBezTo>
                    <a:pt x="495" y="283"/>
                    <a:pt x="465" y="281"/>
                    <a:pt x="452" y="295"/>
                  </a:cubicBezTo>
                  <a:cubicBezTo>
                    <a:pt x="439" y="309"/>
                    <a:pt x="443" y="332"/>
                    <a:pt x="428" y="349"/>
                  </a:cubicBezTo>
                  <a:cubicBezTo>
                    <a:pt x="413" y="366"/>
                    <a:pt x="388" y="395"/>
                    <a:pt x="364" y="395"/>
                  </a:cubicBezTo>
                  <a:cubicBezTo>
                    <a:pt x="340" y="395"/>
                    <a:pt x="313" y="361"/>
                    <a:pt x="284" y="349"/>
                  </a:cubicBezTo>
                  <a:cubicBezTo>
                    <a:pt x="255" y="337"/>
                    <a:pt x="220" y="323"/>
                    <a:pt x="190" y="321"/>
                  </a:cubicBezTo>
                  <a:cubicBezTo>
                    <a:pt x="160" y="319"/>
                    <a:pt x="118" y="342"/>
                    <a:pt x="102" y="339"/>
                  </a:cubicBezTo>
                  <a:cubicBezTo>
                    <a:pt x="86" y="336"/>
                    <a:pt x="97" y="325"/>
                    <a:pt x="92" y="301"/>
                  </a:cubicBezTo>
                  <a:cubicBezTo>
                    <a:pt x="87" y="277"/>
                    <a:pt x="85" y="232"/>
                    <a:pt x="70" y="197"/>
                  </a:cubicBezTo>
                  <a:cubicBezTo>
                    <a:pt x="55" y="162"/>
                    <a:pt x="8" y="120"/>
                    <a:pt x="4" y="89"/>
                  </a:cubicBezTo>
                  <a:cubicBezTo>
                    <a:pt x="0" y="58"/>
                    <a:pt x="13" y="26"/>
                    <a:pt x="44" y="13"/>
                  </a:cubicBezTo>
                  <a:cubicBezTo>
                    <a:pt x="75" y="0"/>
                    <a:pt x="143" y="1"/>
                    <a:pt x="188" y="13"/>
                  </a:cubicBezTo>
                  <a:cubicBezTo>
                    <a:pt x="233" y="25"/>
                    <a:pt x="258" y="75"/>
                    <a:pt x="314" y="83"/>
                  </a:cubicBezTo>
                  <a:cubicBezTo>
                    <a:pt x="370" y="91"/>
                    <a:pt x="480" y="66"/>
                    <a:pt x="524" y="61"/>
                  </a:cubicBezTo>
                  <a:close/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81"/>
            <p:cNvSpPr>
              <a:spLocks/>
            </p:cNvSpPr>
            <p:nvPr/>
          </p:nvSpPr>
          <p:spPr bwMode="auto">
            <a:xfrm>
              <a:off x="3264" y="1120"/>
              <a:ext cx="146" cy="128"/>
            </a:xfrm>
            <a:custGeom>
              <a:avLst/>
              <a:gdLst>
                <a:gd name="T0" fmla="*/ 146 w 146"/>
                <a:gd name="T1" fmla="*/ 0 h 128"/>
                <a:gd name="T2" fmla="*/ 0 w 146"/>
                <a:gd name="T3" fmla="*/ 128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6" h="128">
                  <a:moveTo>
                    <a:pt x="146" y="0"/>
                  </a:moveTo>
                  <a:cubicBezTo>
                    <a:pt x="122" y="21"/>
                    <a:pt x="30" y="101"/>
                    <a:pt x="0" y="128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82"/>
            <p:cNvSpPr>
              <a:spLocks/>
            </p:cNvSpPr>
            <p:nvPr/>
          </p:nvSpPr>
          <p:spPr bwMode="auto">
            <a:xfrm>
              <a:off x="3168" y="1056"/>
              <a:ext cx="116" cy="314"/>
            </a:xfrm>
            <a:custGeom>
              <a:avLst/>
              <a:gdLst>
                <a:gd name="T0" fmla="*/ 0 w 116"/>
                <a:gd name="T1" fmla="*/ 0 h 314"/>
                <a:gd name="T2" fmla="*/ 4 w 116"/>
                <a:gd name="T3" fmla="*/ 56 h 314"/>
                <a:gd name="T4" fmla="*/ 40 w 116"/>
                <a:gd name="T5" fmla="*/ 128 h 314"/>
                <a:gd name="T6" fmla="*/ 100 w 116"/>
                <a:gd name="T7" fmla="*/ 204 h 314"/>
                <a:gd name="T8" fmla="*/ 116 w 116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314">
                  <a:moveTo>
                    <a:pt x="0" y="0"/>
                  </a:moveTo>
                  <a:lnTo>
                    <a:pt x="4" y="56"/>
                  </a:lnTo>
                  <a:lnTo>
                    <a:pt x="40" y="128"/>
                  </a:lnTo>
                  <a:lnTo>
                    <a:pt x="100" y="204"/>
                  </a:lnTo>
                  <a:lnTo>
                    <a:pt x="116" y="314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83"/>
            <p:cNvSpPr>
              <a:spLocks/>
            </p:cNvSpPr>
            <p:nvPr/>
          </p:nvSpPr>
          <p:spPr bwMode="auto">
            <a:xfrm>
              <a:off x="3176" y="1363"/>
              <a:ext cx="224" cy="306"/>
            </a:xfrm>
            <a:custGeom>
              <a:avLst/>
              <a:gdLst>
                <a:gd name="T0" fmla="*/ 204 w 224"/>
                <a:gd name="T1" fmla="*/ 61 h 306"/>
                <a:gd name="T2" fmla="*/ 220 w 224"/>
                <a:gd name="T3" fmla="*/ 181 h 306"/>
                <a:gd name="T4" fmla="*/ 212 w 224"/>
                <a:gd name="T5" fmla="*/ 251 h 306"/>
                <a:gd name="T6" fmla="*/ 150 w 224"/>
                <a:gd name="T7" fmla="*/ 261 h 306"/>
                <a:gd name="T8" fmla="*/ 110 w 224"/>
                <a:gd name="T9" fmla="*/ 275 h 306"/>
                <a:gd name="T10" fmla="*/ 54 w 224"/>
                <a:gd name="T11" fmla="*/ 283 h 306"/>
                <a:gd name="T12" fmla="*/ 22 w 224"/>
                <a:gd name="T13" fmla="*/ 291 h 306"/>
                <a:gd name="T14" fmla="*/ 8 w 224"/>
                <a:gd name="T15" fmla="*/ 195 h 306"/>
                <a:gd name="T16" fmla="*/ 4 w 224"/>
                <a:gd name="T17" fmla="*/ 29 h 306"/>
                <a:gd name="T18" fmla="*/ 30 w 224"/>
                <a:gd name="T19" fmla="*/ 23 h 306"/>
                <a:gd name="T20" fmla="*/ 128 w 224"/>
                <a:gd name="T21" fmla="*/ 11 h 306"/>
                <a:gd name="T22" fmla="*/ 172 w 224"/>
                <a:gd name="T23" fmla="*/ 31 h 306"/>
                <a:gd name="T24" fmla="*/ 204 w 224"/>
                <a:gd name="T25" fmla="*/ 61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4" h="306">
                  <a:moveTo>
                    <a:pt x="204" y="61"/>
                  </a:moveTo>
                  <a:cubicBezTo>
                    <a:pt x="212" y="86"/>
                    <a:pt x="219" y="149"/>
                    <a:pt x="220" y="181"/>
                  </a:cubicBezTo>
                  <a:cubicBezTo>
                    <a:pt x="221" y="213"/>
                    <a:pt x="224" y="238"/>
                    <a:pt x="212" y="251"/>
                  </a:cubicBezTo>
                  <a:cubicBezTo>
                    <a:pt x="200" y="264"/>
                    <a:pt x="167" y="257"/>
                    <a:pt x="150" y="261"/>
                  </a:cubicBezTo>
                  <a:cubicBezTo>
                    <a:pt x="133" y="265"/>
                    <a:pt x="126" y="271"/>
                    <a:pt x="110" y="275"/>
                  </a:cubicBezTo>
                  <a:cubicBezTo>
                    <a:pt x="94" y="279"/>
                    <a:pt x="69" y="280"/>
                    <a:pt x="54" y="283"/>
                  </a:cubicBezTo>
                  <a:cubicBezTo>
                    <a:pt x="39" y="286"/>
                    <a:pt x="30" y="306"/>
                    <a:pt x="22" y="291"/>
                  </a:cubicBezTo>
                  <a:cubicBezTo>
                    <a:pt x="14" y="276"/>
                    <a:pt x="11" y="239"/>
                    <a:pt x="8" y="195"/>
                  </a:cubicBezTo>
                  <a:cubicBezTo>
                    <a:pt x="5" y="151"/>
                    <a:pt x="0" y="58"/>
                    <a:pt x="4" y="29"/>
                  </a:cubicBezTo>
                  <a:cubicBezTo>
                    <a:pt x="8" y="0"/>
                    <a:pt x="9" y="26"/>
                    <a:pt x="30" y="23"/>
                  </a:cubicBezTo>
                  <a:cubicBezTo>
                    <a:pt x="51" y="20"/>
                    <a:pt x="104" y="10"/>
                    <a:pt x="128" y="11"/>
                  </a:cubicBezTo>
                  <a:cubicBezTo>
                    <a:pt x="152" y="12"/>
                    <a:pt x="159" y="23"/>
                    <a:pt x="172" y="31"/>
                  </a:cubicBezTo>
                  <a:cubicBezTo>
                    <a:pt x="185" y="39"/>
                    <a:pt x="197" y="55"/>
                    <a:pt x="204" y="61"/>
                  </a:cubicBez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84"/>
            <p:cNvSpPr>
              <a:spLocks/>
            </p:cNvSpPr>
            <p:nvPr/>
          </p:nvSpPr>
          <p:spPr bwMode="auto">
            <a:xfrm>
              <a:off x="3203" y="1604"/>
              <a:ext cx="1123" cy="867"/>
            </a:xfrm>
            <a:custGeom>
              <a:avLst/>
              <a:gdLst>
                <a:gd name="T0" fmla="*/ 197 w 1123"/>
                <a:gd name="T1" fmla="*/ 0 h 867"/>
                <a:gd name="T2" fmla="*/ 253 w 1123"/>
                <a:gd name="T3" fmla="*/ 172 h 867"/>
                <a:gd name="T4" fmla="*/ 559 w 1123"/>
                <a:gd name="T5" fmla="*/ 398 h 867"/>
                <a:gd name="T6" fmla="*/ 873 w 1123"/>
                <a:gd name="T7" fmla="*/ 620 h 867"/>
                <a:gd name="T8" fmla="*/ 1069 w 1123"/>
                <a:gd name="T9" fmla="*/ 652 h 867"/>
                <a:gd name="T10" fmla="*/ 1117 w 1123"/>
                <a:gd name="T11" fmla="*/ 748 h 867"/>
                <a:gd name="T12" fmla="*/ 1103 w 1123"/>
                <a:gd name="T13" fmla="*/ 850 h 867"/>
                <a:gd name="T14" fmla="*/ 1071 w 1123"/>
                <a:gd name="T15" fmla="*/ 852 h 867"/>
                <a:gd name="T16" fmla="*/ 1051 w 1123"/>
                <a:gd name="T17" fmla="*/ 836 h 867"/>
                <a:gd name="T18" fmla="*/ 1015 w 1123"/>
                <a:gd name="T19" fmla="*/ 758 h 867"/>
                <a:gd name="T20" fmla="*/ 943 w 1123"/>
                <a:gd name="T21" fmla="*/ 754 h 867"/>
                <a:gd name="T22" fmla="*/ 893 w 1123"/>
                <a:gd name="T23" fmla="*/ 730 h 867"/>
                <a:gd name="T24" fmla="*/ 733 w 1123"/>
                <a:gd name="T25" fmla="*/ 652 h 867"/>
                <a:gd name="T26" fmla="*/ 479 w 1123"/>
                <a:gd name="T27" fmla="*/ 536 h 867"/>
                <a:gd name="T28" fmla="*/ 197 w 1123"/>
                <a:gd name="T29" fmla="*/ 358 h 867"/>
                <a:gd name="T30" fmla="*/ 101 w 1123"/>
                <a:gd name="T31" fmla="*/ 220 h 867"/>
                <a:gd name="T32" fmla="*/ 13 w 1123"/>
                <a:gd name="T33" fmla="*/ 76 h 867"/>
                <a:gd name="T34" fmla="*/ 21 w 1123"/>
                <a:gd name="T35" fmla="*/ 44 h 867"/>
                <a:gd name="T36" fmla="*/ 91 w 1123"/>
                <a:gd name="T37" fmla="*/ 42 h 867"/>
                <a:gd name="T38" fmla="*/ 159 w 1123"/>
                <a:gd name="T39" fmla="*/ 16 h 867"/>
                <a:gd name="T40" fmla="*/ 197 w 1123"/>
                <a:gd name="T41" fmla="*/ 0 h 8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23" h="867">
                  <a:moveTo>
                    <a:pt x="197" y="0"/>
                  </a:moveTo>
                  <a:cubicBezTo>
                    <a:pt x="216" y="29"/>
                    <a:pt x="193" y="106"/>
                    <a:pt x="253" y="172"/>
                  </a:cubicBezTo>
                  <a:cubicBezTo>
                    <a:pt x="313" y="238"/>
                    <a:pt x="456" y="323"/>
                    <a:pt x="559" y="398"/>
                  </a:cubicBezTo>
                  <a:cubicBezTo>
                    <a:pt x="662" y="473"/>
                    <a:pt x="788" y="578"/>
                    <a:pt x="873" y="620"/>
                  </a:cubicBezTo>
                  <a:cubicBezTo>
                    <a:pt x="958" y="662"/>
                    <a:pt x="1028" y="631"/>
                    <a:pt x="1069" y="652"/>
                  </a:cubicBezTo>
                  <a:cubicBezTo>
                    <a:pt x="1110" y="673"/>
                    <a:pt x="1111" y="715"/>
                    <a:pt x="1117" y="748"/>
                  </a:cubicBezTo>
                  <a:cubicBezTo>
                    <a:pt x="1123" y="781"/>
                    <a:pt x="1111" y="833"/>
                    <a:pt x="1103" y="850"/>
                  </a:cubicBezTo>
                  <a:cubicBezTo>
                    <a:pt x="1095" y="867"/>
                    <a:pt x="1080" y="854"/>
                    <a:pt x="1071" y="852"/>
                  </a:cubicBezTo>
                  <a:cubicBezTo>
                    <a:pt x="1062" y="850"/>
                    <a:pt x="1060" y="852"/>
                    <a:pt x="1051" y="836"/>
                  </a:cubicBezTo>
                  <a:cubicBezTo>
                    <a:pt x="1042" y="820"/>
                    <a:pt x="1033" y="772"/>
                    <a:pt x="1015" y="758"/>
                  </a:cubicBezTo>
                  <a:cubicBezTo>
                    <a:pt x="997" y="744"/>
                    <a:pt x="963" y="759"/>
                    <a:pt x="943" y="754"/>
                  </a:cubicBezTo>
                  <a:cubicBezTo>
                    <a:pt x="923" y="749"/>
                    <a:pt x="928" y="747"/>
                    <a:pt x="893" y="730"/>
                  </a:cubicBezTo>
                  <a:cubicBezTo>
                    <a:pt x="858" y="713"/>
                    <a:pt x="802" y="684"/>
                    <a:pt x="733" y="652"/>
                  </a:cubicBezTo>
                  <a:cubicBezTo>
                    <a:pt x="664" y="620"/>
                    <a:pt x="568" y="585"/>
                    <a:pt x="479" y="536"/>
                  </a:cubicBezTo>
                  <a:cubicBezTo>
                    <a:pt x="390" y="487"/>
                    <a:pt x="260" y="411"/>
                    <a:pt x="197" y="358"/>
                  </a:cubicBezTo>
                  <a:cubicBezTo>
                    <a:pt x="134" y="305"/>
                    <a:pt x="132" y="267"/>
                    <a:pt x="101" y="220"/>
                  </a:cubicBezTo>
                  <a:cubicBezTo>
                    <a:pt x="70" y="173"/>
                    <a:pt x="26" y="105"/>
                    <a:pt x="13" y="76"/>
                  </a:cubicBezTo>
                  <a:cubicBezTo>
                    <a:pt x="0" y="47"/>
                    <a:pt x="8" y="50"/>
                    <a:pt x="21" y="44"/>
                  </a:cubicBezTo>
                  <a:cubicBezTo>
                    <a:pt x="34" y="38"/>
                    <a:pt x="68" y="47"/>
                    <a:pt x="91" y="42"/>
                  </a:cubicBezTo>
                  <a:cubicBezTo>
                    <a:pt x="114" y="37"/>
                    <a:pt x="141" y="23"/>
                    <a:pt x="159" y="16"/>
                  </a:cubicBezTo>
                  <a:cubicBezTo>
                    <a:pt x="177" y="9"/>
                    <a:pt x="189" y="3"/>
                    <a:pt x="197" y="0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85"/>
            <p:cNvSpPr>
              <a:spLocks/>
            </p:cNvSpPr>
            <p:nvPr/>
          </p:nvSpPr>
          <p:spPr bwMode="auto">
            <a:xfrm>
              <a:off x="2921" y="1604"/>
              <a:ext cx="1218" cy="955"/>
            </a:xfrm>
            <a:custGeom>
              <a:avLst/>
              <a:gdLst>
                <a:gd name="T0" fmla="*/ 261 w 1218"/>
                <a:gd name="T1" fmla="*/ 48 h 955"/>
                <a:gd name="T2" fmla="*/ 391 w 1218"/>
                <a:gd name="T3" fmla="*/ 300 h 955"/>
                <a:gd name="T4" fmla="*/ 613 w 1218"/>
                <a:gd name="T5" fmla="*/ 454 h 955"/>
                <a:gd name="T6" fmla="*/ 801 w 1218"/>
                <a:gd name="T7" fmla="*/ 580 h 955"/>
                <a:gd name="T8" fmla="*/ 991 w 1218"/>
                <a:gd name="T9" fmla="*/ 690 h 955"/>
                <a:gd name="T10" fmla="*/ 1177 w 1218"/>
                <a:gd name="T11" fmla="*/ 726 h 955"/>
                <a:gd name="T12" fmla="*/ 1215 w 1218"/>
                <a:gd name="T13" fmla="*/ 852 h 955"/>
                <a:gd name="T14" fmla="*/ 1159 w 1218"/>
                <a:gd name="T15" fmla="*/ 940 h 955"/>
                <a:gd name="T16" fmla="*/ 1173 w 1218"/>
                <a:gd name="T17" fmla="*/ 944 h 955"/>
                <a:gd name="T18" fmla="*/ 1127 w 1218"/>
                <a:gd name="T19" fmla="*/ 924 h 955"/>
                <a:gd name="T20" fmla="*/ 1131 w 1218"/>
                <a:gd name="T21" fmla="*/ 844 h 955"/>
                <a:gd name="T22" fmla="*/ 979 w 1218"/>
                <a:gd name="T23" fmla="*/ 818 h 955"/>
                <a:gd name="T24" fmla="*/ 871 w 1218"/>
                <a:gd name="T25" fmla="*/ 748 h 955"/>
                <a:gd name="T26" fmla="*/ 675 w 1218"/>
                <a:gd name="T27" fmla="*/ 676 h 955"/>
                <a:gd name="T28" fmla="*/ 439 w 1218"/>
                <a:gd name="T29" fmla="*/ 556 h 955"/>
                <a:gd name="T30" fmla="*/ 233 w 1218"/>
                <a:gd name="T31" fmla="*/ 420 h 955"/>
                <a:gd name="T32" fmla="*/ 59 w 1218"/>
                <a:gd name="T33" fmla="*/ 92 h 955"/>
                <a:gd name="T34" fmla="*/ 15 w 1218"/>
                <a:gd name="T35" fmla="*/ 34 h 955"/>
                <a:gd name="T36" fmla="*/ 151 w 1218"/>
                <a:gd name="T37" fmla="*/ 28 h 955"/>
                <a:gd name="T38" fmla="*/ 261 w 1218"/>
                <a:gd name="T39" fmla="*/ 48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18" h="955">
                  <a:moveTo>
                    <a:pt x="261" y="48"/>
                  </a:moveTo>
                  <a:cubicBezTo>
                    <a:pt x="301" y="93"/>
                    <a:pt x="332" y="232"/>
                    <a:pt x="391" y="300"/>
                  </a:cubicBezTo>
                  <a:cubicBezTo>
                    <a:pt x="450" y="368"/>
                    <a:pt x="545" y="407"/>
                    <a:pt x="613" y="454"/>
                  </a:cubicBezTo>
                  <a:cubicBezTo>
                    <a:pt x="681" y="501"/>
                    <a:pt x="738" y="541"/>
                    <a:pt x="801" y="580"/>
                  </a:cubicBezTo>
                  <a:cubicBezTo>
                    <a:pt x="864" y="619"/>
                    <a:pt x="928" y="666"/>
                    <a:pt x="991" y="690"/>
                  </a:cubicBezTo>
                  <a:cubicBezTo>
                    <a:pt x="1054" y="714"/>
                    <a:pt x="1140" y="699"/>
                    <a:pt x="1177" y="726"/>
                  </a:cubicBezTo>
                  <a:cubicBezTo>
                    <a:pt x="1214" y="753"/>
                    <a:pt x="1218" y="816"/>
                    <a:pt x="1215" y="852"/>
                  </a:cubicBezTo>
                  <a:cubicBezTo>
                    <a:pt x="1212" y="888"/>
                    <a:pt x="1166" y="925"/>
                    <a:pt x="1159" y="940"/>
                  </a:cubicBezTo>
                  <a:cubicBezTo>
                    <a:pt x="1152" y="955"/>
                    <a:pt x="1178" y="947"/>
                    <a:pt x="1173" y="944"/>
                  </a:cubicBezTo>
                  <a:cubicBezTo>
                    <a:pt x="1168" y="941"/>
                    <a:pt x="1134" y="941"/>
                    <a:pt x="1127" y="924"/>
                  </a:cubicBezTo>
                  <a:cubicBezTo>
                    <a:pt x="1120" y="907"/>
                    <a:pt x="1156" y="862"/>
                    <a:pt x="1131" y="844"/>
                  </a:cubicBezTo>
                  <a:cubicBezTo>
                    <a:pt x="1106" y="826"/>
                    <a:pt x="1022" y="834"/>
                    <a:pt x="979" y="818"/>
                  </a:cubicBezTo>
                  <a:cubicBezTo>
                    <a:pt x="936" y="802"/>
                    <a:pt x="922" y="772"/>
                    <a:pt x="871" y="748"/>
                  </a:cubicBezTo>
                  <a:cubicBezTo>
                    <a:pt x="820" y="724"/>
                    <a:pt x="747" y="708"/>
                    <a:pt x="675" y="676"/>
                  </a:cubicBezTo>
                  <a:cubicBezTo>
                    <a:pt x="603" y="644"/>
                    <a:pt x="513" y="599"/>
                    <a:pt x="439" y="556"/>
                  </a:cubicBezTo>
                  <a:cubicBezTo>
                    <a:pt x="365" y="513"/>
                    <a:pt x="296" y="497"/>
                    <a:pt x="233" y="420"/>
                  </a:cubicBezTo>
                  <a:cubicBezTo>
                    <a:pt x="170" y="343"/>
                    <a:pt x="95" y="156"/>
                    <a:pt x="59" y="92"/>
                  </a:cubicBezTo>
                  <a:cubicBezTo>
                    <a:pt x="23" y="28"/>
                    <a:pt x="0" y="45"/>
                    <a:pt x="15" y="34"/>
                  </a:cubicBezTo>
                  <a:cubicBezTo>
                    <a:pt x="30" y="23"/>
                    <a:pt x="110" y="26"/>
                    <a:pt x="151" y="28"/>
                  </a:cubicBezTo>
                  <a:cubicBezTo>
                    <a:pt x="192" y="30"/>
                    <a:pt x="221" y="0"/>
                    <a:pt x="261" y="48"/>
                  </a:cubicBezTo>
                  <a:close/>
                </a:path>
              </a:pathLst>
            </a:custGeom>
            <a:solidFill>
              <a:srgbClr val="FFCC66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86"/>
            <p:cNvSpPr>
              <a:spLocks/>
            </p:cNvSpPr>
            <p:nvPr/>
          </p:nvSpPr>
          <p:spPr bwMode="auto">
            <a:xfrm>
              <a:off x="2285" y="2248"/>
              <a:ext cx="480" cy="317"/>
            </a:xfrm>
            <a:custGeom>
              <a:avLst/>
              <a:gdLst>
                <a:gd name="T0" fmla="*/ 347 w 480"/>
                <a:gd name="T1" fmla="*/ 24 h 317"/>
                <a:gd name="T2" fmla="*/ 435 w 480"/>
                <a:gd name="T3" fmla="*/ 32 h 317"/>
                <a:gd name="T4" fmla="*/ 467 w 480"/>
                <a:gd name="T5" fmla="*/ 136 h 317"/>
                <a:gd name="T6" fmla="*/ 355 w 480"/>
                <a:gd name="T7" fmla="*/ 168 h 317"/>
                <a:gd name="T8" fmla="*/ 187 w 480"/>
                <a:gd name="T9" fmla="*/ 296 h 317"/>
                <a:gd name="T10" fmla="*/ 115 w 480"/>
                <a:gd name="T11" fmla="*/ 296 h 317"/>
                <a:gd name="T12" fmla="*/ 115 w 480"/>
                <a:gd name="T13" fmla="*/ 248 h 317"/>
                <a:gd name="T14" fmla="*/ 19 w 480"/>
                <a:gd name="T15" fmla="*/ 32 h 317"/>
                <a:gd name="T16" fmla="*/ 227 w 480"/>
                <a:gd name="T17" fmla="*/ 56 h 317"/>
                <a:gd name="T18" fmla="*/ 291 w 480"/>
                <a:gd name="T19" fmla="*/ 4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" h="317">
                  <a:moveTo>
                    <a:pt x="347" y="24"/>
                  </a:moveTo>
                  <a:cubicBezTo>
                    <a:pt x="362" y="25"/>
                    <a:pt x="415" y="13"/>
                    <a:pt x="435" y="32"/>
                  </a:cubicBezTo>
                  <a:cubicBezTo>
                    <a:pt x="455" y="51"/>
                    <a:pt x="480" y="113"/>
                    <a:pt x="467" y="136"/>
                  </a:cubicBezTo>
                  <a:cubicBezTo>
                    <a:pt x="454" y="159"/>
                    <a:pt x="402" y="141"/>
                    <a:pt x="355" y="168"/>
                  </a:cubicBezTo>
                  <a:cubicBezTo>
                    <a:pt x="308" y="195"/>
                    <a:pt x="227" y="275"/>
                    <a:pt x="187" y="296"/>
                  </a:cubicBezTo>
                  <a:cubicBezTo>
                    <a:pt x="147" y="317"/>
                    <a:pt x="127" y="304"/>
                    <a:pt x="115" y="296"/>
                  </a:cubicBezTo>
                  <a:cubicBezTo>
                    <a:pt x="103" y="288"/>
                    <a:pt x="131" y="292"/>
                    <a:pt x="115" y="248"/>
                  </a:cubicBezTo>
                  <a:cubicBezTo>
                    <a:pt x="99" y="204"/>
                    <a:pt x="0" y="64"/>
                    <a:pt x="19" y="32"/>
                  </a:cubicBezTo>
                  <a:cubicBezTo>
                    <a:pt x="38" y="0"/>
                    <a:pt x="182" y="55"/>
                    <a:pt x="227" y="56"/>
                  </a:cubicBezTo>
                  <a:cubicBezTo>
                    <a:pt x="272" y="57"/>
                    <a:pt x="278" y="43"/>
                    <a:pt x="291" y="40"/>
                  </a:cubicBez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87"/>
            <p:cNvSpPr>
              <a:spLocks/>
            </p:cNvSpPr>
            <p:nvPr/>
          </p:nvSpPr>
          <p:spPr bwMode="auto">
            <a:xfrm>
              <a:off x="2480" y="2640"/>
              <a:ext cx="160" cy="216"/>
            </a:xfrm>
            <a:custGeom>
              <a:avLst/>
              <a:gdLst>
                <a:gd name="T0" fmla="*/ 16 w 160"/>
                <a:gd name="T1" fmla="*/ 0 h 216"/>
                <a:gd name="T2" fmla="*/ 16 w 160"/>
                <a:gd name="T3" fmla="*/ 48 h 216"/>
                <a:gd name="T4" fmla="*/ 112 w 160"/>
                <a:gd name="T5" fmla="*/ 192 h 216"/>
                <a:gd name="T6" fmla="*/ 160 w 160"/>
                <a:gd name="T7" fmla="*/ 192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" h="216">
                  <a:moveTo>
                    <a:pt x="16" y="0"/>
                  </a:moveTo>
                  <a:cubicBezTo>
                    <a:pt x="8" y="8"/>
                    <a:pt x="0" y="16"/>
                    <a:pt x="16" y="48"/>
                  </a:cubicBezTo>
                  <a:cubicBezTo>
                    <a:pt x="32" y="80"/>
                    <a:pt x="88" y="168"/>
                    <a:pt x="112" y="192"/>
                  </a:cubicBezTo>
                  <a:cubicBezTo>
                    <a:pt x="136" y="216"/>
                    <a:pt x="148" y="204"/>
                    <a:pt x="160" y="192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88"/>
            <p:cNvSpPr>
              <a:spLocks/>
            </p:cNvSpPr>
            <p:nvPr/>
          </p:nvSpPr>
          <p:spPr bwMode="auto">
            <a:xfrm>
              <a:off x="2784" y="2736"/>
              <a:ext cx="144" cy="336"/>
            </a:xfrm>
            <a:custGeom>
              <a:avLst/>
              <a:gdLst>
                <a:gd name="T0" fmla="*/ 144 w 144"/>
                <a:gd name="T1" fmla="*/ 0 h 336"/>
                <a:gd name="T2" fmla="*/ 128 w 144"/>
                <a:gd name="T3" fmla="*/ 160 h 336"/>
                <a:gd name="T4" fmla="*/ 0 w 144"/>
                <a:gd name="T5" fmla="*/ 33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336">
                  <a:moveTo>
                    <a:pt x="144" y="0"/>
                  </a:moveTo>
                  <a:lnTo>
                    <a:pt x="128" y="160"/>
                  </a:lnTo>
                  <a:lnTo>
                    <a:pt x="0" y="336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89"/>
            <p:cNvSpPr>
              <a:spLocks/>
            </p:cNvSpPr>
            <p:nvPr/>
          </p:nvSpPr>
          <p:spPr bwMode="auto">
            <a:xfrm>
              <a:off x="3504" y="2256"/>
              <a:ext cx="672" cy="1488"/>
            </a:xfrm>
            <a:custGeom>
              <a:avLst/>
              <a:gdLst>
                <a:gd name="T0" fmla="*/ 288 w 672"/>
                <a:gd name="T1" fmla="*/ 384 h 1488"/>
                <a:gd name="T2" fmla="*/ 480 w 672"/>
                <a:gd name="T3" fmla="*/ 336 h 1488"/>
                <a:gd name="T4" fmla="*/ 528 w 672"/>
                <a:gd name="T5" fmla="*/ 192 h 1488"/>
                <a:gd name="T6" fmla="*/ 384 w 672"/>
                <a:gd name="T7" fmla="*/ 48 h 1488"/>
                <a:gd name="T8" fmla="*/ 192 w 672"/>
                <a:gd name="T9" fmla="*/ 0 h 1488"/>
                <a:gd name="T10" fmla="*/ 0 w 672"/>
                <a:gd name="T11" fmla="*/ 96 h 1488"/>
                <a:gd name="T12" fmla="*/ 96 w 672"/>
                <a:gd name="T13" fmla="*/ 384 h 1488"/>
                <a:gd name="T14" fmla="*/ 288 w 672"/>
                <a:gd name="T15" fmla="*/ 768 h 1488"/>
                <a:gd name="T16" fmla="*/ 672 w 672"/>
                <a:gd name="T17" fmla="*/ 1488 h 1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2" h="1488">
                  <a:moveTo>
                    <a:pt x="288" y="384"/>
                  </a:moveTo>
                  <a:lnTo>
                    <a:pt x="480" y="336"/>
                  </a:lnTo>
                  <a:lnTo>
                    <a:pt x="528" y="192"/>
                  </a:lnTo>
                  <a:lnTo>
                    <a:pt x="384" y="48"/>
                  </a:lnTo>
                  <a:lnTo>
                    <a:pt x="192" y="0"/>
                  </a:lnTo>
                  <a:lnTo>
                    <a:pt x="0" y="96"/>
                  </a:lnTo>
                  <a:lnTo>
                    <a:pt x="96" y="384"/>
                  </a:lnTo>
                  <a:lnTo>
                    <a:pt x="288" y="768"/>
                  </a:lnTo>
                  <a:lnTo>
                    <a:pt x="672" y="1488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90"/>
            <p:cNvSpPr>
              <a:spLocks/>
            </p:cNvSpPr>
            <p:nvPr/>
          </p:nvSpPr>
          <p:spPr bwMode="auto">
            <a:xfrm>
              <a:off x="1824" y="2160"/>
              <a:ext cx="1776" cy="1536"/>
            </a:xfrm>
            <a:custGeom>
              <a:avLst/>
              <a:gdLst>
                <a:gd name="T0" fmla="*/ 96 w 1776"/>
                <a:gd name="T1" fmla="*/ 0 h 1536"/>
                <a:gd name="T2" fmla="*/ 0 w 1776"/>
                <a:gd name="T3" fmla="*/ 48 h 1536"/>
                <a:gd name="T4" fmla="*/ 480 w 1776"/>
                <a:gd name="T5" fmla="*/ 192 h 1536"/>
                <a:gd name="T6" fmla="*/ 432 w 1776"/>
                <a:gd name="T7" fmla="*/ 96 h 1536"/>
                <a:gd name="T8" fmla="*/ 672 w 1776"/>
                <a:gd name="T9" fmla="*/ 864 h 1536"/>
                <a:gd name="T10" fmla="*/ 864 w 1776"/>
                <a:gd name="T11" fmla="*/ 1392 h 1536"/>
                <a:gd name="T12" fmla="*/ 912 w 1776"/>
                <a:gd name="T13" fmla="*/ 1536 h 1536"/>
                <a:gd name="T14" fmla="*/ 1776 w 1776"/>
                <a:gd name="T15" fmla="*/ 480 h 1536"/>
                <a:gd name="T16" fmla="*/ 1728 w 1776"/>
                <a:gd name="T17" fmla="*/ 432 h 1536"/>
                <a:gd name="T18" fmla="*/ 1248 w 1776"/>
                <a:gd name="T19" fmla="*/ 432 h 1536"/>
                <a:gd name="T20" fmla="*/ 576 w 1776"/>
                <a:gd name="T21" fmla="*/ 432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76" h="1536">
                  <a:moveTo>
                    <a:pt x="96" y="0"/>
                  </a:moveTo>
                  <a:lnTo>
                    <a:pt x="0" y="48"/>
                  </a:lnTo>
                  <a:lnTo>
                    <a:pt x="480" y="192"/>
                  </a:lnTo>
                  <a:lnTo>
                    <a:pt x="432" y="96"/>
                  </a:lnTo>
                  <a:lnTo>
                    <a:pt x="672" y="864"/>
                  </a:lnTo>
                  <a:lnTo>
                    <a:pt x="864" y="1392"/>
                  </a:lnTo>
                  <a:lnTo>
                    <a:pt x="912" y="1536"/>
                  </a:lnTo>
                  <a:lnTo>
                    <a:pt x="1776" y="480"/>
                  </a:lnTo>
                  <a:lnTo>
                    <a:pt x="1728" y="432"/>
                  </a:lnTo>
                  <a:lnTo>
                    <a:pt x="1248" y="432"/>
                  </a:lnTo>
                  <a:lnTo>
                    <a:pt x="576" y="43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91"/>
            <p:cNvSpPr>
              <a:spLocks/>
            </p:cNvSpPr>
            <p:nvPr/>
          </p:nvSpPr>
          <p:spPr bwMode="auto">
            <a:xfrm>
              <a:off x="1632" y="2640"/>
              <a:ext cx="912" cy="1104"/>
            </a:xfrm>
            <a:custGeom>
              <a:avLst/>
              <a:gdLst>
                <a:gd name="T0" fmla="*/ 720 w 912"/>
                <a:gd name="T1" fmla="*/ 0 h 1104"/>
                <a:gd name="T2" fmla="*/ 0 w 912"/>
                <a:gd name="T3" fmla="*/ 1104 h 1104"/>
                <a:gd name="T4" fmla="*/ 912 w 912"/>
                <a:gd name="T5" fmla="*/ 1056 h 1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104">
                  <a:moveTo>
                    <a:pt x="720" y="0"/>
                  </a:moveTo>
                  <a:lnTo>
                    <a:pt x="0" y="1104"/>
                  </a:lnTo>
                  <a:lnTo>
                    <a:pt x="912" y="1056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Oval 92"/>
            <p:cNvSpPr>
              <a:spLocks noChangeArrowheads="1"/>
            </p:cNvSpPr>
            <p:nvPr/>
          </p:nvSpPr>
          <p:spPr bwMode="auto">
            <a:xfrm>
              <a:off x="2544" y="3456"/>
              <a:ext cx="432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2" name="Oval 93"/>
            <p:cNvSpPr>
              <a:spLocks noChangeArrowheads="1"/>
            </p:cNvSpPr>
            <p:nvPr/>
          </p:nvSpPr>
          <p:spPr bwMode="auto">
            <a:xfrm>
              <a:off x="1576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Oval 94"/>
            <p:cNvSpPr>
              <a:spLocks noChangeArrowheads="1"/>
            </p:cNvSpPr>
            <p:nvPr/>
          </p:nvSpPr>
          <p:spPr bwMode="auto">
            <a:xfrm>
              <a:off x="4080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482" name="Picture 2" descr="C:\Users\Галина\Desktop\Новая папка\Анимашки 2\д\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0" y="3024188"/>
            <a:ext cx="5461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590550" y="3878263"/>
            <a:ext cx="122238" cy="8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427538" y="3897313"/>
            <a:ext cx="87312" cy="68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650875" y="3906838"/>
            <a:ext cx="4010025" cy="458787"/>
          </a:xfrm>
          <a:custGeom>
            <a:avLst/>
            <a:gdLst>
              <a:gd name="connsiteX0" fmla="*/ 0 w 4009467"/>
              <a:gd name="connsiteY0" fmla="*/ 25704 h 460051"/>
              <a:gd name="connsiteX1" fmla="*/ 2045970 w 4009467"/>
              <a:gd name="connsiteY1" fmla="*/ 460044 h 460051"/>
              <a:gd name="connsiteX2" fmla="*/ 3840480 w 4009467"/>
              <a:gd name="connsiteY2" fmla="*/ 37134 h 460051"/>
              <a:gd name="connsiteX3" fmla="*/ 3829050 w 4009467"/>
              <a:gd name="connsiteY3" fmla="*/ 48564 h 46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9467" h="460051">
                <a:moveTo>
                  <a:pt x="0" y="25704"/>
                </a:moveTo>
                <a:cubicBezTo>
                  <a:pt x="702945" y="241921"/>
                  <a:pt x="1405890" y="458139"/>
                  <a:pt x="2045970" y="460044"/>
                </a:cubicBezTo>
                <a:cubicBezTo>
                  <a:pt x="2686050" y="461949"/>
                  <a:pt x="3543300" y="105714"/>
                  <a:pt x="3840480" y="37134"/>
                </a:cubicBezTo>
                <a:cubicBezTo>
                  <a:pt x="4137660" y="-31446"/>
                  <a:pt x="3983355" y="8559"/>
                  <a:pt x="3829050" y="48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TextBox 41"/>
          <p:cNvSpPr txBox="1">
            <a:spLocks noChangeArrowheads="1"/>
          </p:cNvSpPr>
          <p:nvPr/>
        </p:nvSpPr>
        <p:spPr bwMode="auto">
          <a:xfrm>
            <a:off x="2195513" y="396557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30 км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427538" y="2930525"/>
            <a:ext cx="1081087" cy="14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064500" y="2873375"/>
            <a:ext cx="341313" cy="1033463"/>
            <a:chOff x="1848" y="1835"/>
            <a:chExt cx="215" cy="651"/>
          </a:xfrm>
        </p:grpSpPr>
        <p:sp>
          <p:nvSpPr>
            <p:cNvPr id="9230" name="Freeform 21"/>
            <p:cNvSpPr>
              <a:spLocks/>
            </p:cNvSpPr>
            <p:nvPr/>
          </p:nvSpPr>
          <p:spPr bwMode="auto">
            <a:xfrm>
              <a:off x="1915" y="2198"/>
              <a:ext cx="144" cy="288"/>
            </a:xfrm>
            <a:custGeom>
              <a:avLst/>
              <a:gdLst>
                <a:gd name="T0" fmla="*/ 0 w 144"/>
                <a:gd name="T1" fmla="*/ 247 h 336"/>
                <a:gd name="T2" fmla="*/ 0 w 144"/>
                <a:gd name="T3" fmla="*/ 0 h 336"/>
                <a:gd name="T4" fmla="*/ 144 w 144"/>
                <a:gd name="T5" fmla="*/ 70 h 336"/>
                <a:gd name="T6" fmla="*/ 0 w 144"/>
                <a:gd name="T7" fmla="*/ 7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336">
                  <a:moveTo>
                    <a:pt x="0" y="336"/>
                  </a:moveTo>
                  <a:lnTo>
                    <a:pt x="0" y="0"/>
                  </a:lnTo>
                  <a:lnTo>
                    <a:pt x="144" y="96"/>
                  </a:lnTo>
                  <a:lnTo>
                    <a:pt x="0" y="9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1867" y="1835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endPara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232" name="Freeform 23"/>
            <p:cNvSpPr>
              <a:spLocks/>
            </p:cNvSpPr>
            <p:nvPr/>
          </p:nvSpPr>
          <p:spPr bwMode="auto">
            <a:xfrm>
              <a:off x="1848" y="2457"/>
              <a:ext cx="134" cy="27"/>
            </a:xfrm>
            <a:custGeom>
              <a:avLst/>
              <a:gdLst>
                <a:gd name="T0" fmla="*/ 0 w 134"/>
                <a:gd name="T1" fmla="*/ 27 h 27"/>
                <a:gd name="T2" fmla="*/ 66 w 134"/>
                <a:gd name="T3" fmla="*/ 0 h 27"/>
                <a:gd name="T4" fmla="*/ 134 w 134"/>
                <a:gd name="T5" fmla="*/ 2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" h="27">
                  <a:moveTo>
                    <a:pt x="0" y="27"/>
                  </a:moveTo>
                  <a:cubicBezTo>
                    <a:pt x="11" y="23"/>
                    <a:pt x="44" y="0"/>
                    <a:pt x="66" y="0"/>
                  </a:cubicBezTo>
                  <a:cubicBezTo>
                    <a:pt x="88" y="0"/>
                    <a:pt x="120" y="21"/>
                    <a:pt x="134" y="26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24363" y="256063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b="1">
                <a:latin typeface="Bookman Old Style" pitchFamily="18" charset="0"/>
              </a:rPr>
              <a:t> км/ч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L 0.23525 0.0051 L 0.60365 -0.00625 L 0.79445 -0.000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431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Математическая модель</vt:lpstr>
      <vt:lpstr>Математическая модель -  это способ описания реальной жизненной ситуации (задачи) с помощью математического языка.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модель</dc:title>
  <dc:creator>Jers</dc:creator>
  <cp:lastModifiedBy>Jers</cp:lastModifiedBy>
  <cp:revision>1</cp:revision>
  <dcterms:created xsi:type="dcterms:W3CDTF">2014-11-10T21:16:49Z</dcterms:created>
  <dcterms:modified xsi:type="dcterms:W3CDTF">2014-11-10T22:46:51Z</dcterms:modified>
</cp:coreProperties>
</file>