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67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05.11.2013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gif"/><Relationship Id="rId13" Type="http://schemas.openxmlformats.org/officeDocument/2006/relationships/image" Target="../media/image11.png"/><Relationship Id="rId3" Type="http://schemas.openxmlformats.org/officeDocument/2006/relationships/image" Target="../media/image1.gif"/><Relationship Id="rId7" Type="http://schemas.openxmlformats.org/officeDocument/2006/relationships/image" Target="../media/image5.gif"/><Relationship Id="rId12" Type="http://schemas.openxmlformats.org/officeDocument/2006/relationships/image" Target="../media/image10.gif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1.wav"/><Relationship Id="rId6" Type="http://schemas.openxmlformats.org/officeDocument/2006/relationships/image" Target="../media/image4.gif"/><Relationship Id="rId11" Type="http://schemas.openxmlformats.org/officeDocument/2006/relationships/image" Target="../media/image9.gif"/><Relationship Id="rId5" Type="http://schemas.openxmlformats.org/officeDocument/2006/relationships/image" Target="../media/image3.gif"/><Relationship Id="rId10" Type="http://schemas.openxmlformats.org/officeDocument/2006/relationships/image" Target="../media/image8.gif"/><Relationship Id="rId4" Type="http://schemas.openxmlformats.org/officeDocument/2006/relationships/image" Target="../media/image2.jpeg"/><Relationship Id="rId9" Type="http://schemas.openxmlformats.org/officeDocument/2006/relationships/image" Target="../media/image7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21" name="Picture 5" descr="black43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4572000" cy="3557588"/>
          </a:xfrm>
          <a:prstGeom prst="rect">
            <a:avLst/>
          </a:prstGeom>
          <a:noFill/>
        </p:spPr>
      </p:pic>
      <p:pic>
        <p:nvPicPr>
          <p:cNvPr id="9222" name="Picture 6" descr="black43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56100" y="0"/>
            <a:ext cx="4787900" cy="3557588"/>
          </a:xfrm>
          <a:prstGeom prst="rect">
            <a:avLst/>
          </a:prstGeom>
          <a:noFill/>
        </p:spPr>
      </p:pic>
      <p:pic>
        <p:nvPicPr>
          <p:cNvPr id="9223" name="Picture 7" descr="black43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300413"/>
            <a:ext cx="4572000" cy="3557587"/>
          </a:xfrm>
          <a:prstGeom prst="rect">
            <a:avLst/>
          </a:prstGeom>
          <a:noFill/>
        </p:spPr>
      </p:pic>
      <p:pic>
        <p:nvPicPr>
          <p:cNvPr id="9224" name="Picture 8" descr="black43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56100" y="3300413"/>
            <a:ext cx="4787900" cy="3557587"/>
          </a:xfrm>
          <a:prstGeom prst="rect">
            <a:avLst/>
          </a:prstGeom>
          <a:noFill/>
        </p:spPr>
      </p:pic>
      <p:sp>
        <p:nvSpPr>
          <p:cNvPr id="9226" name="AutoShape 10"/>
          <p:cNvSpPr>
            <a:spLocks noChangeArrowheads="1"/>
          </p:cNvSpPr>
          <p:nvPr/>
        </p:nvSpPr>
        <p:spPr bwMode="auto">
          <a:xfrm rot="-2453948">
            <a:off x="2987675" y="1989138"/>
            <a:ext cx="3384550" cy="3314700"/>
          </a:xfrm>
          <a:prstGeom prst="star4">
            <a:avLst>
              <a:gd name="adj" fmla="val 11542"/>
            </a:avLst>
          </a:prstGeom>
          <a:gradFill rotWithShape="1">
            <a:gsLst>
              <a:gs pos="0">
                <a:srgbClr val="990099"/>
              </a:gs>
              <a:gs pos="100000">
                <a:srgbClr val="FF00FF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9225" name="AutoShape 9"/>
          <p:cNvSpPr>
            <a:spLocks noChangeArrowheads="1"/>
          </p:cNvSpPr>
          <p:nvPr/>
        </p:nvSpPr>
        <p:spPr bwMode="auto">
          <a:xfrm>
            <a:off x="3276600" y="2060575"/>
            <a:ext cx="2736850" cy="2954338"/>
          </a:xfrm>
          <a:prstGeom prst="star4">
            <a:avLst>
              <a:gd name="adj" fmla="val 11542"/>
            </a:avLst>
          </a:prstGeom>
          <a:gradFill rotWithShape="1">
            <a:gsLst>
              <a:gs pos="0">
                <a:schemeClr val="accent1"/>
              </a:gs>
              <a:gs pos="100000">
                <a:srgbClr val="FFFF00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9227" name="AutoShape 11"/>
          <p:cNvSpPr>
            <a:spLocks noChangeArrowheads="1"/>
          </p:cNvSpPr>
          <p:nvPr/>
        </p:nvSpPr>
        <p:spPr bwMode="auto">
          <a:xfrm rot="-1728264">
            <a:off x="6084888" y="765175"/>
            <a:ext cx="1795462" cy="1603375"/>
          </a:xfrm>
          <a:prstGeom prst="star5">
            <a:avLst/>
          </a:prstGeom>
          <a:gradFill rotWithShape="1">
            <a:gsLst>
              <a:gs pos="0">
                <a:schemeClr val="bg1"/>
              </a:gs>
              <a:gs pos="100000">
                <a:srgbClr val="FF99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pic>
        <p:nvPicPr>
          <p:cNvPr id="9219" name="Picture 3" descr="05_moon_meteorit_alh-81005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-1620838" y="0"/>
            <a:ext cx="1404938" cy="1038225"/>
          </a:xfrm>
          <a:prstGeom prst="rect">
            <a:avLst/>
          </a:prstGeom>
          <a:noFill/>
        </p:spPr>
      </p:pic>
      <p:pic>
        <p:nvPicPr>
          <p:cNvPr id="9229" name="Picture 13" descr="05_moon_meteorit_alh-81005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324975" y="0"/>
            <a:ext cx="1404938" cy="908050"/>
          </a:xfrm>
          <a:prstGeom prst="rect">
            <a:avLst/>
          </a:prstGeom>
          <a:noFill/>
        </p:spPr>
      </p:pic>
      <p:sp>
        <p:nvSpPr>
          <p:cNvPr id="9231" name="AutoShape 15"/>
          <p:cNvSpPr>
            <a:spLocks noChangeArrowheads="1"/>
          </p:cNvSpPr>
          <p:nvPr/>
        </p:nvSpPr>
        <p:spPr bwMode="auto">
          <a:xfrm>
            <a:off x="1042988" y="4797425"/>
            <a:ext cx="936625" cy="863600"/>
          </a:xfrm>
          <a:prstGeom prst="star5">
            <a:avLst/>
          </a:prstGeom>
          <a:gradFill rotWithShape="1">
            <a:gsLst>
              <a:gs pos="0">
                <a:srgbClr val="6699FF"/>
              </a:gs>
              <a:gs pos="100000">
                <a:srgbClr val="00FFFF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9233" name="AutoShape 17"/>
          <p:cNvSpPr>
            <a:spLocks noChangeArrowheads="1"/>
          </p:cNvSpPr>
          <p:nvPr/>
        </p:nvSpPr>
        <p:spPr bwMode="auto">
          <a:xfrm>
            <a:off x="3635375" y="549275"/>
            <a:ext cx="1223963" cy="1079500"/>
          </a:xfrm>
          <a:prstGeom prst="star5">
            <a:avLst/>
          </a:prstGeom>
          <a:gradFill rotWithShape="1">
            <a:gsLst>
              <a:gs pos="0">
                <a:srgbClr val="FFFF66"/>
              </a:gs>
              <a:gs pos="100000">
                <a:srgbClr val="00FF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9234" name="AutoShape 18"/>
          <p:cNvSpPr>
            <a:spLocks noChangeArrowheads="1"/>
          </p:cNvSpPr>
          <p:nvPr/>
        </p:nvSpPr>
        <p:spPr bwMode="auto">
          <a:xfrm rot="-1624394">
            <a:off x="6283325" y="3414713"/>
            <a:ext cx="1731963" cy="1655762"/>
          </a:xfrm>
          <a:prstGeom prst="star5">
            <a:avLst/>
          </a:prstGeom>
          <a:gradFill rotWithShape="1">
            <a:gsLst>
              <a:gs pos="0">
                <a:srgbClr val="FF0066"/>
              </a:gs>
              <a:gs pos="100000">
                <a:srgbClr val="CC99FF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9235" name="AutoShape 19"/>
          <p:cNvSpPr>
            <a:spLocks noChangeArrowheads="1"/>
          </p:cNvSpPr>
          <p:nvPr/>
        </p:nvSpPr>
        <p:spPr bwMode="auto">
          <a:xfrm rot="-1624394">
            <a:off x="779463" y="1011238"/>
            <a:ext cx="1587500" cy="1511300"/>
          </a:xfrm>
          <a:prstGeom prst="star5">
            <a:avLst/>
          </a:prstGeom>
          <a:gradFill rotWithShape="1">
            <a:gsLst>
              <a:gs pos="0">
                <a:srgbClr val="990099"/>
              </a:gs>
              <a:gs pos="100000">
                <a:srgbClr val="FF99FF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9236" name="AutoShape 20"/>
          <p:cNvSpPr>
            <a:spLocks noChangeArrowheads="1"/>
          </p:cNvSpPr>
          <p:nvPr/>
        </p:nvSpPr>
        <p:spPr bwMode="auto">
          <a:xfrm rot="-1624394">
            <a:off x="3567113" y="4805363"/>
            <a:ext cx="1873250" cy="1736725"/>
          </a:xfrm>
          <a:prstGeom prst="star5">
            <a:avLst/>
          </a:prstGeom>
          <a:gradFill rotWithShape="1">
            <a:gsLst>
              <a:gs pos="0">
                <a:srgbClr val="33CC33"/>
              </a:gs>
              <a:gs pos="100000">
                <a:srgbClr val="FFFF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/>
          </a:p>
        </p:txBody>
      </p:sp>
      <p:pic>
        <p:nvPicPr>
          <p:cNvPr id="9237" name="Picture 21" descr="earth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771775" y="4076700"/>
            <a:ext cx="1511300" cy="1511300"/>
          </a:xfrm>
          <a:prstGeom prst="rect">
            <a:avLst/>
          </a:prstGeom>
          <a:noFill/>
        </p:spPr>
      </p:pic>
      <p:pic>
        <p:nvPicPr>
          <p:cNvPr id="9238" name="Picture 22" descr="42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787900" y="3860800"/>
            <a:ext cx="792163" cy="792163"/>
          </a:xfrm>
          <a:prstGeom prst="rect">
            <a:avLst/>
          </a:prstGeom>
          <a:noFill/>
        </p:spPr>
      </p:pic>
      <p:pic>
        <p:nvPicPr>
          <p:cNvPr id="9239" name="Picture 23" descr="mars"/>
          <p:cNvPicPr>
            <a:picLocks noChangeAspect="1" noChangeArrowheads="1" noCrop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771775" y="2205038"/>
            <a:ext cx="863600" cy="863600"/>
          </a:xfrm>
          <a:prstGeom prst="rect">
            <a:avLst/>
          </a:prstGeom>
          <a:noFill/>
        </p:spPr>
      </p:pic>
      <p:pic>
        <p:nvPicPr>
          <p:cNvPr id="9240" name="Picture 24" descr="112"/>
          <p:cNvPicPr>
            <a:picLocks noChangeAspect="1" noChangeArrowheads="1" noCrop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235825" y="3213100"/>
            <a:ext cx="1079500" cy="1079500"/>
          </a:xfrm>
          <a:prstGeom prst="rect">
            <a:avLst/>
          </a:prstGeom>
          <a:noFill/>
        </p:spPr>
      </p:pic>
      <p:pic>
        <p:nvPicPr>
          <p:cNvPr id="9241" name="Picture 25" descr="upiter"/>
          <p:cNvPicPr>
            <a:picLocks noChangeAspect="1" noChangeArrowheads="1" noCrop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124075" y="708025"/>
            <a:ext cx="935038" cy="498475"/>
          </a:xfrm>
          <a:prstGeom prst="rect">
            <a:avLst/>
          </a:prstGeom>
          <a:noFill/>
        </p:spPr>
      </p:pic>
      <p:pic>
        <p:nvPicPr>
          <p:cNvPr id="9242" name="Picture 26" descr="r4"/>
          <p:cNvPicPr>
            <a:picLocks noChangeAspect="1" noChangeArrowheads="1" noCrop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 rot="16200000">
            <a:off x="-33337" y="5857875"/>
            <a:ext cx="1428750" cy="571500"/>
          </a:xfrm>
          <a:prstGeom prst="rect">
            <a:avLst/>
          </a:prstGeom>
          <a:noFill/>
        </p:spPr>
      </p:pic>
      <p:pic>
        <p:nvPicPr>
          <p:cNvPr id="9245" name="Picture 29" descr="r4"/>
          <p:cNvPicPr>
            <a:picLocks noChangeAspect="1" noChangeArrowheads="1" noCrop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95288" y="188913"/>
            <a:ext cx="1428750" cy="571500"/>
          </a:xfrm>
          <a:prstGeom prst="rect">
            <a:avLst/>
          </a:prstGeom>
          <a:noFill/>
        </p:spPr>
      </p:pic>
      <p:pic>
        <p:nvPicPr>
          <p:cNvPr id="9246" name="Picture 30" descr="r4"/>
          <p:cNvPicPr>
            <a:picLocks noChangeAspect="1" noChangeArrowheads="1" noCrop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 rot="5400000">
            <a:off x="7888288" y="617538"/>
            <a:ext cx="1428750" cy="571500"/>
          </a:xfrm>
          <a:prstGeom prst="rect">
            <a:avLst/>
          </a:prstGeom>
          <a:noFill/>
        </p:spPr>
      </p:pic>
      <p:pic>
        <p:nvPicPr>
          <p:cNvPr id="9248" name="Picture 32" descr="r7"/>
          <p:cNvPicPr>
            <a:picLocks noChangeAspect="1" noChangeArrowheads="1" noCrop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 rot="-23696382">
            <a:off x="4211638" y="1700213"/>
            <a:ext cx="1657350" cy="1104900"/>
          </a:xfrm>
          <a:prstGeom prst="rect">
            <a:avLst/>
          </a:prstGeom>
          <a:noFill/>
        </p:spPr>
      </p:pic>
      <p:pic>
        <p:nvPicPr>
          <p:cNvPr id="9249" name="Picture 33" descr="56r2"/>
          <p:cNvPicPr>
            <a:picLocks noChangeAspect="1" noChangeArrowheads="1" noCrop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-1371600" y="0"/>
            <a:ext cx="1371600" cy="495300"/>
          </a:xfrm>
          <a:prstGeom prst="rect">
            <a:avLst/>
          </a:prstGeom>
          <a:noFill/>
        </p:spPr>
      </p:pic>
      <p:pic>
        <p:nvPicPr>
          <p:cNvPr id="9250" name="Picture 34">
            <a:hlinkClick r:id="" action="ppaction://media"/>
          </p:cNvPr>
          <p:cNvPicPr>
            <a:picLocks noRot="1" noChangeAspect="1" noChangeArrowheads="1"/>
          </p:cNvPicPr>
          <p:nvPr>
            <a:wavAudioFile r:embed="rId1" name="принц.wav"/>
          </p:nvPr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596188" y="6237288"/>
            <a:ext cx="304800" cy="304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925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92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3000" fill="hold"/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000" fill="hold"/>
                                        <p:tgtEl>
                                          <p:spTgt spid="92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3000" fill="hold"/>
                                        <p:tgtEl>
                                          <p:spTgt spid="92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3000"/>
                                        <p:tgtEl>
                                          <p:spTgt spid="92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30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0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0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000"/>
                            </p:stCondLst>
                            <p:childTnLst>
                              <p:par>
                                <p:cTn id="21" presetID="8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22" dur="3000" fill="hold"/>
                                        <p:tgtEl>
                                          <p:spTgt spid="92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9000"/>
                            </p:stCondLst>
                            <p:childTnLst>
                              <p:par>
                                <p:cTn id="24" presetID="8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5" dur="30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2000"/>
                            </p:stCondLst>
                            <p:childTnLst>
                              <p:par>
                                <p:cTn id="27" presetID="10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92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92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2500"/>
                            </p:stCondLst>
                            <p:childTnLst>
                              <p:par>
                                <p:cTn id="34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92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92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4500"/>
                            </p:stCondLst>
                            <p:childTnLst>
                              <p:par>
                                <p:cTn id="39" presetID="10" presetClass="entr" presetSubtype="0" repeatCount="4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9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8500"/>
                            </p:stCondLst>
                            <p:childTnLst>
                              <p:par>
                                <p:cTn id="43" presetID="10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1000"/>
                                        <p:tgtEl>
                                          <p:spTgt spid="92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9500"/>
                            </p:stCondLst>
                            <p:childTnLst>
                              <p:par>
                                <p:cTn id="47" presetID="2" presetClass="exit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8" dur="3000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3000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22500"/>
                            </p:stCondLst>
                            <p:childTnLst>
                              <p:par>
                                <p:cTn id="52" presetID="2" presetClass="exit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3" dur="3000"/>
                                        <p:tgtEl>
                                          <p:spTgt spid="92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3000"/>
                                        <p:tgtEl>
                                          <p:spTgt spid="92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9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5500"/>
                            </p:stCondLst>
                            <p:childTnLst>
                              <p:par>
                                <p:cTn id="57" presetID="2" presetClass="exit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8" dur="3000"/>
                                        <p:tgtEl>
                                          <p:spTgt spid="92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3000"/>
                                        <p:tgtEl>
                                          <p:spTgt spid="92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9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28500"/>
                            </p:stCondLst>
                            <p:childTnLst>
                              <p:par>
                                <p:cTn id="6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9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29000"/>
                            </p:stCondLst>
                            <p:childTnLst>
                              <p:par>
                                <p:cTn id="66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500"/>
                                        <p:tgtEl>
                                          <p:spTgt spid="92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29500"/>
                            </p:stCondLst>
                            <p:childTnLst>
                              <p:par>
                                <p:cTn id="7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9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30000"/>
                            </p:stCondLst>
                            <p:childTnLst>
                              <p:par>
                                <p:cTn id="74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" dur="1000"/>
                                        <p:tgtEl>
                                          <p:spTgt spid="92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31000"/>
                            </p:stCondLst>
                            <p:childTnLst>
                              <p:par>
                                <p:cTn id="7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9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31500"/>
                            </p:stCondLst>
                            <p:childTnLst>
                              <p:par>
                                <p:cTn id="82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3" dur="1000"/>
                                        <p:tgtEl>
                                          <p:spTgt spid="92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32500"/>
                            </p:stCondLst>
                            <p:childTnLst>
                              <p:par>
                                <p:cTn id="8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9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33000"/>
                            </p:stCondLst>
                            <p:childTnLst>
                              <p:par>
                                <p:cTn id="90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1" dur="1000"/>
                                        <p:tgtEl>
                                          <p:spTgt spid="92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34000"/>
                            </p:stCondLst>
                            <p:childTnLst>
                              <p:par>
                                <p:cTn id="9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9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34500"/>
                            </p:stCondLst>
                            <p:childTnLst>
                              <p:par>
                                <p:cTn id="98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9" dur="1000"/>
                                        <p:tgtEl>
                                          <p:spTgt spid="92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35500"/>
                            </p:stCondLst>
                            <p:childTnLst>
                              <p:par>
                                <p:cTn id="10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9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3.33333E-6 L 0.00035 -0.80532 " pathEditMode="relative" rAng="0" ptsTypes="AA">
                                      <p:cBhvr>
                                        <p:cTn id="106" dur="3000" fill="hold"/>
                                        <p:tgtEl>
                                          <p:spTgt spid="92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40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38500"/>
                            </p:stCondLst>
                            <p:childTnLst>
                              <p:par>
                                <p:cTn id="108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9" dur="500"/>
                                        <p:tgtEl>
                                          <p:spTgt spid="92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9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-2.96296E-6 L 0.80382 -0.01018 " pathEditMode="relative" rAng="0" ptsTypes="AA">
                                      <p:cBhvr>
                                        <p:cTn id="115" dur="3000" fill="hold"/>
                                        <p:tgtEl>
                                          <p:spTgt spid="92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02" y="-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41500"/>
                            </p:stCondLst>
                            <p:childTnLst>
                              <p:par>
                                <p:cTn id="117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8" dur="500"/>
                                        <p:tgtEl>
                                          <p:spTgt spid="92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9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4" dur="3000"/>
                                        <p:tgtEl>
                                          <p:spTgt spid="92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5" dur="3000"/>
                                        <p:tgtEl>
                                          <p:spTgt spid="92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9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44500"/>
                            </p:stCondLst>
                            <p:childTnLst>
                              <p:par>
                                <p:cTn id="12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1000"/>
                                        <p:tgtEl>
                                          <p:spTgt spid="9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45500"/>
                            </p:stCondLst>
                            <p:childTnLst>
                              <p:par>
                                <p:cTn id="13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1000"/>
                                        <p:tgtEl>
                                          <p:spTgt spid="9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1" presetClass="path" presetSubtype="0" repeatCount="400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677 -0.01991 C 0.02951 0.0875 -0.01042 0.2169 -0.09566 0.26829 C -0.1809 0.32084 -0.28021 0.27384 -0.31649 0.16667 C -0.35295 0.05926 -0.31319 -0.06944 -0.2276 -0.12106 C -0.14236 -0.17245 -0.0434 -0.12731 -0.00677 -0.01991 Z " pathEditMode="relative" rAng="3942850" ptsTypes="fffff">
                                      <p:cBhvr>
                                        <p:cTn id="136" dur="3000" spd="-100000" fill="hold"/>
                                        <p:tgtEl>
                                          <p:spTgt spid="92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5" y="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57500"/>
                            </p:stCondLst>
                            <p:childTnLst>
                              <p:par>
                                <p:cTn id="13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1000"/>
                                        <p:tgtEl>
                                          <p:spTgt spid="9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58500"/>
                            </p:stCondLst>
                            <p:childTnLst>
                              <p:par>
                                <p:cTn id="14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1000"/>
                                        <p:tgtEl>
                                          <p:spTgt spid="9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>
                            <p:stCondLst>
                              <p:cond delay="59500"/>
                            </p:stCondLst>
                            <p:childTnLst>
                              <p:par>
                                <p:cTn id="14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" dur="1000"/>
                                        <p:tgtEl>
                                          <p:spTgt spid="9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9" fill="hold">
                            <p:stCondLst>
                              <p:cond delay="60500"/>
                            </p:stCondLst>
                            <p:childTnLst>
                              <p:par>
                                <p:cTn id="150" presetID="2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2" dur="3000" fill="hold"/>
                                        <p:tgtEl>
                                          <p:spTgt spid="92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3" dur="3000" fill="hold"/>
                                        <p:tgtEl>
                                          <p:spTgt spid="92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>
                            <p:stCondLst>
                              <p:cond delay="63500"/>
                            </p:stCondLst>
                            <p:childTnLst>
                              <p:par>
                                <p:cTn id="155" presetID="10" presetClass="entr" presetSubtype="0" repeatCount="3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1000"/>
                                        <p:tgtEl>
                                          <p:spTgt spid="9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8" fill="hold">
                            <p:stCondLst>
                              <p:cond delay="66500"/>
                            </p:stCondLst>
                            <p:childTnLst>
                              <p:par>
                                <p:cTn id="159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-4.44444E-6 L -0.13385 0.30463 " pathEditMode="relative" rAng="0" ptsTypes="AA">
                                      <p:cBhvr>
                                        <p:cTn id="160" dur="3000" fill="hold"/>
                                        <p:tgtEl>
                                          <p:spTgt spid="92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7" y="152"/>
                                    </p:animMotion>
                                  </p:childTnLst>
                                </p:cTn>
                              </p:par>
                              <p:par>
                                <p:cTn id="161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2" dur="3000" fill="hold"/>
                                        <p:tgtEl>
                                          <p:spTgt spid="9248"/>
                                        </p:tgtEl>
                                      </p:cBhvr>
                                      <p:by x="25000" y="2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3" fill="hold">
                            <p:stCondLst>
                              <p:cond delay="69500"/>
                            </p:stCondLst>
                            <p:childTnLst>
                              <p:par>
                                <p:cTn id="164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5" dur="2000" fill="hold"/>
                                        <p:tgtEl>
                                          <p:spTgt spid="923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6" fill="hold">
                            <p:stCondLst>
                              <p:cond delay="71500"/>
                            </p:stCondLst>
                            <p:childTnLst>
                              <p:par>
                                <p:cTn id="167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8" dur="1000"/>
                                        <p:tgtEl>
                                          <p:spTgt spid="92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0" fill="hold">
                            <p:stCondLst>
                              <p:cond delay="72500"/>
                            </p:stCondLst>
                            <p:childTnLst>
                              <p:par>
                                <p:cTn id="171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2" dur="1000"/>
                                        <p:tgtEl>
                                          <p:spTgt spid="92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5" dur="1000"/>
                                        <p:tgtEl>
                                          <p:spTgt spid="92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8" dur="1000"/>
                                        <p:tgtEl>
                                          <p:spTgt spid="92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0" fill="hold">
                            <p:stCondLst>
                              <p:cond delay="73500"/>
                            </p:stCondLst>
                            <p:childTnLst>
                              <p:par>
                                <p:cTn id="181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2" dur="500"/>
                                        <p:tgtEl>
                                          <p:spTgt spid="92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4" fill="hold">
                            <p:stCondLst>
                              <p:cond delay="74000"/>
                            </p:stCondLst>
                            <p:childTnLst>
                              <p:par>
                                <p:cTn id="185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6" dur="2000"/>
                                        <p:tgtEl>
                                          <p:spTgt spid="92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188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250"/>
                </p:tgtEl>
              </p:cMediaNode>
            </p:audio>
          </p:childTnLst>
        </p:cTn>
      </p:par>
    </p:tnLst>
    <p:bldLst>
      <p:bldP spid="9226" grpId="0" animBg="1"/>
      <p:bldP spid="9226" grpId="1" animBg="1"/>
      <p:bldP spid="9226" grpId="2" animBg="1"/>
      <p:bldP spid="9225" grpId="0" animBg="1"/>
      <p:bldP spid="9225" grpId="1" animBg="1"/>
      <p:bldP spid="9225" grpId="2" animBg="1"/>
      <p:bldP spid="9227" grpId="0" animBg="1"/>
      <p:bldP spid="9227" grpId="1" animBg="1"/>
      <p:bldP spid="9227" grpId="2" animBg="1"/>
      <p:bldP spid="9231" grpId="0" animBg="1"/>
      <p:bldP spid="9231" grpId="1" animBg="1"/>
      <p:bldP spid="9233" grpId="0" animBg="1"/>
      <p:bldP spid="9233" grpId="1" animBg="1"/>
      <p:bldP spid="9234" grpId="0" animBg="1"/>
      <p:bldP spid="9234" grpId="1" animBg="1"/>
      <p:bldP spid="9235" grpId="0" animBg="1"/>
      <p:bldP spid="9235" grpId="1" animBg="1"/>
      <p:bldP spid="9236" grpId="0" animBg="1"/>
      <p:bldP spid="9236" grpId="1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Экран (4:3)</PresentationFormat>
  <Paragraphs>0</Paragraphs>
  <Slides>1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андрей</dc:creator>
  <cp:lastModifiedBy>андрей</cp:lastModifiedBy>
  <cp:revision>1</cp:revision>
  <dcterms:created xsi:type="dcterms:W3CDTF">2013-11-05T12:35:07Z</dcterms:created>
  <dcterms:modified xsi:type="dcterms:W3CDTF">2013-11-05T12:36:13Z</dcterms:modified>
</cp:coreProperties>
</file>