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b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b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b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b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Казимир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Северинович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Малевич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56792"/>
            <a:ext cx="4406887" cy="489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6228184" y="188640"/>
            <a:ext cx="26642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МКОУ «</a:t>
            </a:r>
            <a:r>
              <a:rPr lang="ru-RU" sz="1050" dirty="0" err="1" smtClean="0">
                <a:solidFill>
                  <a:schemeClr val="bg1"/>
                </a:solidFill>
              </a:rPr>
              <a:t>Ягоднинская</a:t>
            </a:r>
            <a:r>
              <a:rPr lang="ru-RU" sz="1050" dirty="0" smtClean="0">
                <a:solidFill>
                  <a:schemeClr val="bg1"/>
                </a:solidFill>
              </a:rPr>
              <a:t> СОШ </a:t>
            </a:r>
            <a:r>
              <a:rPr lang="ru-RU" sz="1050" dirty="0" err="1" smtClean="0">
                <a:solidFill>
                  <a:schemeClr val="bg1"/>
                </a:solidFill>
              </a:rPr>
              <a:t>им.Петрякова</a:t>
            </a:r>
            <a:r>
              <a:rPr lang="ru-RU" sz="1050" dirty="0" smtClean="0">
                <a:solidFill>
                  <a:schemeClr val="bg1"/>
                </a:solidFill>
              </a:rPr>
              <a:t>»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Автор-составитель: учитель ИЗО</a:t>
            </a:r>
          </a:p>
          <a:p>
            <a:pPr algn="ctr"/>
            <a:r>
              <a:rPr lang="ru-RU" sz="1050" dirty="0" err="1" smtClean="0">
                <a:solidFill>
                  <a:schemeClr val="bg1"/>
                </a:solidFill>
              </a:rPr>
              <a:t>Токушева</a:t>
            </a:r>
            <a:r>
              <a:rPr lang="ru-RU" sz="1050" dirty="0" smtClean="0">
                <a:solidFill>
                  <a:schemeClr val="bg1"/>
                </a:solidFill>
              </a:rPr>
              <a:t> Людмила Витальевна</a:t>
            </a:r>
            <a:endParaRPr lang="ru-RU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0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«Англичанин в Москве»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56792"/>
            <a:ext cx="3168352" cy="49979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8457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«Черный квадрат»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4823250" cy="4752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02555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«Черный круг»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5" b="5048"/>
          <a:stretch/>
        </p:blipFill>
        <p:spPr>
          <a:xfrm>
            <a:off x="2123728" y="1628800"/>
            <a:ext cx="4589179" cy="4536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3761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«Черный крест»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1556792"/>
            <a:ext cx="2992833" cy="5040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35309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«Автопортрет в двух измерениях»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1484784"/>
            <a:ext cx="3855505" cy="49685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0770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«Мальчик с рюкзаком»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00808"/>
            <a:ext cx="2738225" cy="44644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29092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«Автопортрет» 1933 год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4552764" cy="5040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44994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47170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</a:p>
          <a:p>
            <a:endParaRPr lang="ru-RU" dirty="0"/>
          </a:p>
          <a:p>
            <a:r>
              <a:rPr lang="ru-RU" sz="2400" dirty="0" smtClean="0"/>
              <a:t>Использованные материалы: </a:t>
            </a:r>
            <a:r>
              <a:rPr lang="ru-RU" sz="2400" dirty="0" err="1" smtClean="0"/>
              <a:t>К.С.Малевич</a:t>
            </a:r>
            <a:r>
              <a:rPr lang="ru-RU" sz="2400" dirty="0" smtClean="0"/>
              <a:t> / </a:t>
            </a:r>
            <a:r>
              <a:rPr lang="ru-RU" sz="2400" dirty="0" err="1" smtClean="0"/>
              <a:t>Е.Орлова</a:t>
            </a:r>
            <a:r>
              <a:rPr lang="ru-RU" sz="2400" dirty="0" smtClean="0"/>
              <a:t> – М. :РИПОЛ, 2014-(Великие русские живописцы).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424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«Весна – цветущий сад»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685374" cy="4536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5477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«Яблони в цвету»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556791"/>
            <a:ext cx="4248472" cy="48646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7322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«Автопортрет» 1907 год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556792"/>
            <a:ext cx="4896544" cy="489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8122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«Автопортрет» 1910 год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4434732" cy="44644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6466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«Крестьянка с ведрами и ребенком»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760" y="1628800"/>
            <a:ext cx="4639233" cy="4608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3948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«Крестьянин»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56792"/>
            <a:ext cx="3837778" cy="4968552"/>
          </a:xfrm>
        </p:spPr>
      </p:pic>
    </p:spTree>
    <p:extLst>
      <p:ext uri="{BB962C8B-B14F-4D97-AF65-F5344CB8AC3E}">
        <p14:creationId xmlns:p14="http://schemas.microsoft.com/office/powerpoint/2010/main" val="428684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«Крестьянка с </a:t>
            </a:r>
            <a:r>
              <a:rPr lang="ru-RU" dirty="0" smtClean="0"/>
              <a:t>ведрами»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48" y="1628800"/>
            <a:ext cx="4566745" cy="4536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3012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«Самовар»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143" y="1556792"/>
            <a:ext cx="3307567" cy="4680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95215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</TotalTime>
  <Words>110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Казимир Северинович Малевич</vt:lpstr>
      <vt:lpstr>«Весна – цветущий сад»</vt:lpstr>
      <vt:lpstr>«Яблони в цвету»</vt:lpstr>
      <vt:lpstr>«Автопортрет» 1907 год</vt:lpstr>
      <vt:lpstr>«Автопортрет» 1910 год</vt:lpstr>
      <vt:lpstr>«Крестьянка с ведрами и ребенком»</vt:lpstr>
      <vt:lpstr>«Крестьянин»</vt:lpstr>
      <vt:lpstr>«Крестьянка с ведрами» </vt:lpstr>
      <vt:lpstr>«Самовар»</vt:lpstr>
      <vt:lpstr>«Англичанин в Москве»</vt:lpstr>
      <vt:lpstr>«Черный квадрат»</vt:lpstr>
      <vt:lpstr>«Черный круг»</vt:lpstr>
      <vt:lpstr>«Черный крест»</vt:lpstr>
      <vt:lpstr>«Автопортрет в двух измерениях»</vt:lpstr>
      <vt:lpstr>«Мальчик с рюкзаком»</vt:lpstr>
      <vt:lpstr>«Автопортрет» 1933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Казимир Северинович Малевич</dc:title>
  <dc:creator>Пользователь</dc:creator>
  <cp:lastModifiedBy>Пользователь</cp:lastModifiedBy>
  <cp:revision>3</cp:revision>
  <dcterms:created xsi:type="dcterms:W3CDTF">2014-04-30T14:29:53Z</dcterms:created>
  <dcterms:modified xsi:type="dcterms:W3CDTF">2014-04-30T14:58:37Z</dcterms:modified>
</cp:coreProperties>
</file>