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8.xml" ContentType="application/vnd.ms-office.drawingml.diagramDrawing+xml"/>
  <Override PartName="/ppt/diagrams/drawing13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9" r:id="rId28"/>
    <p:sldId id="291" r:id="rId29"/>
    <p:sldId id="292" r:id="rId30"/>
    <p:sldId id="290" r:id="rId31"/>
    <p:sldId id="283" r:id="rId32"/>
    <p:sldId id="286" r:id="rId33"/>
    <p:sldId id="284" r:id="rId34"/>
    <p:sldId id="285" r:id="rId35"/>
    <p:sldId id="287" r:id="rId36"/>
    <p:sldId id="281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6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среднее специальное педагогическое</c:v>
                </c:pt>
                <c:pt idx="2">
                  <c:v>среднее специальное педагогическое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0.60000000000000042</c:v>
                </c:pt>
                <c:pt idx="1">
                  <c:v>0.28000000000000008</c:v>
                </c:pt>
                <c:pt idx="2">
                  <c:v>0.12000000000000002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квалификация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0.60000000000000042</c:v>
                </c:pt>
                <c:pt idx="1">
                  <c:v>0.34</c:v>
                </c:pt>
                <c:pt idx="2">
                  <c:v>6.0000000000000032E-2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возрастные категории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30-40 лет</c:v>
                </c:pt>
                <c:pt idx="1">
                  <c:v>40-54 года</c:v>
                </c:pt>
                <c:pt idx="2">
                  <c:v>старше 54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0.1800000000000001</c:v>
                </c:pt>
                <c:pt idx="1">
                  <c:v>0.64000000000000046</c:v>
                </c:pt>
                <c:pt idx="2">
                  <c:v>0.1800000000000001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 10 лет</c:v>
                </c:pt>
                <c:pt idx="1">
                  <c:v>10-15 лет</c:v>
                </c:pt>
                <c:pt idx="2">
                  <c:v>15-20 лет</c:v>
                </c:pt>
                <c:pt idx="3">
                  <c:v>более 20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0.12000000000000002</c:v>
                </c:pt>
                <c:pt idx="1">
                  <c:v>6.0000000000000032E-2</c:v>
                </c:pt>
                <c:pt idx="2">
                  <c:v>6.0000000000000032E-2</c:v>
                </c:pt>
                <c:pt idx="3">
                  <c:v>0.76000000000000045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Профессиональная активность педагогов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участие в конкурсах муниципального и регионального уровня</c:v>
                </c:pt>
                <c:pt idx="1">
                  <c:v>участие в дистанционных конкурсах</c:v>
                </c:pt>
                <c:pt idx="2">
                  <c:v>публикации в сборниках</c:v>
                </c:pt>
                <c:pt idx="3">
                  <c:v>индивидуальные публикации и в составе коллектива авторов</c:v>
                </c:pt>
                <c:pt idx="4">
                  <c:v>практическое представление опыта на муниципальном уровне</c:v>
                </c:pt>
                <c:pt idx="5">
                  <c:v>практическое представление опыта на региональном уровне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0.54</c:v>
                </c:pt>
                <c:pt idx="1">
                  <c:v>0.78</c:v>
                </c:pt>
                <c:pt idx="2">
                  <c:v>0.4800000000000002</c:v>
                </c:pt>
                <c:pt idx="3">
                  <c:v>0.36000000000000021</c:v>
                </c:pt>
                <c:pt idx="4">
                  <c:v>0.12000000000000002</c:v>
                </c:pt>
                <c:pt idx="5">
                  <c:v>0.94000000000000039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872169580497443"/>
          <c:y val="7.9545454545454544E-2"/>
          <c:w val="0.32258274389430186"/>
          <c:h val="0.920454545454545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A08F7-44A8-4EE0-8AB4-F67A7526F3D7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6CB1E35-AAF8-4A0B-BDB2-88872D66E157}">
      <dgm:prSet phldrT="[Текст]" custT="1"/>
      <dgm:spPr/>
      <dgm:t>
        <a:bodyPr/>
        <a:lstStyle/>
        <a:p>
          <a:r>
            <a:rPr lang="ru-RU" sz="2000" dirty="0" smtClean="0"/>
            <a:t>разработать систему мониторинга педагогической компетентности, подобрать </a:t>
          </a:r>
          <a:r>
            <a:rPr lang="ru-RU" sz="2000" dirty="0" err="1" smtClean="0"/>
            <a:t>опросники</a:t>
          </a:r>
          <a:r>
            <a:rPr lang="ru-RU" sz="2000" dirty="0" smtClean="0"/>
            <a:t>, анкеты, диагностические методики</a:t>
          </a:r>
          <a:endParaRPr lang="ru-RU" sz="2000" dirty="0"/>
        </a:p>
      </dgm:t>
    </dgm:pt>
    <dgm:pt modelId="{272998A4-9A43-4DEE-98FD-2E66B703CBB1}" type="parTrans" cxnId="{6483FB14-11D2-4D1D-B88F-17AFC262E33D}">
      <dgm:prSet/>
      <dgm:spPr/>
      <dgm:t>
        <a:bodyPr/>
        <a:lstStyle/>
        <a:p>
          <a:endParaRPr lang="ru-RU"/>
        </a:p>
      </dgm:t>
    </dgm:pt>
    <dgm:pt modelId="{81E4531B-0A18-4503-8F2A-4A07DEC20714}" type="sibTrans" cxnId="{6483FB14-11D2-4D1D-B88F-17AFC262E33D}">
      <dgm:prSet/>
      <dgm:spPr/>
      <dgm:t>
        <a:bodyPr/>
        <a:lstStyle/>
        <a:p>
          <a:endParaRPr lang="ru-RU"/>
        </a:p>
      </dgm:t>
    </dgm:pt>
    <dgm:pt modelId="{C5392C48-7A40-4993-8FBA-53496A258514}">
      <dgm:prSet phldrT="[Текст]" custT="1"/>
      <dgm:spPr/>
      <dgm:t>
        <a:bodyPr/>
        <a:lstStyle/>
        <a:p>
          <a:r>
            <a:rPr lang="ru-RU" sz="2000" dirty="0" smtClean="0"/>
            <a:t>разработать  и реализовать план повышения квалификации педагогических работников с учётом выявленных тенденций</a:t>
          </a:r>
          <a:endParaRPr lang="ru-RU" sz="2000" dirty="0"/>
        </a:p>
      </dgm:t>
    </dgm:pt>
    <dgm:pt modelId="{73D16475-1935-4072-8D13-17C0AA0D0CA8}" type="parTrans" cxnId="{EE90F070-669E-41DD-BDE3-CB6F72AB19E5}">
      <dgm:prSet/>
      <dgm:spPr/>
      <dgm:t>
        <a:bodyPr/>
        <a:lstStyle/>
        <a:p>
          <a:endParaRPr lang="ru-RU"/>
        </a:p>
      </dgm:t>
    </dgm:pt>
    <dgm:pt modelId="{811CC394-58F8-4ADE-95E1-64D2718DC564}" type="sibTrans" cxnId="{EE90F070-669E-41DD-BDE3-CB6F72AB19E5}">
      <dgm:prSet/>
      <dgm:spPr/>
      <dgm:t>
        <a:bodyPr/>
        <a:lstStyle/>
        <a:p>
          <a:endParaRPr lang="ru-RU"/>
        </a:p>
      </dgm:t>
    </dgm:pt>
    <dgm:pt modelId="{BF98A2D4-8080-4EDA-B0F1-8D490F094739}">
      <dgm:prSet phldrT="[Текст]" custT="1"/>
      <dgm:spPr/>
      <dgm:t>
        <a:bodyPr/>
        <a:lstStyle/>
        <a:p>
          <a:r>
            <a:rPr lang="ru-RU" sz="2000" dirty="0" smtClean="0"/>
            <a:t>повысить инновационный потенциал коллектива путём создания благоприятной мотивационной среды</a:t>
          </a:r>
          <a:endParaRPr lang="ru-RU" sz="2000" dirty="0"/>
        </a:p>
      </dgm:t>
    </dgm:pt>
    <dgm:pt modelId="{D74984C8-8A8E-487A-BB9D-F1DE30311528}" type="parTrans" cxnId="{4D219BEE-DA08-4233-A0FB-07EF6FB6A425}">
      <dgm:prSet/>
      <dgm:spPr/>
      <dgm:t>
        <a:bodyPr/>
        <a:lstStyle/>
        <a:p>
          <a:endParaRPr lang="ru-RU"/>
        </a:p>
      </dgm:t>
    </dgm:pt>
    <dgm:pt modelId="{D54D5CFF-D330-4B00-81E5-EFD62D6E3F38}" type="sibTrans" cxnId="{4D219BEE-DA08-4233-A0FB-07EF6FB6A425}">
      <dgm:prSet/>
      <dgm:spPr/>
      <dgm:t>
        <a:bodyPr/>
        <a:lstStyle/>
        <a:p>
          <a:endParaRPr lang="ru-RU"/>
        </a:p>
      </dgm:t>
    </dgm:pt>
    <dgm:pt modelId="{4D002F8A-4459-47B8-98D5-5861869B8060}" type="pres">
      <dgm:prSet presAssocID="{5C4A08F7-44A8-4EE0-8AB4-F67A7526F3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9B941-CBB4-425C-841C-5213E8D0EF62}" type="pres">
      <dgm:prSet presAssocID="{A6CB1E35-AAF8-4A0B-BDB2-88872D66E157}" presName="parentLin" presStyleCnt="0"/>
      <dgm:spPr/>
    </dgm:pt>
    <dgm:pt modelId="{D86986B0-FB76-4A3E-A816-00292DC5D69D}" type="pres">
      <dgm:prSet presAssocID="{A6CB1E35-AAF8-4A0B-BDB2-88872D66E1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DB1996-8B40-41C6-9C88-678BB39397A9}" type="pres">
      <dgm:prSet presAssocID="{A6CB1E35-AAF8-4A0B-BDB2-88872D66E1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3D6EF-E66D-4666-9482-58F83652FC0B}" type="pres">
      <dgm:prSet presAssocID="{A6CB1E35-AAF8-4A0B-BDB2-88872D66E157}" presName="negativeSpace" presStyleCnt="0"/>
      <dgm:spPr/>
    </dgm:pt>
    <dgm:pt modelId="{E660E92E-FF92-4AE3-867F-A7125FEFE816}" type="pres">
      <dgm:prSet presAssocID="{A6CB1E35-AAF8-4A0B-BDB2-88872D66E157}" presName="childText" presStyleLbl="conFgAcc1" presStyleIdx="0" presStyleCnt="3">
        <dgm:presLayoutVars>
          <dgm:bulletEnabled val="1"/>
        </dgm:presLayoutVars>
      </dgm:prSet>
      <dgm:spPr/>
    </dgm:pt>
    <dgm:pt modelId="{36D162E4-31D7-4EC8-BC0A-337AC4FD043B}" type="pres">
      <dgm:prSet presAssocID="{81E4531B-0A18-4503-8F2A-4A07DEC20714}" presName="spaceBetweenRectangles" presStyleCnt="0"/>
      <dgm:spPr/>
    </dgm:pt>
    <dgm:pt modelId="{E2836A10-6D17-4C9C-B248-23F9BD82D989}" type="pres">
      <dgm:prSet presAssocID="{C5392C48-7A40-4993-8FBA-53496A258514}" presName="parentLin" presStyleCnt="0"/>
      <dgm:spPr/>
    </dgm:pt>
    <dgm:pt modelId="{61D22AA2-26F0-4F5A-B713-6040F4796BF8}" type="pres">
      <dgm:prSet presAssocID="{C5392C48-7A40-4993-8FBA-53496A2585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38E5B0A-B38C-4387-AAF2-3CAD1EAED60E}" type="pres">
      <dgm:prSet presAssocID="{C5392C48-7A40-4993-8FBA-53496A2585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C57F1-6C09-4C70-9EB9-62EC86E7E312}" type="pres">
      <dgm:prSet presAssocID="{C5392C48-7A40-4993-8FBA-53496A258514}" presName="negativeSpace" presStyleCnt="0"/>
      <dgm:spPr/>
    </dgm:pt>
    <dgm:pt modelId="{E0AA19F3-79B0-4193-8D24-BBE52ED064F7}" type="pres">
      <dgm:prSet presAssocID="{C5392C48-7A40-4993-8FBA-53496A258514}" presName="childText" presStyleLbl="conFgAcc1" presStyleIdx="1" presStyleCnt="3">
        <dgm:presLayoutVars>
          <dgm:bulletEnabled val="1"/>
        </dgm:presLayoutVars>
      </dgm:prSet>
      <dgm:spPr/>
    </dgm:pt>
    <dgm:pt modelId="{0C2687D7-469A-4EF9-8791-D9EE25361393}" type="pres">
      <dgm:prSet presAssocID="{811CC394-58F8-4ADE-95E1-64D2718DC564}" presName="spaceBetweenRectangles" presStyleCnt="0"/>
      <dgm:spPr/>
    </dgm:pt>
    <dgm:pt modelId="{4011295E-F769-40EF-A1E2-E18DB074F880}" type="pres">
      <dgm:prSet presAssocID="{BF98A2D4-8080-4EDA-B0F1-8D490F094739}" presName="parentLin" presStyleCnt="0"/>
      <dgm:spPr/>
    </dgm:pt>
    <dgm:pt modelId="{704BA228-C1D7-4801-871B-FAA977E5312A}" type="pres">
      <dgm:prSet presAssocID="{BF98A2D4-8080-4EDA-B0F1-8D490F09473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62286BE-9BF5-47C8-AA13-04A59836C2E5}" type="pres">
      <dgm:prSet presAssocID="{BF98A2D4-8080-4EDA-B0F1-8D490F0947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37AE1-C2CE-44F2-AC33-7182E30200A0}" type="pres">
      <dgm:prSet presAssocID="{BF98A2D4-8080-4EDA-B0F1-8D490F094739}" presName="negativeSpace" presStyleCnt="0"/>
      <dgm:spPr/>
    </dgm:pt>
    <dgm:pt modelId="{B87AED11-2820-4AB9-B78E-2EBD852330D9}" type="pres">
      <dgm:prSet presAssocID="{BF98A2D4-8080-4EDA-B0F1-8D490F0947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88295BB-F24F-4A67-89D4-F09AD5E1D589}" type="presOf" srcId="{A6CB1E35-AAF8-4A0B-BDB2-88872D66E157}" destId="{D86986B0-FB76-4A3E-A816-00292DC5D69D}" srcOrd="0" destOrd="0" presId="urn:microsoft.com/office/officeart/2005/8/layout/list1"/>
    <dgm:cxn modelId="{4D219BEE-DA08-4233-A0FB-07EF6FB6A425}" srcId="{5C4A08F7-44A8-4EE0-8AB4-F67A7526F3D7}" destId="{BF98A2D4-8080-4EDA-B0F1-8D490F094739}" srcOrd="2" destOrd="0" parTransId="{D74984C8-8A8E-487A-BB9D-F1DE30311528}" sibTransId="{D54D5CFF-D330-4B00-81E5-EFD62D6E3F38}"/>
    <dgm:cxn modelId="{0B1ACFCF-D115-4D07-BEDF-2938B3EB80DF}" type="presOf" srcId="{C5392C48-7A40-4993-8FBA-53496A258514}" destId="{A38E5B0A-B38C-4387-AAF2-3CAD1EAED60E}" srcOrd="1" destOrd="0" presId="urn:microsoft.com/office/officeart/2005/8/layout/list1"/>
    <dgm:cxn modelId="{6483FB14-11D2-4D1D-B88F-17AFC262E33D}" srcId="{5C4A08F7-44A8-4EE0-8AB4-F67A7526F3D7}" destId="{A6CB1E35-AAF8-4A0B-BDB2-88872D66E157}" srcOrd="0" destOrd="0" parTransId="{272998A4-9A43-4DEE-98FD-2E66B703CBB1}" sibTransId="{81E4531B-0A18-4503-8F2A-4A07DEC20714}"/>
    <dgm:cxn modelId="{F1B6346F-E087-44A6-8E9D-9A2E2F5DE918}" type="presOf" srcId="{5C4A08F7-44A8-4EE0-8AB4-F67A7526F3D7}" destId="{4D002F8A-4459-47B8-98D5-5861869B8060}" srcOrd="0" destOrd="0" presId="urn:microsoft.com/office/officeart/2005/8/layout/list1"/>
    <dgm:cxn modelId="{EE90F070-669E-41DD-BDE3-CB6F72AB19E5}" srcId="{5C4A08F7-44A8-4EE0-8AB4-F67A7526F3D7}" destId="{C5392C48-7A40-4993-8FBA-53496A258514}" srcOrd="1" destOrd="0" parTransId="{73D16475-1935-4072-8D13-17C0AA0D0CA8}" sibTransId="{811CC394-58F8-4ADE-95E1-64D2718DC564}"/>
    <dgm:cxn modelId="{135DBCB7-C128-4433-909D-D077300A338C}" type="presOf" srcId="{BF98A2D4-8080-4EDA-B0F1-8D490F094739}" destId="{704BA228-C1D7-4801-871B-FAA977E5312A}" srcOrd="0" destOrd="0" presId="urn:microsoft.com/office/officeart/2005/8/layout/list1"/>
    <dgm:cxn modelId="{6C37B74D-5B95-4010-BEB2-DFF88DE32846}" type="presOf" srcId="{BF98A2D4-8080-4EDA-B0F1-8D490F094739}" destId="{262286BE-9BF5-47C8-AA13-04A59836C2E5}" srcOrd="1" destOrd="0" presId="urn:microsoft.com/office/officeart/2005/8/layout/list1"/>
    <dgm:cxn modelId="{23F6F58D-C04E-4232-926C-C7929BA845B0}" type="presOf" srcId="{A6CB1E35-AAF8-4A0B-BDB2-88872D66E157}" destId="{89DB1996-8B40-41C6-9C88-678BB39397A9}" srcOrd="1" destOrd="0" presId="urn:microsoft.com/office/officeart/2005/8/layout/list1"/>
    <dgm:cxn modelId="{AB0CF985-55CE-4EDB-B87E-8184075DAF98}" type="presOf" srcId="{C5392C48-7A40-4993-8FBA-53496A258514}" destId="{61D22AA2-26F0-4F5A-B713-6040F4796BF8}" srcOrd="0" destOrd="0" presId="urn:microsoft.com/office/officeart/2005/8/layout/list1"/>
    <dgm:cxn modelId="{8876389C-53C6-4FCF-A721-2B5ADC782BB3}" type="presParOf" srcId="{4D002F8A-4459-47B8-98D5-5861869B8060}" destId="{2B79B941-CBB4-425C-841C-5213E8D0EF62}" srcOrd="0" destOrd="0" presId="urn:microsoft.com/office/officeart/2005/8/layout/list1"/>
    <dgm:cxn modelId="{47E362CB-7D9A-4BD1-A360-6E478CCDFFD5}" type="presParOf" srcId="{2B79B941-CBB4-425C-841C-5213E8D0EF62}" destId="{D86986B0-FB76-4A3E-A816-00292DC5D69D}" srcOrd="0" destOrd="0" presId="urn:microsoft.com/office/officeart/2005/8/layout/list1"/>
    <dgm:cxn modelId="{AF3D92E8-BAF7-4DC7-B9B2-98EAFFB0AC01}" type="presParOf" srcId="{2B79B941-CBB4-425C-841C-5213E8D0EF62}" destId="{89DB1996-8B40-41C6-9C88-678BB39397A9}" srcOrd="1" destOrd="0" presId="urn:microsoft.com/office/officeart/2005/8/layout/list1"/>
    <dgm:cxn modelId="{365D3492-A08C-4CF3-B8D4-6B18EE91FF0A}" type="presParOf" srcId="{4D002F8A-4459-47B8-98D5-5861869B8060}" destId="{2363D6EF-E66D-4666-9482-58F83652FC0B}" srcOrd="1" destOrd="0" presId="urn:microsoft.com/office/officeart/2005/8/layout/list1"/>
    <dgm:cxn modelId="{351CD8C4-4DEB-4231-8D3A-B80721D1D5CA}" type="presParOf" srcId="{4D002F8A-4459-47B8-98D5-5861869B8060}" destId="{E660E92E-FF92-4AE3-867F-A7125FEFE816}" srcOrd="2" destOrd="0" presId="urn:microsoft.com/office/officeart/2005/8/layout/list1"/>
    <dgm:cxn modelId="{6363A4A3-9841-4375-A2B7-B53CD0EC438E}" type="presParOf" srcId="{4D002F8A-4459-47B8-98D5-5861869B8060}" destId="{36D162E4-31D7-4EC8-BC0A-337AC4FD043B}" srcOrd="3" destOrd="0" presId="urn:microsoft.com/office/officeart/2005/8/layout/list1"/>
    <dgm:cxn modelId="{5A1822D5-51C9-4F6A-B161-0D8291323806}" type="presParOf" srcId="{4D002F8A-4459-47B8-98D5-5861869B8060}" destId="{E2836A10-6D17-4C9C-B248-23F9BD82D989}" srcOrd="4" destOrd="0" presId="urn:microsoft.com/office/officeart/2005/8/layout/list1"/>
    <dgm:cxn modelId="{69413A3C-5A86-4CAE-9416-E3E3D4E6186B}" type="presParOf" srcId="{E2836A10-6D17-4C9C-B248-23F9BD82D989}" destId="{61D22AA2-26F0-4F5A-B713-6040F4796BF8}" srcOrd="0" destOrd="0" presId="urn:microsoft.com/office/officeart/2005/8/layout/list1"/>
    <dgm:cxn modelId="{13225682-9DBC-41CC-AF8C-3C3209B861D0}" type="presParOf" srcId="{E2836A10-6D17-4C9C-B248-23F9BD82D989}" destId="{A38E5B0A-B38C-4387-AAF2-3CAD1EAED60E}" srcOrd="1" destOrd="0" presId="urn:microsoft.com/office/officeart/2005/8/layout/list1"/>
    <dgm:cxn modelId="{A09627E8-58AB-47E1-97C8-E0B18140DF37}" type="presParOf" srcId="{4D002F8A-4459-47B8-98D5-5861869B8060}" destId="{CD4C57F1-6C09-4C70-9EB9-62EC86E7E312}" srcOrd="5" destOrd="0" presId="urn:microsoft.com/office/officeart/2005/8/layout/list1"/>
    <dgm:cxn modelId="{5C6CB690-2E04-4819-BBE6-8F135CB0993C}" type="presParOf" srcId="{4D002F8A-4459-47B8-98D5-5861869B8060}" destId="{E0AA19F3-79B0-4193-8D24-BBE52ED064F7}" srcOrd="6" destOrd="0" presId="urn:microsoft.com/office/officeart/2005/8/layout/list1"/>
    <dgm:cxn modelId="{53C9AD80-7E01-45DF-A677-564AA2DC0625}" type="presParOf" srcId="{4D002F8A-4459-47B8-98D5-5861869B8060}" destId="{0C2687D7-469A-4EF9-8791-D9EE25361393}" srcOrd="7" destOrd="0" presId="urn:microsoft.com/office/officeart/2005/8/layout/list1"/>
    <dgm:cxn modelId="{B25B5B29-B151-45BF-9392-515DA4BBC204}" type="presParOf" srcId="{4D002F8A-4459-47B8-98D5-5861869B8060}" destId="{4011295E-F769-40EF-A1E2-E18DB074F880}" srcOrd="8" destOrd="0" presId="urn:microsoft.com/office/officeart/2005/8/layout/list1"/>
    <dgm:cxn modelId="{6968C5A1-4C70-4A08-AE92-777CF75036C3}" type="presParOf" srcId="{4011295E-F769-40EF-A1E2-E18DB074F880}" destId="{704BA228-C1D7-4801-871B-FAA977E5312A}" srcOrd="0" destOrd="0" presId="urn:microsoft.com/office/officeart/2005/8/layout/list1"/>
    <dgm:cxn modelId="{60DC4032-242B-4DF0-8640-C69D531214DF}" type="presParOf" srcId="{4011295E-F769-40EF-A1E2-E18DB074F880}" destId="{262286BE-9BF5-47C8-AA13-04A59836C2E5}" srcOrd="1" destOrd="0" presId="urn:microsoft.com/office/officeart/2005/8/layout/list1"/>
    <dgm:cxn modelId="{7FACDBEF-407D-4680-A14A-9BA540CD887E}" type="presParOf" srcId="{4D002F8A-4459-47B8-98D5-5861869B8060}" destId="{BFB37AE1-C2CE-44F2-AC33-7182E30200A0}" srcOrd="9" destOrd="0" presId="urn:microsoft.com/office/officeart/2005/8/layout/list1"/>
    <dgm:cxn modelId="{6F3DC086-E307-4D36-87CF-D136F48C3B58}" type="presParOf" srcId="{4D002F8A-4459-47B8-98D5-5861869B8060}" destId="{B87AED11-2820-4AB9-B78E-2EBD852330D9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EFE38D-7C4D-4367-B60A-886C6F43163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364F7E-192C-46AA-B7A2-E69960E1CABB}">
      <dgm:prSet phldrT="[Текст]" custT="1"/>
      <dgm:spPr/>
      <dgm:t>
        <a:bodyPr/>
        <a:lstStyle/>
        <a:p>
          <a:pPr algn="ctr"/>
          <a:r>
            <a:rPr lang="ru-RU" sz="2000" dirty="0" smtClean="0"/>
            <a:t>Ознакомление с нормативно-правовой документацией</a:t>
          </a:r>
          <a:endParaRPr lang="ru-RU" sz="2000" dirty="0"/>
        </a:p>
      </dgm:t>
    </dgm:pt>
    <dgm:pt modelId="{102025B1-6A80-4076-ADDC-6D5ED1B305A9}" type="parTrans" cxnId="{717D07D3-7ABE-46E2-974E-3FAAFC4DEDA7}">
      <dgm:prSet/>
      <dgm:spPr/>
      <dgm:t>
        <a:bodyPr/>
        <a:lstStyle/>
        <a:p>
          <a:endParaRPr lang="ru-RU"/>
        </a:p>
      </dgm:t>
    </dgm:pt>
    <dgm:pt modelId="{5F037420-945A-421A-BDF8-80EDF3F4320A}" type="sibTrans" cxnId="{717D07D3-7ABE-46E2-974E-3FAAFC4DEDA7}">
      <dgm:prSet/>
      <dgm:spPr/>
      <dgm:t>
        <a:bodyPr/>
        <a:lstStyle/>
        <a:p>
          <a:endParaRPr lang="ru-RU"/>
        </a:p>
      </dgm:t>
    </dgm:pt>
    <dgm:pt modelId="{ECA418FA-B3C2-4A74-A916-04E3FDBDC38A}">
      <dgm:prSet phldrT="[Текст]" custT="1"/>
      <dgm:spPr/>
      <dgm:t>
        <a:bodyPr/>
        <a:lstStyle/>
        <a:p>
          <a:pPr algn="ctr"/>
          <a:r>
            <a:rPr lang="ru-RU" sz="2000" smtClean="0"/>
            <a:t>Реализация плана работы с аттестующимися педагогами</a:t>
          </a:r>
          <a:endParaRPr lang="ru-RU" sz="2000" dirty="0"/>
        </a:p>
      </dgm:t>
    </dgm:pt>
    <dgm:pt modelId="{B7CBD15A-D5F4-48BD-BF65-CDEB4CB0BB9D}" type="parTrans" cxnId="{DA06EBDA-E4BA-4058-9FEA-82858A7DE988}">
      <dgm:prSet/>
      <dgm:spPr/>
      <dgm:t>
        <a:bodyPr/>
        <a:lstStyle/>
        <a:p>
          <a:endParaRPr lang="ru-RU"/>
        </a:p>
      </dgm:t>
    </dgm:pt>
    <dgm:pt modelId="{AE6D1DC9-7732-4D28-BB6B-210DA29738F1}" type="sibTrans" cxnId="{DA06EBDA-E4BA-4058-9FEA-82858A7DE988}">
      <dgm:prSet/>
      <dgm:spPr/>
      <dgm:t>
        <a:bodyPr/>
        <a:lstStyle/>
        <a:p>
          <a:endParaRPr lang="ru-RU"/>
        </a:p>
      </dgm:t>
    </dgm:pt>
    <dgm:pt modelId="{BB52D57A-B22C-4037-8770-446A2AF702B9}">
      <dgm:prSet phldrT="[Текст]" custT="1"/>
      <dgm:spPr/>
      <dgm:t>
        <a:bodyPr/>
        <a:lstStyle/>
        <a:p>
          <a:pPr algn="ctr"/>
          <a:r>
            <a:rPr lang="ru-RU" sz="2000" smtClean="0"/>
            <a:t>Реализация индивидуальных планов аттестации</a:t>
          </a:r>
          <a:endParaRPr lang="ru-RU" sz="2000" dirty="0"/>
        </a:p>
      </dgm:t>
    </dgm:pt>
    <dgm:pt modelId="{7C9318D6-3BB5-439C-98EA-66C93D670173}" type="parTrans" cxnId="{52D13A8A-2401-44B3-95F4-F1D3720563B1}">
      <dgm:prSet/>
      <dgm:spPr/>
      <dgm:t>
        <a:bodyPr/>
        <a:lstStyle/>
        <a:p>
          <a:endParaRPr lang="ru-RU"/>
        </a:p>
      </dgm:t>
    </dgm:pt>
    <dgm:pt modelId="{07782D9B-30BA-4033-8189-951DB46427DD}" type="sibTrans" cxnId="{52D13A8A-2401-44B3-95F4-F1D3720563B1}">
      <dgm:prSet/>
      <dgm:spPr/>
      <dgm:t>
        <a:bodyPr/>
        <a:lstStyle/>
        <a:p>
          <a:endParaRPr lang="ru-RU"/>
        </a:p>
      </dgm:t>
    </dgm:pt>
    <dgm:pt modelId="{A3100EB9-3AC3-4071-ADC6-996A1482526D}">
      <dgm:prSet phldrT="[Текст]" custT="1"/>
      <dgm:spPr/>
      <dgm:t>
        <a:bodyPr/>
        <a:lstStyle/>
        <a:p>
          <a:pPr algn="ctr"/>
          <a:r>
            <a:rPr lang="ru-RU" sz="2000" dirty="0" smtClean="0"/>
            <a:t>Подготовка педагогов к процедуре электронного тестирования</a:t>
          </a:r>
          <a:endParaRPr lang="ru-RU" sz="2000" dirty="0"/>
        </a:p>
      </dgm:t>
    </dgm:pt>
    <dgm:pt modelId="{4F27E8E9-0ED9-4BAE-8AC0-39948C7690DA}" type="parTrans" cxnId="{6F3CCB38-3980-4B5E-9969-9119176A75D0}">
      <dgm:prSet/>
      <dgm:spPr/>
      <dgm:t>
        <a:bodyPr/>
        <a:lstStyle/>
        <a:p>
          <a:endParaRPr lang="ru-RU"/>
        </a:p>
      </dgm:t>
    </dgm:pt>
    <dgm:pt modelId="{30EEEE7D-5236-464B-92CA-EE5CA5C507C1}" type="sibTrans" cxnId="{6F3CCB38-3980-4B5E-9969-9119176A75D0}">
      <dgm:prSet/>
      <dgm:spPr/>
      <dgm:t>
        <a:bodyPr/>
        <a:lstStyle/>
        <a:p>
          <a:endParaRPr lang="ru-RU"/>
        </a:p>
      </dgm:t>
    </dgm:pt>
    <dgm:pt modelId="{C331CFBA-6A49-4E93-8FED-EF319AA658D7}">
      <dgm:prSet phldrT="[Текст]" custT="1"/>
      <dgm:spPr/>
      <dgm:t>
        <a:bodyPr/>
        <a:lstStyle/>
        <a:p>
          <a:pPr algn="ctr"/>
          <a:r>
            <a:rPr lang="ru-RU" sz="2000" dirty="0" smtClean="0"/>
            <a:t>Оказание методической помощи в формировании папки профессиональных достижений</a:t>
          </a:r>
          <a:endParaRPr lang="ru-RU" sz="2000" dirty="0"/>
        </a:p>
      </dgm:t>
    </dgm:pt>
    <dgm:pt modelId="{E33135DE-9AFD-489E-BFA3-ECB520FE79EC}" type="parTrans" cxnId="{406BF663-7150-4539-BDB4-D2469BD7AB24}">
      <dgm:prSet/>
      <dgm:spPr/>
    </dgm:pt>
    <dgm:pt modelId="{27DB4A83-F448-4B51-AC61-E513CA9CF680}" type="sibTrans" cxnId="{406BF663-7150-4539-BDB4-D2469BD7AB24}">
      <dgm:prSet/>
      <dgm:spPr/>
    </dgm:pt>
    <dgm:pt modelId="{CACF240F-AD0E-4D42-B987-FDE6A0F3C5B5}">
      <dgm:prSet phldrT="[Текст]" custT="1"/>
      <dgm:spPr/>
      <dgm:t>
        <a:bodyPr/>
        <a:lstStyle/>
        <a:p>
          <a:pPr algn="ctr"/>
          <a:r>
            <a:rPr lang="ru-RU" sz="2000" smtClean="0"/>
            <a:t>Психологическое сопровождение аттестующихся педагогов</a:t>
          </a:r>
          <a:endParaRPr lang="ru-RU" sz="2000" dirty="0"/>
        </a:p>
      </dgm:t>
    </dgm:pt>
    <dgm:pt modelId="{9631B6B2-3BEC-4511-A78B-A296B5BB154F}" type="parTrans" cxnId="{7152FF09-AE5E-4FFF-9FFC-3246C8738BA1}">
      <dgm:prSet/>
      <dgm:spPr/>
    </dgm:pt>
    <dgm:pt modelId="{8C6AF960-3C59-4C98-87D1-7358C93E3111}" type="sibTrans" cxnId="{7152FF09-AE5E-4FFF-9FFC-3246C8738BA1}">
      <dgm:prSet/>
      <dgm:spPr/>
    </dgm:pt>
    <dgm:pt modelId="{92178786-ECEC-4A24-B316-9E5B840694C1}" type="pres">
      <dgm:prSet presAssocID="{12EFE38D-7C4D-4367-B60A-886C6F4316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F8390-7DCB-4C32-A571-E955D97235D9}" type="pres">
      <dgm:prSet presAssocID="{C7364F7E-192C-46AA-B7A2-E69960E1CABB}" presName="parentLin" presStyleCnt="0"/>
      <dgm:spPr/>
    </dgm:pt>
    <dgm:pt modelId="{0AE54578-AD64-487D-9B45-E14316E3768C}" type="pres">
      <dgm:prSet presAssocID="{C7364F7E-192C-46AA-B7A2-E69960E1CAB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DD03B61-3B00-42E6-8077-72B5645274C2}" type="pres">
      <dgm:prSet presAssocID="{C7364F7E-192C-46AA-B7A2-E69960E1CABB}" presName="parentText" presStyleLbl="node1" presStyleIdx="0" presStyleCnt="6" custScaleX="127569" custScaleY="134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FBA7-6322-418F-BB72-0366D25CF6F7}" type="pres">
      <dgm:prSet presAssocID="{C7364F7E-192C-46AA-B7A2-E69960E1CABB}" presName="negativeSpace" presStyleCnt="0"/>
      <dgm:spPr/>
    </dgm:pt>
    <dgm:pt modelId="{31926EDA-15BF-4A64-8C5B-25D035D3B672}" type="pres">
      <dgm:prSet presAssocID="{C7364F7E-192C-46AA-B7A2-E69960E1CABB}" presName="childText" presStyleLbl="conFgAcc1" presStyleIdx="0" presStyleCnt="6">
        <dgm:presLayoutVars>
          <dgm:bulletEnabled val="1"/>
        </dgm:presLayoutVars>
      </dgm:prSet>
      <dgm:spPr/>
    </dgm:pt>
    <dgm:pt modelId="{B2D1273D-695E-45F2-B887-9908A417EC75}" type="pres">
      <dgm:prSet presAssocID="{5F037420-945A-421A-BDF8-80EDF3F4320A}" presName="spaceBetweenRectangles" presStyleCnt="0"/>
      <dgm:spPr/>
    </dgm:pt>
    <dgm:pt modelId="{B144ACAE-DDB2-4913-A59F-6162358B14D7}" type="pres">
      <dgm:prSet presAssocID="{ECA418FA-B3C2-4A74-A916-04E3FDBDC38A}" presName="parentLin" presStyleCnt="0"/>
      <dgm:spPr/>
    </dgm:pt>
    <dgm:pt modelId="{2ECE097F-3C9E-489E-B532-764BBE7AFF16}" type="pres">
      <dgm:prSet presAssocID="{ECA418FA-B3C2-4A74-A916-04E3FDBDC38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719E36A-909E-4323-AB85-E60DFDBCC1E2}" type="pres">
      <dgm:prSet presAssocID="{ECA418FA-B3C2-4A74-A916-04E3FDBDC38A}" presName="parentText" presStyleLbl="node1" presStyleIdx="1" presStyleCnt="6" custScaleX="127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0D7E-0CEB-478B-8C5A-B6D5CE11730D}" type="pres">
      <dgm:prSet presAssocID="{ECA418FA-B3C2-4A74-A916-04E3FDBDC38A}" presName="negativeSpace" presStyleCnt="0"/>
      <dgm:spPr/>
    </dgm:pt>
    <dgm:pt modelId="{0D99406E-2932-4C05-B0A8-165738601E80}" type="pres">
      <dgm:prSet presAssocID="{ECA418FA-B3C2-4A74-A916-04E3FDBDC38A}" presName="childText" presStyleLbl="conFgAcc1" presStyleIdx="1" presStyleCnt="6">
        <dgm:presLayoutVars>
          <dgm:bulletEnabled val="1"/>
        </dgm:presLayoutVars>
      </dgm:prSet>
      <dgm:spPr/>
    </dgm:pt>
    <dgm:pt modelId="{344DAE6B-0701-4748-9175-073E158B1574}" type="pres">
      <dgm:prSet presAssocID="{AE6D1DC9-7732-4D28-BB6B-210DA29738F1}" presName="spaceBetweenRectangles" presStyleCnt="0"/>
      <dgm:spPr/>
    </dgm:pt>
    <dgm:pt modelId="{46B837BD-ADAE-4A44-B51C-D955F588C09A}" type="pres">
      <dgm:prSet presAssocID="{BB52D57A-B22C-4037-8770-446A2AF702B9}" presName="parentLin" presStyleCnt="0"/>
      <dgm:spPr/>
    </dgm:pt>
    <dgm:pt modelId="{5855C1C3-32CD-4A25-855F-CAC4498D5BD6}" type="pres">
      <dgm:prSet presAssocID="{BB52D57A-B22C-4037-8770-446A2AF702B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5A6ED54-2B99-425C-A104-721AE3A34101}" type="pres">
      <dgm:prSet presAssocID="{BB52D57A-B22C-4037-8770-446A2AF702B9}" presName="parentText" presStyleLbl="node1" presStyleIdx="2" presStyleCnt="6" custScaleX="127569" custScaleY="77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E0E-68D0-411B-908A-7F9C6DAD2E4F}" type="pres">
      <dgm:prSet presAssocID="{BB52D57A-B22C-4037-8770-446A2AF702B9}" presName="negativeSpace" presStyleCnt="0"/>
      <dgm:spPr/>
    </dgm:pt>
    <dgm:pt modelId="{215C389C-64D2-4531-B930-AB69CDE600D8}" type="pres">
      <dgm:prSet presAssocID="{BB52D57A-B22C-4037-8770-446A2AF702B9}" presName="childText" presStyleLbl="conFgAcc1" presStyleIdx="2" presStyleCnt="6">
        <dgm:presLayoutVars>
          <dgm:bulletEnabled val="1"/>
        </dgm:presLayoutVars>
      </dgm:prSet>
      <dgm:spPr/>
    </dgm:pt>
    <dgm:pt modelId="{D2F3B3B0-8C49-4280-869A-784A3D0CCD52}" type="pres">
      <dgm:prSet presAssocID="{07782D9B-30BA-4033-8189-951DB46427DD}" presName="spaceBetweenRectangles" presStyleCnt="0"/>
      <dgm:spPr/>
    </dgm:pt>
    <dgm:pt modelId="{BB802655-90BD-4B83-B0B3-53656BE0DB3F}" type="pres">
      <dgm:prSet presAssocID="{A3100EB9-3AC3-4071-ADC6-996A1482526D}" presName="parentLin" presStyleCnt="0"/>
      <dgm:spPr/>
    </dgm:pt>
    <dgm:pt modelId="{4C897ED5-A120-408C-BAE4-1CCCF636F415}" type="pres">
      <dgm:prSet presAssocID="{A3100EB9-3AC3-4071-ADC6-996A1482526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133643F-DDC6-4481-A87A-EA2BE7D1E472}" type="pres">
      <dgm:prSet presAssocID="{A3100EB9-3AC3-4071-ADC6-996A1482526D}" presName="parentText" presStyleLbl="node1" presStyleIdx="3" presStyleCnt="6" custScaleX="127569" custScaleY="78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B455B-9F00-490E-87CE-119895C302DA}" type="pres">
      <dgm:prSet presAssocID="{A3100EB9-3AC3-4071-ADC6-996A1482526D}" presName="negativeSpace" presStyleCnt="0"/>
      <dgm:spPr/>
    </dgm:pt>
    <dgm:pt modelId="{126F0F20-19EE-4DF5-A308-647F1A61179C}" type="pres">
      <dgm:prSet presAssocID="{A3100EB9-3AC3-4071-ADC6-996A1482526D}" presName="childText" presStyleLbl="conFgAcc1" presStyleIdx="3" presStyleCnt="6">
        <dgm:presLayoutVars>
          <dgm:bulletEnabled val="1"/>
        </dgm:presLayoutVars>
      </dgm:prSet>
      <dgm:spPr/>
    </dgm:pt>
    <dgm:pt modelId="{758E267D-7157-4D00-9D39-D1C475658022}" type="pres">
      <dgm:prSet presAssocID="{30EEEE7D-5236-464B-92CA-EE5CA5C507C1}" presName="spaceBetweenRectangles" presStyleCnt="0"/>
      <dgm:spPr/>
    </dgm:pt>
    <dgm:pt modelId="{B4048A07-FB7D-4AD8-8E12-04A451107828}" type="pres">
      <dgm:prSet presAssocID="{C331CFBA-6A49-4E93-8FED-EF319AA658D7}" presName="parentLin" presStyleCnt="0"/>
      <dgm:spPr/>
    </dgm:pt>
    <dgm:pt modelId="{D054F573-D0B0-4DE4-920C-1DC62209E773}" type="pres">
      <dgm:prSet presAssocID="{C331CFBA-6A49-4E93-8FED-EF319AA658D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2912621-E782-4F73-916B-CEC03A803734}" type="pres">
      <dgm:prSet presAssocID="{C331CFBA-6A49-4E93-8FED-EF319AA658D7}" presName="parentText" presStyleLbl="node1" presStyleIdx="4" presStyleCnt="6" custScaleX="126316" custScaleY="1501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F0404-2D92-4C44-B546-0524A01C2F8A}" type="pres">
      <dgm:prSet presAssocID="{C331CFBA-6A49-4E93-8FED-EF319AA658D7}" presName="negativeSpace" presStyleCnt="0"/>
      <dgm:spPr/>
    </dgm:pt>
    <dgm:pt modelId="{35EB4B34-AA05-40FE-A2C3-58561C928300}" type="pres">
      <dgm:prSet presAssocID="{C331CFBA-6A49-4E93-8FED-EF319AA658D7}" presName="childText" presStyleLbl="conFgAcc1" presStyleIdx="4" presStyleCnt="6">
        <dgm:presLayoutVars>
          <dgm:bulletEnabled val="1"/>
        </dgm:presLayoutVars>
      </dgm:prSet>
      <dgm:spPr/>
    </dgm:pt>
    <dgm:pt modelId="{66FC4F27-4AD8-4D9E-BBF2-32C66AE5BF5B}" type="pres">
      <dgm:prSet presAssocID="{27DB4A83-F448-4B51-AC61-E513CA9CF680}" presName="spaceBetweenRectangles" presStyleCnt="0"/>
      <dgm:spPr/>
    </dgm:pt>
    <dgm:pt modelId="{C4C29D8A-FD09-4B83-BC2E-EEBFE47B2277}" type="pres">
      <dgm:prSet presAssocID="{CACF240F-AD0E-4D42-B987-FDE6A0F3C5B5}" presName="parentLin" presStyleCnt="0"/>
      <dgm:spPr/>
    </dgm:pt>
    <dgm:pt modelId="{C2113E49-FCD1-4F97-B600-2FA93B54A5F2}" type="pres">
      <dgm:prSet presAssocID="{CACF240F-AD0E-4D42-B987-FDE6A0F3C5B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7DE3FDB-451E-4F5D-A86A-2C428033D178}" type="pres">
      <dgm:prSet presAssocID="{CACF240F-AD0E-4D42-B987-FDE6A0F3C5B5}" presName="parentText" presStyleLbl="node1" presStyleIdx="5" presStyleCnt="6" custScaleX="127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F69D2-2B0C-41D9-89C7-DCC0FB1D71F7}" type="pres">
      <dgm:prSet presAssocID="{CACF240F-AD0E-4D42-B987-FDE6A0F3C5B5}" presName="negativeSpace" presStyleCnt="0"/>
      <dgm:spPr/>
    </dgm:pt>
    <dgm:pt modelId="{68BC297C-F7E7-413B-BB04-604345E9495A}" type="pres">
      <dgm:prSet presAssocID="{CACF240F-AD0E-4D42-B987-FDE6A0F3C5B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4B67DE7-1E07-4789-918A-E87A8890A073}" type="presOf" srcId="{C7364F7E-192C-46AA-B7A2-E69960E1CABB}" destId="{3DD03B61-3B00-42E6-8077-72B5645274C2}" srcOrd="1" destOrd="0" presId="urn:microsoft.com/office/officeart/2005/8/layout/list1"/>
    <dgm:cxn modelId="{247B97DE-912B-432C-99E9-87F4AE79D95D}" type="presOf" srcId="{BB52D57A-B22C-4037-8770-446A2AF702B9}" destId="{5855C1C3-32CD-4A25-855F-CAC4498D5BD6}" srcOrd="0" destOrd="0" presId="urn:microsoft.com/office/officeart/2005/8/layout/list1"/>
    <dgm:cxn modelId="{F24E011D-08FB-47E2-BDBF-E36C619E80CF}" type="presOf" srcId="{C7364F7E-192C-46AA-B7A2-E69960E1CABB}" destId="{0AE54578-AD64-487D-9B45-E14316E3768C}" srcOrd="0" destOrd="0" presId="urn:microsoft.com/office/officeart/2005/8/layout/list1"/>
    <dgm:cxn modelId="{4D4D9F9B-E82D-4DB4-820C-A61969863087}" type="presOf" srcId="{ECA418FA-B3C2-4A74-A916-04E3FDBDC38A}" destId="{8719E36A-909E-4323-AB85-E60DFDBCC1E2}" srcOrd="1" destOrd="0" presId="urn:microsoft.com/office/officeart/2005/8/layout/list1"/>
    <dgm:cxn modelId="{9BA5C625-17DE-4D4C-87E7-347FEBDEA753}" type="presOf" srcId="{CACF240F-AD0E-4D42-B987-FDE6A0F3C5B5}" destId="{17DE3FDB-451E-4F5D-A86A-2C428033D178}" srcOrd="1" destOrd="0" presId="urn:microsoft.com/office/officeart/2005/8/layout/list1"/>
    <dgm:cxn modelId="{466EB615-2D16-4788-9BC0-CE1B26FC4062}" type="presOf" srcId="{CACF240F-AD0E-4D42-B987-FDE6A0F3C5B5}" destId="{C2113E49-FCD1-4F97-B600-2FA93B54A5F2}" srcOrd="0" destOrd="0" presId="urn:microsoft.com/office/officeart/2005/8/layout/list1"/>
    <dgm:cxn modelId="{DA06EBDA-E4BA-4058-9FEA-82858A7DE988}" srcId="{12EFE38D-7C4D-4367-B60A-886C6F431638}" destId="{ECA418FA-B3C2-4A74-A916-04E3FDBDC38A}" srcOrd="1" destOrd="0" parTransId="{B7CBD15A-D5F4-48BD-BF65-CDEB4CB0BB9D}" sibTransId="{AE6D1DC9-7732-4D28-BB6B-210DA29738F1}"/>
    <dgm:cxn modelId="{F88C44B4-DC6D-42D7-BCAF-70586E8D18DA}" type="presOf" srcId="{ECA418FA-B3C2-4A74-A916-04E3FDBDC38A}" destId="{2ECE097F-3C9E-489E-B532-764BBE7AFF16}" srcOrd="0" destOrd="0" presId="urn:microsoft.com/office/officeart/2005/8/layout/list1"/>
    <dgm:cxn modelId="{6F3CCB38-3980-4B5E-9969-9119176A75D0}" srcId="{12EFE38D-7C4D-4367-B60A-886C6F431638}" destId="{A3100EB9-3AC3-4071-ADC6-996A1482526D}" srcOrd="3" destOrd="0" parTransId="{4F27E8E9-0ED9-4BAE-8AC0-39948C7690DA}" sibTransId="{30EEEE7D-5236-464B-92CA-EE5CA5C507C1}"/>
    <dgm:cxn modelId="{717D07D3-7ABE-46E2-974E-3FAAFC4DEDA7}" srcId="{12EFE38D-7C4D-4367-B60A-886C6F431638}" destId="{C7364F7E-192C-46AA-B7A2-E69960E1CABB}" srcOrd="0" destOrd="0" parTransId="{102025B1-6A80-4076-ADDC-6D5ED1B305A9}" sibTransId="{5F037420-945A-421A-BDF8-80EDF3F4320A}"/>
    <dgm:cxn modelId="{406BF663-7150-4539-BDB4-D2469BD7AB24}" srcId="{12EFE38D-7C4D-4367-B60A-886C6F431638}" destId="{C331CFBA-6A49-4E93-8FED-EF319AA658D7}" srcOrd="4" destOrd="0" parTransId="{E33135DE-9AFD-489E-BFA3-ECB520FE79EC}" sibTransId="{27DB4A83-F448-4B51-AC61-E513CA9CF680}"/>
    <dgm:cxn modelId="{0798279B-A3C4-4C52-95CF-130A3C62DAD4}" type="presOf" srcId="{A3100EB9-3AC3-4071-ADC6-996A1482526D}" destId="{4C897ED5-A120-408C-BAE4-1CCCF636F415}" srcOrd="0" destOrd="0" presId="urn:microsoft.com/office/officeart/2005/8/layout/list1"/>
    <dgm:cxn modelId="{98CA50A3-91EE-497E-8008-AF6614A6638C}" type="presOf" srcId="{C331CFBA-6A49-4E93-8FED-EF319AA658D7}" destId="{12912621-E782-4F73-916B-CEC03A803734}" srcOrd="1" destOrd="0" presId="urn:microsoft.com/office/officeart/2005/8/layout/list1"/>
    <dgm:cxn modelId="{7152FF09-AE5E-4FFF-9FFC-3246C8738BA1}" srcId="{12EFE38D-7C4D-4367-B60A-886C6F431638}" destId="{CACF240F-AD0E-4D42-B987-FDE6A0F3C5B5}" srcOrd="5" destOrd="0" parTransId="{9631B6B2-3BEC-4511-A78B-A296B5BB154F}" sibTransId="{8C6AF960-3C59-4C98-87D1-7358C93E3111}"/>
    <dgm:cxn modelId="{818D4C8A-35BE-4E44-BDFB-356B39690EF7}" type="presOf" srcId="{C331CFBA-6A49-4E93-8FED-EF319AA658D7}" destId="{D054F573-D0B0-4DE4-920C-1DC62209E773}" srcOrd="0" destOrd="0" presId="urn:microsoft.com/office/officeart/2005/8/layout/list1"/>
    <dgm:cxn modelId="{52D13A8A-2401-44B3-95F4-F1D3720563B1}" srcId="{12EFE38D-7C4D-4367-B60A-886C6F431638}" destId="{BB52D57A-B22C-4037-8770-446A2AF702B9}" srcOrd="2" destOrd="0" parTransId="{7C9318D6-3BB5-439C-98EA-66C93D670173}" sibTransId="{07782D9B-30BA-4033-8189-951DB46427DD}"/>
    <dgm:cxn modelId="{EB21AB99-882C-4854-9885-5CBAC20F6F53}" type="presOf" srcId="{12EFE38D-7C4D-4367-B60A-886C6F431638}" destId="{92178786-ECEC-4A24-B316-9E5B840694C1}" srcOrd="0" destOrd="0" presId="urn:microsoft.com/office/officeart/2005/8/layout/list1"/>
    <dgm:cxn modelId="{47AB55CF-BCDB-43AA-BAF1-67C38F1994C0}" type="presOf" srcId="{BB52D57A-B22C-4037-8770-446A2AF702B9}" destId="{E5A6ED54-2B99-425C-A104-721AE3A34101}" srcOrd="1" destOrd="0" presId="urn:microsoft.com/office/officeart/2005/8/layout/list1"/>
    <dgm:cxn modelId="{84126E87-743B-4D4D-ACCB-12ED0DA329E2}" type="presOf" srcId="{A3100EB9-3AC3-4071-ADC6-996A1482526D}" destId="{5133643F-DDC6-4481-A87A-EA2BE7D1E472}" srcOrd="1" destOrd="0" presId="urn:microsoft.com/office/officeart/2005/8/layout/list1"/>
    <dgm:cxn modelId="{D104593A-C91D-4872-91E2-7A56C67EA529}" type="presParOf" srcId="{92178786-ECEC-4A24-B316-9E5B840694C1}" destId="{300F8390-7DCB-4C32-A571-E955D97235D9}" srcOrd="0" destOrd="0" presId="urn:microsoft.com/office/officeart/2005/8/layout/list1"/>
    <dgm:cxn modelId="{1E9E12EA-5FF6-4DFB-9BE6-2E185E56073C}" type="presParOf" srcId="{300F8390-7DCB-4C32-A571-E955D97235D9}" destId="{0AE54578-AD64-487D-9B45-E14316E3768C}" srcOrd="0" destOrd="0" presId="urn:microsoft.com/office/officeart/2005/8/layout/list1"/>
    <dgm:cxn modelId="{F6F66D9A-BC2C-4B32-B582-9C846519AF70}" type="presParOf" srcId="{300F8390-7DCB-4C32-A571-E955D97235D9}" destId="{3DD03B61-3B00-42E6-8077-72B5645274C2}" srcOrd="1" destOrd="0" presId="urn:microsoft.com/office/officeart/2005/8/layout/list1"/>
    <dgm:cxn modelId="{5E677CEF-3075-40A8-B0C1-6B48ECA6748C}" type="presParOf" srcId="{92178786-ECEC-4A24-B316-9E5B840694C1}" destId="{6A17FBA7-6322-418F-BB72-0366D25CF6F7}" srcOrd="1" destOrd="0" presId="urn:microsoft.com/office/officeart/2005/8/layout/list1"/>
    <dgm:cxn modelId="{5E7CA801-5B2B-4590-BA9F-486113FCE8AC}" type="presParOf" srcId="{92178786-ECEC-4A24-B316-9E5B840694C1}" destId="{31926EDA-15BF-4A64-8C5B-25D035D3B672}" srcOrd="2" destOrd="0" presId="urn:microsoft.com/office/officeart/2005/8/layout/list1"/>
    <dgm:cxn modelId="{6316DE41-5A68-4312-94ED-BEE169EFB335}" type="presParOf" srcId="{92178786-ECEC-4A24-B316-9E5B840694C1}" destId="{B2D1273D-695E-45F2-B887-9908A417EC75}" srcOrd="3" destOrd="0" presId="urn:microsoft.com/office/officeart/2005/8/layout/list1"/>
    <dgm:cxn modelId="{9C3ADD60-6E23-4684-AEB6-FC88A78ACF3F}" type="presParOf" srcId="{92178786-ECEC-4A24-B316-9E5B840694C1}" destId="{B144ACAE-DDB2-4913-A59F-6162358B14D7}" srcOrd="4" destOrd="0" presId="urn:microsoft.com/office/officeart/2005/8/layout/list1"/>
    <dgm:cxn modelId="{FEE1FC5F-08D7-4AD3-A175-EC84D0858F2E}" type="presParOf" srcId="{B144ACAE-DDB2-4913-A59F-6162358B14D7}" destId="{2ECE097F-3C9E-489E-B532-764BBE7AFF16}" srcOrd="0" destOrd="0" presId="urn:microsoft.com/office/officeart/2005/8/layout/list1"/>
    <dgm:cxn modelId="{8009C7B3-49A7-4FC5-A35C-83422FFCB87E}" type="presParOf" srcId="{B144ACAE-DDB2-4913-A59F-6162358B14D7}" destId="{8719E36A-909E-4323-AB85-E60DFDBCC1E2}" srcOrd="1" destOrd="0" presId="urn:microsoft.com/office/officeart/2005/8/layout/list1"/>
    <dgm:cxn modelId="{84C88CB1-1E75-4106-8E04-C49AE1E57E79}" type="presParOf" srcId="{92178786-ECEC-4A24-B316-9E5B840694C1}" destId="{EC450D7E-0CEB-478B-8C5A-B6D5CE11730D}" srcOrd="5" destOrd="0" presId="urn:microsoft.com/office/officeart/2005/8/layout/list1"/>
    <dgm:cxn modelId="{90EC6650-7486-48D1-ACF0-B0C648C37BF9}" type="presParOf" srcId="{92178786-ECEC-4A24-B316-9E5B840694C1}" destId="{0D99406E-2932-4C05-B0A8-165738601E80}" srcOrd="6" destOrd="0" presId="urn:microsoft.com/office/officeart/2005/8/layout/list1"/>
    <dgm:cxn modelId="{6FCD46CA-15D0-4DF8-98F1-799C614F97CF}" type="presParOf" srcId="{92178786-ECEC-4A24-B316-9E5B840694C1}" destId="{344DAE6B-0701-4748-9175-073E158B1574}" srcOrd="7" destOrd="0" presId="urn:microsoft.com/office/officeart/2005/8/layout/list1"/>
    <dgm:cxn modelId="{A558A62A-A441-446D-8263-20ACB11B9AEA}" type="presParOf" srcId="{92178786-ECEC-4A24-B316-9E5B840694C1}" destId="{46B837BD-ADAE-4A44-B51C-D955F588C09A}" srcOrd="8" destOrd="0" presId="urn:microsoft.com/office/officeart/2005/8/layout/list1"/>
    <dgm:cxn modelId="{86D5F61C-4846-43C8-8A35-366B96E840FC}" type="presParOf" srcId="{46B837BD-ADAE-4A44-B51C-D955F588C09A}" destId="{5855C1C3-32CD-4A25-855F-CAC4498D5BD6}" srcOrd="0" destOrd="0" presId="urn:microsoft.com/office/officeart/2005/8/layout/list1"/>
    <dgm:cxn modelId="{85B4C9CD-E7FD-4C39-BFFD-A39B4A0FD565}" type="presParOf" srcId="{46B837BD-ADAE-4A44-B51C-D955F588C09A}" destId="{E5A6ED54-2B99-425C-A104-721AE3A34101}" srcOrd="1" destOrd="0" presId="urn:microsoft.com/office/officeart/2005/8/layout/list1"/>
    <dgm:cxn modelId="{86CBCDC2-B32E-437F-8548-97BAEEDF5099}" type="presParOf" srcId="{92178786-ECEC-4A24-B316-9E5B840694C1}" destId="{B86D3E0E-68D0-411B-908A-7F9C6DAD2E4F}" srcOrd="9" destOrd="0" presId="urn:microsoft.com/office/officeart/2005/8/layout/list1"/>
    <dgm:cxn modelId="{E1783321-41B6-4329-B254-ACB6DD9010F1}" type="presParOf" srcId="{92178786-ECEC-4A24-B316-9E5B840694C1}" destId="{215C389C-64D2-4531-B930-AB69CDE600D8}" srcOrd="10" destOrd="0" presId="urn:microsoft.com/office/officeart/2005/8/layout/list1"/>
    <dgm:cxn modelId="{32654FBD-6816-41E4-AE64-21669A315159}" type="presParOf" srcId="{92178786-ECEC-4A24-B316-9E5B840694C1}" destId="{D2F3B3B0-8C49-4280-869A-784A3D0CCD52}" srcOrd="11" destOrd="0" presId="urn:microsoft.com/office/officeart/2005/8/layout/list1"/>
    <dgm:cxn modelId="{7B87E3DD-28F9-4858-AC85-28495E57B310}" type="presParOf" srcId="{92178786-ECEC-4A24-B316-9E5B840694C1}" destId="{BB802655-90BD-4B83-B0B3-53656BE0DB3F}" srcOrd="12" destOrd="0" presId="urn:microsoft.com/office/officeart/2005/8/layout/list1"/>
    <dgm:cxn modelId="{EFC79827-F3AB-4B32-80E4-D95C40337C47}" type="presParOf" srcId="{BB802655-90BD-4B83-B0B3-53656BE0DB3F}" destId="{4C897ED5-A120-408C-BAE4-1CCCF636F415}" srcOrd="0" destOrd="0" presId="urn:microsoft.com/office/officeart/2005/8/layout/list1"/>
    <dgm:cxn modelId="{5773F072-3FAC-4D97-AEF8-24B129E282B0}" type="presParOf" srcId="{BB802655-90BD-4B83-B0B3-53656BE0DB3F}" destId="{5133643F-DDC6-4481-A87A-EA2BE7D1E472}" srcOrd="1" destOrd="0" presId="urn:microsoft.com/office/officeart/2005/8/layout/list1"/>
    <dgm:cxn modelId="{90639637-0F5F-49B4-A007-7E6222DFB52E}" type="presParOf" srcId="{92178786-ECEC-4A24-B316-9E5B840694C1}" destId="{6C6B455B-9F00-490E-87CE-119895C302DA}" srcOrd="13" destOrd="0" presId="urn:microsoft.com/office/officeart/2005/8/layout/list1"/>
    <dgm:cxn modelId="{CB3572C6-94D6-4CA3-A272-3B243BE059C2}" type="presParOf" srcId="{92178786-ECEC-4A24-B316-9E5B840694C1}" destId="{126F0F20-19EE-4DF5-A308-647F1A61179C}" srcOrd="14" destOrd="0" presId="urn:microsoft.com/office/officeart/2005/8/layout/list1"/>
    <dgm:cxn modelId="{8B521878-93C2-41F9-994D-C93E61D90033}" type="presParOf" srcId="{92178786-ECEC-4A24-B316-9E5B840694C1}" destId="{758E267D-7157-4D00-9D39-D1C475658022}" srcOrd="15" destOrd="0" presId="urn:microsoft.com/office/officeart/2005/8/layout/list1"/>
    <dgm:cxn modelId="{6E3E4E13-E3BF-45C2-A5A1-341B804D1133}" type="presParOf" srcId="{92178786-ECEC-4A24-B316-9E5B840694C1}" destId="{B4048A07-FB7D-4AD8-8E12-04A451107828}" srcOrd="16" destOrd="0" presId="urn:microsoft.com/office/officeart/2005/8/layout/list1"/>
    <dgm:cxn modelId="{39A0D513-93AF-4D5B-A3AF-1BB17F60D6C9}" type="presParOf" srcId="{B4048A07-FB7D-4AD8-8E12-04A451107828}" destId="{D054F573-D0B0-4DE4-920C-1DC62209E773}" srcOrd="0" destOrd="0" presId="urn:microsoft.com/office/officeart/2005/8/layout/list1"/>
    <dgm:cxn modelId="{2184A004-AD0C-4DA8-81F8-A10C889D998E}" type="presParOf" srcId="{B4048A07-FB7D-4AD8-8E12-04A451107828}" destId="{12912621-E782-4F73-916B-CEC03A803734}" srcOrd="1" destOrd="0" presId="urn:microsoft.com/office/officeart/2005/8/layout/list1"/>
    <dgm:cxn modelId="{4C0AB729-29BB-457F-A824-04B04AA51C2D}" type="presParOf" srcId="{92178786-ECEC-4A24-B316-9E5B840694C1}" destId="{279F0404-2D92-4C44-B546-0524A01C2F8A}" srcOrd="17" destOrd="0" presId="urn:microsoft.com/office/officeart/2005/8/layout/list1"/>
    <dgm:cxn modelId="{A3D1A00D-7C4F-4B6C-9A9C-372549F17204}" type="presParOf" srcId="{92178786-ECEC-4A24-B316-9E5B840694C1}" destId="{35EB4B34-AA05-40FE-A2C3-58561C928300}" srcOrd="18" destOrd="0" presId="urn:microsoft.com/office/officeart/2005/8/layout/list1"/>
    <dgm:cxn modelId="{347777F9-7CFA-4DA2-9C7B-F992F0DE36F2}" type="presParOf" srcId="{92178786-ECEC-4A24-B316-9E5B840694C1}" destId="{66FC4F27-4AD8-4D9E-BBF2-32C66AE5BF5B}" srcOrd="19" destOrd="0" presId="urn:microsoft.com/office/officeart/2005/8/layout/list1"/>
    <dgm:cxn modelId="{744F0878-43DC-46CF-B4AA-2635CCE46748}" type="presParOf" srcId="{92178786-ECEC-4A24-B316-9E5B840694C1}" destId="{C4C29D8A-FD09-4B83-BC2E-EEBFE47B2277}" srcOrd="20" destOrd="0" presId="urn:microsoft.com/office/officeart/2005/8/layout/list1"/>
    <dgm:cxn modelId="{D803B94A-0184-41F4-95D5-F3A03F50B583}" type="presParOf" srcId="{C4C29D8A-FD09-4B83-BC2E-EEBFE47B2277}" destId="{C2113E49-FCD1-4F97-B600-2FA93B54A5F2}" srcOrd="0" destOrd="0" presId="urn:microsoft.com/office/officeart/2005/8/layout/list1"/>
    <dgm:cxn modelId="{51774F05-076A-4544-BC03-944A9F256752}" type="presParOf" srcId="{C4C29D8A-FD09-4B83-BC2E-EEBFE47B2277}" destId="{17DE3FDB-451E-4F5D-A86A-2C428033D178}" srcOrd="1" destOrd="0" presId="urn:microsoft.com/office/officeart/2005/8/layout/list1"/>
    <dgm:cxn modelId="{1ED6D260-C27A-4DDD-A479-668A73206ED1}" type="presParOf" srcId="{92178786-ECEC-4A24-B316-9E5B840694C1}" destId="{B4BF69D2-2B0C-41D9-89C7-DCC0FB1D71F7}" srcOrd="21" destOrd="0" presId="urn:microsoft.com/office/officeart/2005/8/layout/list1"/>
    <dgm:cxn modelId="{B6911E9D-603D-4BFC-BE2C-F6B35679CB0E}" type="presParOf" srcId="{92178786-ECEC-4A24-B316-9E5B840694C1}" destId="{68BC297C-F7E7-413B-BB04-604345E9495A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EFE38D-7C4D-4367-B60A-886C6F43163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364F7E-192C-46AA-B7A2-E69960E1CABB}">
      <dgm:prSet phldrT="[Текст]" custT="1"/>
      <dgm:spPr/>
      <dgm:t>
        <a:bodyPr/>
        <a:lstStyle/>
        <a:p>
          <a:pPr algn="ctr"/>
          <a:r>
            <a:rPr lang="ru-RU" sz="2000" dirty="0" smtClean="0"/>
            <a:t>Вовлечение педагогов в конкурсное движение на институциональном, муниципальном, региональном и федеральном уровнях</a:t>
          </a:r>
          <a:endParaRPr lang="ru-RU" sz="2000" dirty="0"/>
        </a:p>
      </dgm:t>
    </dgm:pt>
    <dgm:pt modelId="{102025B1-6A80-4076-ADDC-6D5ED1B305A9}" type="parTrans" cxnId="{717D07D3-7ABE-46E2-974E-3FAAFC4DEDA7}">
      <dgm:prSet/>
      <dgm:spPr/>
      <dgm:t>
        <a:bodyPr/>
        <a:lstStyle/>
        <a:p>
          <a:endParaRPr lang="ru-RU"/>
        </a:p>
      </dgm:t>
    </dgm:pt>
    <dgm:pt modelId="{5F037420-945A-421A-BDF8-80EDF3F4320A}" type="sibTrans" cxnId="{717D07D3-7ABE-46E2-974E-3FAAFC4DEDA7}">
      <dgm:prSet/>
      <dgm:spPr/>
      <dgm:t>
        <a:bodyPr/>
        <a:lstStyle/>
        <a:p>
          <a:endParaRPr lang="ru-RU"/>
        </a:p>
      </dgm:t>
    </dgm:pt>
    <dgm:pt modelId="{ECA418FA-B3C2-4A74-A916-04E3FDBDC38A}">
      <dgm:prSet phldrT="[Текст]" custT="1"/>
      <dgm:spPr/>
      <dgm:t>
        <a:bodyPr/>
        <a:lstStyle/>
        <a:p>
          <a:pPr algn="ctr"/>
          <a:r>
            <a:rPr lang="ru-RU" sz="2000" dirty="0" smtClean="0"/>
            <a:t>Мотивация к участию в дистанционных конкурсах методических разработок</a:t>
          </a:r>
          <a:endParaRPr lang="ru-RU" sz="2000" dirty="0"/>
        </a:p>
      </dgm:t>
    </dgm:pt>
    <dgm:pt modelId="{B7CBD15A-D5F4-48BD-BF65-CDEB4CB0BB9D}" type="parTrans" cxnId="{DA06EBDA-E4BA-4058-9FEA-82858A7DE988}">
      <dgm:prSet/>
      <dgm:spPr/>
      <dgm:t>
        <a:bodyPr/>
        <a:lstStyle/>
        <a:p>
          <a:endParaRPr lang="ru-RU"/>
        </a:p>
      </dgm:t>
    </dgm:pt>
    <dgm:pt modelId="{AE6D1DC9-7732-4D28-BB6B-210DA29738F1}" type="sibTrans" cxnId="{DA06EBDA-E4BA-4058-9FEA-82858A7DE988}">
      <dgm:prSet/>
      <dgm:spPr/>
      <dgm:t>
        <a:bodyPr/>
        <a:lstStyle/>
        <a:p>
          <a:endParaRPr lang="ru-RU"/>
        </a:p>
      </dgm:t>
    </dgm:pt>
    <dgm:pt modelId="{BB52D57A-B22C-4037-8770-446A2AF702B9}">
      <dgm:prSet phldrT="[Текст]" custT="1"/>
      <dgm:spPr/>
      <dgm:t>
        <a:bodyPr/>
        <a:lstStyle/>
        <a:p>
          <a:pPr algn="ctr"/>
          <a:r>
            <a:rPr lang="ru-RU" sz="2000" dirty="0" smtClean="0"/>
            <a:t>Планирование работы педагогов по подготовке детей к участию в конкурсах</a:t>
          </a:r>
          <a:endParaRPr lang="ru-RU" sz="2000" dirty="0"/>
        </a:p>
      </dgm:t>
    </dgm:pt>
    <dgm:pt modelId="{7C9318D6-3BB5-439C-98EA-66C93D670173}" type="parTrans" cxnId="{52D13A8A-2401-44B3-95F4-F1D3720563B1}">
      <dgm:prSet/>
      <dgm:spPr/>
      <dgm:t>
        <a:bodyPr/>
        <a:lstStyle/>
        <a:p>
          <a:endParaRPr lang="ru-RU"/>
        </a:p>
      </dgm:t>
    </dgm:pt>
    <dgm:pt modelId="{07782D9B-30BA-4033-8189-951DB46427DD}" type="sibTrans" cxnId="{52D13A8A-2401-44B3-95F4-F1D3720563B1}">
      <dgm:prSet/>
      <dgm:spPr/>
      <dgm:t>
        <a:bodyPr/>
        <a:lstStyle/>
        <a:p>
          <a:endParaRPr lang="ru-RU"/>
        </a:p>
      </dgm:t>
    </dgm:pt>
    <dgm:pt modelId="{A3100EB9-3AC3-4071-ADC6-996A1482526D}">
      <dgm:prSet phldrT="[Текст]" custT="1"/>
      <dgm:spPr/>
      <dgm:t>
        <a:bodyPr/>
        <a:lstStyle/>
        <a:p>
          <a:pPr algn="ctr"/>
          <a:r>
            <a:rPr lang="ru-RU" sz="2000" dirty="0" smtClean="0"/>
            <a:t>Методическая помощь в подготовке материалов для конкурсов, выступлений, публикаций</a:t>
          </a:r>
          <a:endParaRPr lang="ru-RU" sz="2000" dirty="0"/>
        </a:p>
      </dgm:t>
    </dgm:pt>
    <dgm:pt modelId="{4F27E8E9-0ED9-4BAE-8AC0-39948C7690DA}" type="parTrans" cxnId="{6F3CCB38-3980-4B5E-9969-9119176A75D0}">
      <dgm:prSet/>
      <dgm:spPr/>
      <dgm:t>
        <a:bodyPr/>
        <a:lstStyle/>
        <a:p>
          <a:endParaRPr lang="ru-RU"/>
        </a:p>
      </dgm:t>
    </dgm:pt>
    <dgm:pt modelId="{30EEEE7D-5236-464B-92CA-EE5CA5C507C1}" type="sibTrans" cxnId="{6F3CCB38-3980-4B5E-9969-9119176A75D0}">
      <dgm:prSet/>
      <dgm:spPr/>
      <dgm:t>
        <a:bodyPr/>
        <a:lstStyle/>
        <a:p>
          <a:endParaRPr lang="ru-RU"/>
        </a:p>
      </dgm:t>
    </dgm:pt>
    <dgm:pt modelId="{C331CFBA-6A49-4E93-8FED-EF319AA658D7}">
      <dgm:prSet phldrT="[Текст]" custT="1"/>
      <dgm:spPr/>
      <dgm:t>
        <a:bodyPr/>
        <a:lstStyle/>
        <a:p>
          <a:pPr algn="ctr"/>
          <a:r>
            <a:rPr lang="ru-RU" sz="2000" smtClean="0"/>
            <a:t>Стимулирование педагогов за участие в конкурсах профессионального мастерства</a:t>
          </a:r>
          <a:endParaRPr lang="ru-RU" sz="2000" dirty="0"/>
        </a:p>
      </dgm:t>
    </dgm:pt>
    <dgm:pt modelId="{E33135DE-9AFD-489E-BFA3-ECB520FE79EC}" type="parTrans" cxnId="{406BF663-7150-4539-BDB4-D2469BD7AB24}">
      <dgm:prSet/>
      <dgm:spPr/>
      <dgm:t>
        <a:bodyPr/>
        <a:lstStyle/>
        <a:p>
          <a:endParaRPr lang="ru-RU"/>
        </a:p>
      </dgm:t>
    </dgm:pt>
    <dgm:pt modelId="{27DB4A83-F448-4B51-AC61-E513CA9CF680}" type="sibTrans" cxnId="{406BF663-7150-4539-BDB4-D2469BD7AB24}">
      <dgm:prSet/>
      <dgm:spPr/>
      <dgm:t>
        <a:bodyPr/>
        <a:lstStyle/>
        <a:p>
          <a:endParaRPr lang="ru-RU"/>
        </a:p>
      </dgm:t>
    </dgm:pt>
    <dgm:pt modelId="{CACF240F-AD0E-4D42-B987-FDE6A0F3C5B5}">
      <dgm:prSet phldrT="[Текст]" custT="1"/>
      <dgm:spPr/>
      <dgm:t>
        <a:bodyPr/>
        <a:lstStyle/>
        <a:p>
          <a:pPr algn="ctr"/>
          <a:r>
            <a:rPr lang="ru-RU" sz="2000" dirty="0" smtClean="0"/>
            <a:t>Постоянное ознакомление педагогов с возможностями участия в конкурсах</a:t>
          </a:r>
          <a:endParaRPr lang="ru-RU" sz="2000" dirty="0"/>
        </a:p>
      </dgm:t>
    </dgm:pt>
    <dgm:pt modelId="{9631B6B2-3BEC-4511-A78B-A296B5BB154F}" type="parTrans" cxnId="{7152FF09-AE5E-4FFF-9FFC-3246C8738BA1}">
      <dgm:prSet/>
      <dgm:spPr/>
      <dgm:t>
        <a:bodyPr/>
        <a:lstStyle/>
        <a:p>
          <a:endParaRPr lang="ru-RU"/>
        </a:p>
      </dgm:t>
    </dgm:pt>
    <dgm:pt modelId="{8C6AF960-3C59-4C98-87D1-7358C93E3111}" type="sibTrans" cxnId="{7152FF09-AE5E-4FFF-9FFC-3246C8738BA1}">
      <dgm:prSet/>
      <dgm:spPr/>
      <dgm:t>
        <a:bodyPr/>
        <a:lstStyle/>
        <a:p>
          <a:endParaRPr lang="ru-RU"/>
        </a:p>
      </dgm:t>
    </dgm:pt>
    <dgm:pt modelId="{3B8616DD-5410-422B-ABEA-12BB0A95A243}">
      <dgm:prSet phldrT="[Текст]" custT="1"/>
      <dgm:spPr/>
      <dgm:t>
        <a:bodyPr/>
        <a:lstStyle/>
        <a:p>
          <a:pPr algn="ctr"/>
          <a:r>
            <a:rPr lang="ru-RU" sz="2000" dirty="0" smtClean="0"/>
            <a:t>Знакомство педагогов с конкурсными материалами коллег других учреждений</a:t>
          </a:r>
          <a:endParaRPr lang="ru-RU" sz="2000" dirty="0"/>
        </a:p>
      </dgm:t>
    </dgm:pt>
    <dgm:pt modelId="{C0674147-BB3C-4942-8BE8-1CDC3F9BF2E8}" type="parTrans" cxnId="{C1F86238-D88C-4779-A91D-CF443059ADF7}">
      <dgm:prSet/>
      <dgm:spPr/>
      <dgm:t>
        <a:bodyPr/>
        <a:lstStyle/>
        <a:p>
          <a:endParaRPr lang="ru-RU"/>
        </a:p>
      </dgm:t>
    </dgm:pt>
    <dgm:pt modelId="{3DCF4726-D892-4DEE-ABF2-0D70F3AF3DF5}" type="sibTrans" cxnId="{C1F86238-D88C-4779-A91D-CF443059ADF7}">
      <dgm:prSet/>
      <dgm:spPr/>
      <dgm:t>
        <a:bodyPr/>
        <a:lstStyle/>
        <a:p>
          <a:endParaRPr lang="ru-RU"/>
        </a:p>
      </dgm:t>
    </dgm:pt>
    <dgm:pt modelId="{92178786-ECEC-4A24-B316-9E5B840694C1}" type="pres">
      <dgm:prSet presAssocID="{12EFE38D-7C4D-4367-B60A-886C6F4316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F8390-7DCB-4C32-A571-E955D97235D9}" type="pres">
      <dgm:prSet presAssocID="{C7364F7E-192C-46AA-B7A2-E69960E1CABB}" presName="parentLin" presStyleCnt="0"/>
      <dgm:spPr/>
    </dgm:pt>
    <dgm:pt modelId="{0AE54578-AD64-487D-9B45-E14316E3768C}" type="pres">
      <dgm:prSet presAssocID="{C7364F7E-192C-46AA-B7A2-E69960E1CAB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DD03B61-3B00-42E6-8077-72B5645274C2}" type="pres">
      <dgm:prSet presAssocID="{C7364F7E-192C-46AA-B7A2-E69960E1CABB}" presName="parentText" presStyleLbl="node1" presStyleIdx="0" presStyleCnt="7" custScaleX="127569" custScaleY="188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FBA7-6322-418F-BB72-0366D25CF6F7}" type="pres">
      <dgm:prSet presAssocID="{C7364F7E-192C-46AA-B7A2-E69960E1CABB}" presName="negativeSpace" presStyleCnt="0"/>
      <dgm:spPr/>
    </dgm:pt>
    <dgm:pt modelId="{31926EDA-15BF-4A64-8C5B-25D035D3B672}" type="pres">
      <dgm:prSet presAssocID="{C7364F7E-192C-46AA-B7A2-E69960E1CABB}" presName="childText" presStyleLbl="conFgAcc1" presStyleIdx="0" presStyleCnt="7">
        <dgm:presLayoutVars>
          <dgm:bulletEnabled val="1"/>
        </dgm:presLayoutVars>
      </dgm:prSet>
      <dgm:spPr/>
    </dgm:pt>
    <dgm:pt modelId="{B2D1273D-695E-45F2-B887-9908A417EC75}" type="pres">
      <dgm:prSet presAssocID="{5F037420-945A-421A-BDF8-80EDF3F4320A}" presName="spaceBetweenRectangles" presStyleCnt="0"/>
      <dgm:spPr/>
    </dgm:pt>
    <dgm:pt modelId="{B144ACAE-DDB2-4913-A59F-6162358B14D7}" type="pres">
      <dgm:prSet presAssocID="{ECA418FA-B3C2-4A74-A916-04E3FDBDC38A}" presName="parentLin" presStyleCnt="0"/>
      <dgm:spPr/>
    </dgm:pt>
    <dgm:pt modelId="{2ECE097F-3C9E-489E-B532-764BBE7AFF16}" type="pres">
      <dgm:prSet presAssocID="{ECA418FA-B3C2-4A74-A916-04E3FDBDC38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719E36A-909E-4323-AB85-E60DFDBCC1E2}" type="pres">
      <dgm:prSet presAssocID="{ECA418FA-B3C2-4A74-A916-04E3FDBDC38A}" presName="parentText" presStyleLbl="node1" presStyleIdx="1" presStyleCnt="7" custScaleX="127569" custScaleY="141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0D7E-0CEB-478B-8C5A-B6D5CE11730D}" type="pres">
      <dgm:prSet presAssocID="{ECA418FA-B3C2-4A74-A916-04E3FDBDC38A}" presName="negativeSpace" presStyleCnt="0"/>
      <dgm:spPr/>
    </dgm:pt>
    <dgm:pt modelId="{0D99406E-2932-4C05-B0A8-165738601E80}" type="pres">
      <dgm:prSet presAssocID="{ECA418FA-B3C2-4A74-A916-04E3FDBDC38A}" presName="childText" presStyleLbl="conFgAcc1" presStyleIdx="1" presStyleCnt="7">
        <dgm:presLayoutVars>
          <dgm:bulletEnabled val="1"/>
        </dgm:presLayoutVars>
      </dgm:prSet>
      <dgm:spPr/>
    </dgm:pt>
    <dgm:pt modelId="{344DAE6B-0701-4748-9175-073E158B1574}" type="pres">
      <dgm:prSet presAssocID="{AE6D1DC9-7732-4D28-BB6B-210DA29738F1}" presName="spaceBetweenRectangles" presStyleCnt="0"/>
      <dgm:spPr/>
    </dgm:pt>
    <dgm:pt modelId="{46B837BD-ADAE-4A44-B51C-D955F588C09A}" type="pres">
      <dgm:prSet presAssocID="{BB52D57A-B22C-4037-8770-446A2AF702B9}" presName="parentLin" presStyleCnt="0"/>
      <dgm:spPr/>
    </dgm:pt>
    <dgm:pt modelId="{5855C1C3-32CD-4A25-855F-CAC4498D5BD6}" type="pres">
      <dgm:prSet presAssocID="{BB52D57A-B22C-4037-8770-446A2AF702B9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5A6ED54-2B99-425C-A104-721AE3A34101}" type="pres">
      <dgm:prSet presAssocID="{BB52D57A-B22C-4037-8770-446A2AF702B9}" presName="parentText" presStyleLbl="node1" presStyleIdx="2" presStyleCnt="7" custScaleX="127569" custScaleY="143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E0E-68D0-411B-908A-7F9C6DAD2E4F}" type="pres">
      <dgm:prSet presAssocID="{BB52D57A-B22C-4037-8770-446A2AF702B9}" presName="negativeSpace" presStyleCnt="0"/>
      <dgm:spPr/>
    </dgm:pt>
    <dgm:pt modelId="{215C389C-64D2-4531-B930-AB69CDE600D8}" type="pres">
      <dgm:prSet presAssocID="{BB52D57A-B22C-4037-8770-446A2AF702B9}" presName="childText" presStyleLbl="conFgAcc1" presStyleIdx="2" presStyleCnt="7">
        <dgm:presLayoutVars>
          <dgm:bulletEnabled val="1"/>
        </dgm:presLayoutVars>
      </dgm:prSet>
      <dgm:spPr/>
    </dgm:pt>
    <dgm:pt modelId="{D2F3B3B0-8C49-4280-869A-784A3D0CCD52}" type="pres">
      <dgm:prSet presAssocID="{07782D9B-30BA-4033-8189-951DB46427DD}" presName="spaceBetweenRectangles" presStyleCnt="0"/>
      <dgm:spPr/>
    </dgm:pt>
    <dgm:pt modelId="{BB802655-90BD-4B83-B0B3-53656BE0DB3F}" type="pres">
      <dgm:prSet presAssocID="{A3100EB9-3AC3-4071-ADC6-996A1482526D}" presName="parentLin" presStyleCnt="0"/>
      <dgm:spPr/>
    </dgm:pt>
    <dgm:pt modelId="{4C897ED5-A120-408C-BAE4-1CCCF636F415}" type="pres">
      <dgm:prSet presAssocID="{A3100EB9-3AC3-4071-ADC6-996A1482526D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133643F-DDC6-4481-A87A-EA2BE7D1E472}" type="pres">
      <dgm:prSet presAssocID="{A3100EB9-3AC3-4071-ADC6-996A1482526D}" presName="parentText" presStyleLbl="node1" presStyleIdx="3" presStyleCnt="7" custScaleX="127569" custScaleY="152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B455B-9F00-490E-87CE-119895C302DA}" type="pres">
      <dgm:prSet presAssocID="{A3100EB9-3AC3-4071-ADC6-996A1482526D}" presName="negativeSpace" presStyleCnt="0"/>
      <dgm:spPr/>
    </dgm:pt>
    <dgm:pt modelId="{126F0F20-19EE-4DF5-A308-647F1A61179C}" type="pres">
      <dgm:prSet presAssocID="{A3100EB9-3AC3-4071-ADC6-996A1482526D}" presName="childText" presStyleLbl="conFgAcc1" presStyleIdx="3" presStyleCnt="7">
        <dgm:presLayoutVars>
          <dgm:bulletEnabled val="1"/>
        </dgm:presLayoutVars>
      </dgm:prSet>
      <dgm:spPr/>
    </dgm:pt>
    <dgm:pt modelId="{758E267D-7157-4D00-9D39-D1C475658022}" type="pres">
      <dgm:prSet presAssocID="{30EEEE7D-5236-464B-92CA-EE5CA5C507C1}" presName="spaceBetweenRectangles" presStyleCnt="0"/>
      <dgm:spPr/>
    </dgm:pt>
    <dgm:pt modelId="{B4048A07-FB7D-4AD8-8E12-04A451107828}" type="pres">
      <dgm:prSet presAssocID="{C331CFBA-6A49-4E93-8FED-EF319AA658D7}" presName="parentLin" presStyleCnt="0"/>
      <dgm:spPr/>
    </dgm:pt>
    <dgm:pt modelId="{D054F573-D0B0-4DE4-920C-1DC62209E773}" type="pres">
      <dgm:prSet presAssocID="{C331CFBA-6A49-4E93-8FED-EF319AA658D7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12912621-E782-4F73-916B-CEC03A803734}" type="pres">
      <dgm:prSet presAssocID="{C331CFBA-6A49-4E93-8FED-EF319AA658D7}" presName="parentText" presStyleLbl="node1" presStyleIdx="4" presStyleCnt="7" custScaleX="126316" custScaleY="1501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F0404-2D92-4C44-B546-0524A01C2F8A}" type="pres">
      <dgm:prSet presAssocID="{C331CFBA-6A49-4E93-8FED-EF319AA658D7}" presName="negativeSpace" presStyleCnt="0"/>
      <dgm:spPr/>
    </dgm:pt>
    <dgm:pt modelId="{35EB4B34-AA05-40FE-A2C3-58561C928300}" type="pres">
      <dgm:prSet presAssocID="{C331CFBA-6A49-4E93-8FED-EF319AA658D7}" presName="childText" presStyleLbl="conFgAcc1" presStyleIdx="4" presStyleCnt="7">
        <dgm:presLayoutVars>
          <dgm:bulletEnabled val="1"/>
        </dgm:presLayoutVars>
      </dgm:prSet>
      <dgm:spPr/>
    </dgm:pt>
    <dgm:pt modelId="{66FC4F27-4AD8-4D9E-BBF2-32C66AE5BF5B}" type="pres">
      <dgm:prSet presAssocID="{27DB4A83-F448-4B51-AC61-E513CA9CF680}" presName="spaceBetweenRectangles" presStyleCnt="0"/>
      <dgm:spPr/>
    </dgm:pt>
    <dgm:pt modelId="{C4C29D8A-FD09-4B83-BC2E-EEBFE47B2277}" type="pres">
      <dgm:prSet presAssocID="{CACF240F-AD0E-4D42-B987-FDE6A0F3C5B5}" presName="parentLin" presStyleCnt="0"/>
      <dgm:spPr/>
    </dgm:pt>
    <dgm:pt modelId="{C2113E49-FCD1-4F97-B600-2FA93B54A5F2}" type="pres">
      <dgm:prSet presAssocID="{CACF240F-AD0E-4D42-B987-FDE6A0F3C5B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17DE3FDB-451E-4F5D-A86A-2C428033D178}" type="pres">
      <dgm:prSet presAssocID="{CACF240F-AD0E-4D42-B987-FDE6A0F3C5B5}" presName="parentText" presStyleLbl="node1" presStyleIdx="5" presStyleCnt="7" custScaleX="127891" custScaleY="142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F69D2-2B0C-41D9-89C7-DCC0FB1D71F7}" type="pres">
      <dgm:prSet presAssocID="{CACF240F-AD0E-4D42-B987-FDE6A0F3C5B5}" presName="negativeSpace" presStyleCnt="0"/>
      <dgm:spPr/>
    </dgm:pt>
    <dgm:pt modelId="{68BC297C-F7E7-413B-BB04-604345E9495A}" type="pres">
      <dgm:prSet presAssocID="{CACF240F-AD0E-4D42-B987-FDE6A0F3C5B5}" presName="childText" presStyleLbl="conFgAcc1" presStyleIdx="5" presStyleCnt="7">
        <dgm:presLayoutVars>
          <dgm:bulletEnabled val="1"/>
        </dgm:presLayoutVars>
      </dgm:prSet>
      <dgm:spPr/>
    </dgm:pt>
    <dgm:pt modelId="{FEF72CE6-0841-44C8-ADF1-8E17124990AD}" type="pres">
      <dgm:prSet presAssocID="{8C6AF960-3C59-4C98-87D1-7358C93E3111}" presName="spaceBetweenRectangles" presStyleCnt="0"/>
      <dgm:spPr/>
    </dgm:pt>
    <dgm:pt modelId="{7D8495DE-A973-45BF-92B1-F04A397A0329}" type="pres">
      <dgm:prSet presAssocID="{3B8616DD-5410-422B-ABEA-12BB0A95A243}" presName="parentLin" presStyleCnt="0"/>
      <dgm:spPr/>
    </dgm:pt>
    <dgm:pt modelId="{E68A24D6-35D7-4C4F-A2F2-5888D34F713C}" type="pres">
      <dgm:prSet presAssocID="{3B8616DD-5410-422B-ABEA-12BB0A95A243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5DBED526-BD55-4ABA-9718-1F1BED0A0D24}" type="pres">
      <dgm:prSet presAssocID="{3B8616DD-5410-422B-ABEA-12BB0A95A243}" presName="parentText" presStyleLbl="node1" presStyleIdx="6" presStyleCnt="7" custScaleX="131328" custScaleY="158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057B0-E93C-462D-87A2-CA307B7EBF3D}" type="pres">
      <dgm:prSet presAssocID="{3B8616DD-5410-422B-ABEA-12BB0A95A243}" presName="negativeSpace" presStyleCnt="0"/>
      <dgm:spPr/>
    </dgm:pt>
    <dgm:pt modelId="{64668A34-55A7-4A14-B63D-4C6A9A1D6C1B}" type="pres">
      <dgm:prSet presAssocID="{3B8616DD-5410-422B-ABEA-12BB0A95A24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06BF663-7150-4539-BDB4-D2469BD7AB24}" srcId="{12EFE38D-7C4D-4367-B60A-886C6F431638}" destId="{C331CFBA-6A49-4E93-8FED-EF319AA658D7}" srcOrd="4" destOrd="0" parTransId="{E33135DE-9AFD-489E-BFA3-ECB520FE79EC}" sibTransId="{27DB4A83-F448-4B51-AC61-E513CA9CF680}"/>
    <dgm:cxn modelId="{6F3CCB38-3980-4B5E-9969-9119176A75D0}" srcId="{12EFE38D-7C4D-4367-B60A-886C6F431638}" destId="{A3100EB9-3AC3-4071-ADC6-996A1482526D}" srcOrd="3" destOrd="0" parTransId="{4F27E8E9-0ED9-4BAE-8AC0-39948C7690DA}" sibTransId="{30EEEE7D-5236-464B-92CA-EE5CA5C507C1}"/>
    <dgm:cxn modelId="{DA06EBDA-E4BA-4058-9FEA-82858A7DE988}" srcId="{12EFE38D-7C4D-4367-B60A-886C6F431638}" destId="{ECA418FA-B3C2-4A74-A916-04E3FDBDC38A}" srcOrd="1" destOrd="0" parTransId="{B7CBD15A-D5F4-48BD-BF65-CDEB4CB0BB9D}" sibTransId="{AE6D1DC9-7732-4D28-BB6B-210DA29738F1}"/>
    <dgm:cxn modelId="{0A9A2963-3155-4835-94E4-51B255083E12}" type="presOf" srcId="{A3100EB9-3AC3-4071-ADC6-996A1482526D}" destId="{4C897ED5-A120-408C-BAE4-1CCCF636F415}" srcOrd="0" destOrd="0" presId="urn:microsoft.com/office/officeart/2005/8/layout/list1"/>
    <dgm:cxn modelId="{B7912E46-2A04-4A1F-A36D-634ECFBA85A5}" type="presOf" srcId="{C331CFBA-6A49-4E93-8FED-EF319AA658D7}" destId="{12912621-E782-4F73-916B-CEC03A803734}" srcOrd="1" destOrd="0" presId="urn:microsoft.com/office/officeart/2005/8/layout/list1"/>
    <dgm:cxn modelId="{7152FF09-AE5E-4FFF-9FFC-3246C8738BA1}" srcId="{12EFE38D-7C4D-4367-B60A-886C6F431638}" destId="{CACF240F-AD0E-4D42-B987-FDE6A0F3C5B5}" srcOrd="5" destOrd="0" parTransId="{9631B6B2-3BEC-4511-A78B-A296B5BB154F}" sibTransId="{8C6AF960-3C59-4C98-87D1-7358C93E3111}"/>
    <dgm:cxn modelId="{5A6105D3-9A07-4CAC-B68B-761D1D43C493}" type="presOf" srcId="{C7364F7E-192C-46AA-B7A2-E69960E1CABB}" destId="{0AE54578-AD64-487D-9B45-E14316E3768C}" srcOrd="0" destOrd="0" presId="urn:microsoft.com/office/officeart/2005/8/layout/list1"/>
    <dgm:cxn modelId="{B4AD89CE-3E66-4658-9047-0F189EA67DC2}" type="presOf" srcId="{ECA418FA-B3C2-4A74-A916-04E3FDBDC38A}" destId="{8719E36A-909E-4323-AB85-E60DFDBCC1E2}" srcOrd="1" destOrd="0" presId="urn:microsoft.com/office/officeart/2005/8/layout/list1"/>
    <dgm:cxn modelId="{52D13A8A-2401-44B3-95F4-F1D3720563B1}" srcId="{12EFE38D-7C4D-4367-B60A-886C6F431638}" destId="{BB52D57A-B22C-4037-8770-446A2AF702B9}" srcOrd="2" destOrd="0" parTransId="{7C9318D6-3BB5-439C-98EA-66C93D670173}" sibTransId="{07782D9B-30BA-4033-8189-951DB46427DD}"/>
    <dgm:cxn modelId="{C39CE8AA-CF16-4C31-A848-37C2C8ACD635}" type="presOf" srcId="{BB52D57A-B22C-4037-8770-446A2AF702B9}" destId="{E5A6ED54-2B99-425C-A104-721AE3A34101}" srcOrd="1" destOrd="0" presId="urn:microsoft.com/office/officeart/2005/8/layout/list1"/>
    <dgm:cxn modelId="{FF182ED8-4300-43D0-962F-16789D232610}" type="presOf" srcId="{12EFE38D-7C4D-4367-B60A-886C6F431638}" destId="{92178786-ECEC-4A24-B316-9E5B840694C1}" srcOrd="0" destOrd="0" presId="urn:microsoft.com/office/officeart/2005/8/layout/list1"/>
    <dgm:cxn modelId="{D4D1F40D-7ADF-4C1C-9B8F-86DF93E4946D}" type="presOf" srcId="{3B8616DD-5410-422B-ABEA-12BB0A95A243}" destId="{5DBED526-BD55-4ABA-9718-1F1BED0A0D24}" srcOrd="1" destOrd="0" presId="urn:microsoft.com/office/officeart/2005/8/layout/list1"/>
    <dgm:cxn modelId="{C1F86238-D88C-4779-A91D-CF443059ADF7}" srcId="{12EFE38D-7C4D-4367-B60A-886C6F431638}" destId="{3B8616DD-5410-422B-ABEA-12BB0A95A243}" srcOrd="6" destOrd="0" parTransId="{C0674147-BB3C-4942-8BE8-1CDC3F9BF2E8}" sibTransId="{3DCF4726-D892-4DEE-ABF2-0D70F3AF3DF5}"/>
    <dgm:cxn modelId="{A798C464-D215-43CD-BBB1-BD8167484DE1}" type="presOf" srcId="{BB52D57A-B22C-4037-8770-446A2AF702B9}" destId="{5855C1C3-32CD-4A25-855F-CAC4498D5BD6}" srcOrd="0" destOrd="0" presId="urn:microsoft.com/office/officeart/2005/8/layout/list1"/>
    <dgm:cxn modelId="{A96623DF-DD4D-4C93-A165-5A741246F7D6}" type="presOf" srcId="{CACF240F-AD0E-4D42-B987-FDE6A0F3C5B5}" destId="{17DE3FDB-451E-4F5D-A86A-2C428033D178}" srcOrd="1" destOrd="0" presId="urn:microsoft.com/office/officeart/2005/8/layout/list1"/>
    <dgm:cxn modelId="{819E6F7E-BE17-4E6F-BE82-A776C494D193}" type="presOf" srcId="{C331CFBA-6A49-4E93-8FED-EF319AA658D7}" destId="{D054F573-D0B0-4DE4-920C-1DC62209E773}" srcOrd="0" destOrd="0" presId="urn:microsoft.com/office/officeart/2005/8/layout/list1"/>
    <dgm:cxn modelId="{2B98C8BD-579F-4DE9-9356-80591AEBC7D9}" type="presOf" srcId="{A3100EB9-3AC3-4071-ADC6-996A1482526D}" destId="{5133643F-DDC6-4481-A87A-EA2BE7D1E472}" srcOrd="1" destOrd="0" presId="urn:microsoft.com/office/officeart/2005/8/layout/list1"/>
    <dgm:cxn modelId="{BC588C03-E884-4B8F-8BDF-DD81B0AE5185}" type="presOf" srcId="{ECA418FA-B3C2-4A74-A916-04E3FDBDC38A}" destId="{2ECE097F-3C9E-489E-B532-764BBE7AFF16}" srcOrd="0" destOrd="0" presId="urn:microsoft.com/office/officeart/2005/8/layout/list1"/>
    <dgm:cxn modelId="{717D07D3-7ABE-46E2-974E-3FAAFC4DEDA7}" srcId="{12EFE38D-7C4D-4367-B60A-886C6F431638}" destId="{C7364F7E-192C-46AA-B7A2-E69960E1CABB}" srcOrd="0" destOrd="0" parTransId="{102025B1-6A80-4076-ADDC-6D5ED1B305A9}" sibTransId="{5F037420-945A-421A-BDF8-80EDF3F4320A}"/>
    <dgm:cxn modelId="{5525918C-2595-42DB-B5B8-4B716BFAB543}" type="presOf" srcId="{C7364F7E-192C-46AA-B7A2-E69960E1CABB}" destId="{3DD03B61-3B00-42E6-8077-72B5645274C2}" srcOrd="1" destOrd="0" presId="urn:microsoft.com/office/officeart/2005/8/layout/list1"/>
    <dgm:cxn modelId="{B72FCC6E-EE72-4F51-88C0-AA8636B22687}" type="presOf" srcId="{3B8616DD-5410-422B-ABEA-12BB0A95A243}" destId="{E68A24D6-35D7-4C4F-A2F2-5888D34F713C}" srcOrd="0" destOrd="0" presId="urn:microsoft.com/office/officeart/2005/8/layout/list1"/>
    <dgm:cxn modelId="{26E5509A-DB83-42DA-BA79-5F6B18316FE8}" type="presOf" srcId="{CACF240F-AD0E-4D42-B987-FDE6A0F3C5B5}" destId="{C2113E49-FCD1-4F97-B600-2FA93B54A5F2}" srcOrd="0" destOrd="0" presId="urn:microsoft.com/office/officeart/2005/8/layout/list1"/>
    <dgm:cxn modelId="{9A2187A5-E176-4ED9-BA7E-0A2E1A8B1E79}" type="presParOf" srcId="{92178786-ECEC-4A24-B316-9E5B840694C1}" destId="{300F8390-7DCB-4C32-A571-E955D97235D9}" srcOrd="0" destOrd="0" presId="urn:microsoft.com/office/officeart/2005/8/layout/list1"/>
    <dgm:cxn modelId="{93D17E76-8830-41F8-BF25-591E3F08B3EF}" type="presParOf" srcId="{300F8390-7DCB-4C32-A571-E955D97235D9}" destId="{0AE54578-AD64-487D-9B45-E14316E3768C}" srcOrd="0" destOrd="0" presId="urn:microsoft.com/office/officeart/2005/8/layout/list1"/>
    <dgm:cxn modelId="{442BD978-DD8E-4074-8B15-802730269673}" type="presParOf" srcId="{300F8390-7DCB-4C32-A571-E955D97235D9}" destId="{3DD03B61-3B00-42E6-8077-72B5645274C2}" srcOrd="1" destOrd="0" presId="urn:microsoft.com/office/officeart/2005/8/layout/list1"/>
    <dgm:cxn modelId="{B47C75E6-C884-4E7E-BA17-90AC5C1760EB}" type="presParOf" srcId="{92178786-ECEC-4A24-B316-9E5B840694C1}" destId="{6A17FBA7-6322-418F-BB72-0366D25CF6F7}" srcOrd="1" destOrd="0" presId="urn:microsoft.com/office/officeart/2005/8/layout/list1"/>
    <dgm:cxn modelId="{F04262D4-1839-4EC2-A10B-2923AE62A18E}" type="presParOf" srcId="{92178786-ECEC-4A24-B316-9E5B840694C1}" destId="{31926EDA-15BF-4A64-8C5B-25D035D3B672}" srcOrd="2" destOrd="0" presId="urn:microsoft.com/office/officeart/2005/8/layout/list1"/>
    <dgm:cxn modelId="{CBBA89F9-C942-443A-A933-9A21E4A59C71}" type="presParOf" srcId="{92178786-ECEC-4A24-B316-9E5B840694C1}" destId="{B2D1273D-695E-45F2-B887-9908A417EC75}" srcOrd="3" destOrd="0" presId="urn:microsoft.com/office/officeart/2005/8/layout/list1"/>
    <dgm:cxn modelId="{AE131FF1-D673-416E-821B-5137A4E30D41}" type="presParOf" srcId="{92178786-ECEC-4A24-B316-9E5B840694C1}" destId="{B144ACAE-DDB2-4913-A59F-6162358B14D7}" srcOrd="4" destOrd="0" presId="urn:microsoft.com/office/officeart/2005/8/layout/list1"/>
    <dgm:cxn modelId="{D294981A-82D3-45E9-8650-C24F5C4EDD88}" type="presParOf" srcId="{B144ACAE-DDB2-4913-A59F-6162358B14D7}" destId="{2ECE097F-3C9E-489E-B532-764BBE7AFF16}" srcOrd="0" destOrd="0" presId="urn:microsoft.com/office/officeart/2005/8/layout/list1"/>
    <dgm:cxn modelId="{26E17CEF-1507-4AF4-93E5-E8018A392CCF}" type="presParOf" srcId="{B144ACAE-DDB2-4913-A59F-6162358B14D7}" destId="{8719E36A-909E-4323-AB85-E60DFDBCC1E2}" srcOrd="1" destOrd="0" presId="urn:microsoft.com/office/officeart/2005/8/layout/list1"/>
    <dgm:cxn modelId="{8991CD5A-E71F-40C3-9CDE-C50967D65B1F}" type="presParOf" srcId="{92178786-ECEC-4A24-B316-9E5B840694C1}" destId="{EC450D7E-0CEB-478B-8C5A-B6D5CE11730D}" srcOrd="5" destOrd="0" presId="urn:microsoft.com/office/officeart/2005/8/layout/list1"/>
    <dgm:cxn modelId="{ADA8DCB4-4415-4777-9F1C-AD4AB2AA894A}" type="presParOf" srcId="{92178786-ECEC-4A24-B316-9E5B840694C1}" destId="{0D99406E-2932-4C05-B0A8-165738601E80}" srcOrd="6" destOrd="0" presId="urn:microsoft.com/office/officeart/2005/8/layout/list1"/>
    <dgm:cxn modelId="{A8EB4340-9E17-4BEB-BF3C-80002558A8B9}" type="presParOf" srcId="{92178786-ECEC-4A24-B316-9E5B840694C1}" destId="{344DAE6B-0701-4748-9175-073E158B1574}" srcOrd="7" destOrd="0" presId="urn:microsoft.com/office/officeart/2005/8/layout/list1"/>
    <dgm:cxn modelId="{E767C87E-AD7C-4F27-933B-C9D657255AB9}" type="presParOf" srcId="{92178786-ECEC-4A24-B316-9E5B840694C1}" destId="{46B837BD-ADAE-4A44-B51C-D955F588C09A}" srcOrd="8" destOrd="0" presId="urn:microsoft.com/office/officeart/2005/8/layout/list1"/>
    <dgm:cxn modelId="{AD569022-2CAE-4B61-BBCB-C8D36448A557}" type="presParOf" srcId="{46B837BD-ADAE-4A44-B51C-D955F588C09A}" destId="{5855C1C3-32CD-4A25-855F-CAC4498D5BD6}" srcOrd="0" destOrd="0" presId="urn:microsoft.com/office/officeart/2005/8/layout/list1"/>
    <dgm:cxn modelId="{C643994C-B9BA-42F3-A3F4-CF269B595A6E}" type="presParOf" srcId="{46B837BD-ADAE-4A44-B51C-D955F588C09A}" destId="{E5A6ED54-2B99-425C-A104-721AE3A34101}" srcOrd="1" destOrd="0" presId="urn:microsoft.com/office/officeart/2005/8/layout/list1"/>
    <dgm:cxn modelId="{78AA4BFE-2327-4A00-AF18-48220586A482}" type="presParOf" srcId="{92178786-ECEC-4A24-B316-9E5B840694C1}" destId="{B86D3E0E-68D0-411B-908A-7F9C6DAD2E4F}" srcOrd="9" destOrd="0" presId="urn:microsoft.com/office/officeart/2005/8/layout/list1"/>
    <dgm:cxn modelId="{F7F5B943-D6C2-4120-B027-5DF0DF5315AC}" type="presParOf" srcId="{92178786-ECEC-4A24-B316-9E5B840694C1}" destId="{215C389C-64D2-4531-B930-AB69CDE600D8}" srcOrd="10" destOrd="0" presId="urn:microsoft.com/office/officeart/2005/8/layout/list1"/>
    <dgm:cxn modelId="{E4A8685A-DF84-4DEA-8099-CB31897A978D}" type="presParOf" srcId="{92178786-ECEC-4A24-B316-9E5B840694C1}" destId="{D2F3B3B0-8C49-4280-869A-784A3D0CCD52}" srcOrd="11" destOrd="0" presId="urn:microsoft.com/office/officeart/2005/8/layout/list1"/>
    <dgm:cxn modelId="{64EFA52C-598F-402C-B207-92BAF907C016}" type="presParOf" srcId="{92178786-ECEC-4A24-B316-9E5B840694C1}" destId="{BB802655-90BD-4B83-B0B3-53656BE0DB3F}" srcOrd="12" destOrd="0" presId="urn:microsoft.com/office/officeart/2005/8/layout/list1"/>
    <dgm:cxn modelId="{AA7128A8-2237-44D2-9879-5B055F2C5F42}" type="presParOf" srcId="{BB802655-90BD-4B83-B0B3-53656BE0DB3F}" destId="{4C897ED5-A120-408C-BAE4-1CCCF636F415}" srcOrd="0" destOrd="0" presId="urn:microsoft.com/office/officeart/2005/8/layout/list1"/>
    <dgm:cxn modelId="{EB236496-44E7-4968-9E79-4AFF07322F0E}" type="presParOf" srcId="{BB802655-90BD-4B83-B0B3-53656BE0DB3F}" destId="{5133643F-DDC6-4481-A87A-EA2BE7D1E472}" srcOrd="1" destOrd="0" presId="urn:microsoft.com/office/officeart/2005/8/layout/list1"/>
    <dgm:cxn modelId="{23EF0F1E-8F9A-4BB0-A6F1-64D5022F8520}" type="presParOf" srcId="{92178786-ECEC-4A24-B316-9E5B840694C1}" destId="{6C6B455B-9F00-490E-87CE-119895C302DA}" srcOrd="13" destOrd="0" presId="urn:microsoft.com/office/officeart/2005/8/layout/list1"/>
    <dgm:cxn modelId="{4D963C60-0029-46F5-B653-3D56FB3DA95A}" type="presParOf" srcId="{92178786-ECEC-4A24-B316-9E5B840694C1}" destId="{126F0F20-19EE-4DF5-A308-647F1A61179C}" srcOrd="14" destOrd="0" presId="urn:microsoft.com/office/officeart/2005/8/layout/list1"/>
    <dgm:cxn modelId="{D12D0B72-7049-4AF0-80FE-188163A21F2B}" type="presParOf" srcId="{92178786-ECEC-4A24-B316-9E5B840694C1}" destId="{758E267D-7157-4D00-9D39-D1C475658022}" srcOrd="15" destOrd="0" presId="urn:microsoft.com/office/officeart/2005/8/layout/list1"/>
    <dgm:cxn modelId="{CA77EEEA-A081-4046-B282-1343E1C12E27}" type="presParOf" srcId="{92178786-ECEC-4A24-B316-9E5B840694C1}" destId="{B4048A07-FB7D-4AD8-8E12-04A451107828}" srcOrd="16" destOrd="0" presId="urn:microsoft.com/office/officeart/2005/8/layout/list1"/>
    <dgm:cxn modelId="{D2AC494E-BBD9-4A3D-BC57-A40D9A0A200D}" type="presParOf" srcId="{B4048A07-FB7D-4AD8-8E12-04A451107828}" destId="{D054F573-D0B0-4DE4-920C-1DC62209E773}" srcOrd="0" destOrd="0" presId="urn:microsoft.com/office/officeart/2005/8/layout/list1"/>
    <dgm:cxn modelId="{89D694DF-41A6-4DCE-B05C-0F09CB7EBD1C}" type="presParOf" srcId="{B4048A07-FB7D-4AD8-8E12-04A451107828}" destId="{12912621-E782-4F73-916B-CEC03A803734}" srcOrd="1" destOrd="0" presId="urn:microsoft.com/office/officeart/2005/8/layout/list1"/>
    <dgm:cxn modelId="{05E9482A-11EB-4F63-AFB8-88B51B3B70A4}" type="presParOf" srcId="{92178786-ECEC-4A24-B316-9E5B840694C1}" destId="{279F0404-2D92-4C44-B546-0524A01C2F8A}" srcOrd="17" destOrd="0" presId="urn:microsoft.com/office/officeart/2005/8/layout/list1"/>
    <dgm:cxn modelId="{13B8DA8D-34A9-4A87-85C2-0DEC595AFE81}" type="presParOf" srcId="{92178786-ECEC-4A24-B316-9E5B840694C1}" destId="{35EB4B34-AA05-40FE-A2C3-58561C928300}" srcOrd="18" destOrd="0" presId="urn:microsoft.com/office/officeart/2005/8/layout/list1"/>
    <dgm:cxn modelId="{1E27BF03-05EC-4AF7-8564-EF5E9D2D513A}" type="presParOf" srcId="{92178786-ECEC-4A24-B316-9E5B840694C1}" destId="{66FC4F27-4AD8-4D9E-BBF2-32C66AE5BF5B}" srcOrd="19" destOrd="0" presId="urn:microsoft.com/office/officeart/2005/8/layout/list1"/>
    <dgm:cxn modelId="{640D5920-67F8-481C-9F81-E830E9D62E6B}" type="presParOf" srcId="{92178786-ECEC-4A24-B316-9E5B840694C1}" destId="{C4C29D8A-FD09-4B83-BC2E-EEBFE47B2277}" srcOrd="20" destOrd="0" presId="urn:microsoft.com/office/officeart/2005/8/layout/list1"/>
    <dgm:cxn modelId="{24810A3C-91A5-4059-B8E2-5F5D92DC2E4A}" type="presParOf" srcId="{C4C29D8A-FD09-4B83-BC2E-EEBFE47B2277}" destId="{C2113E49-FCD1-4F97-B600-2FA93B54A5F2}" srcOrd="0" destOrd="0" presId="urn:microsoft.com/office/officeart/2005/8/layout/list1"/>
    <dgm:cxn modelId="{87493687-6C79-46CE-8BBC-464248622421}" type="presParOf" srcId="{C4C29D8A-FD09-4B83-BC2E-EEBFE47B2277}" destId="{17DE3FDB-451E-4F5D-A86A-2C428033D178}" srcOrd="1" destOrd="0" presId="urn:microsoft.com/office/officeart/2005/8/layout/list1"/>
    <dgm:cxn modelId="{099CE21B-681E-4007-8181-3F6D61D2428F}" type="presParOf" srcId="{92178786-ECEC-4A24-B316-9E5B840694C1}" destId="{B4BF69D2-2B0C-41D9-89C7-DCC0FB1D71F7}" srcOrd="21" destOrd="0" presId="urn:microsoft.com/office/officeart/2005/8/layout/list1"/>
    <dgm:cxn modelId="{725CA8F3-9A7A-48CF-A0C5-475FC1B3F6DA}" type="presParOf" srcId="{92178786-ECEC-4A24-B316-9E5B840694C1}" destId="{68BC297C-F7E7-413B-BB04-604345E9495A}" srcOrd="22" destOrd="0" presId="urn:microsoft.com/office/officeart/2005/8/layout/list1"/>
    <dgm:cxn modelId="{3AFCBEF8-0B96-4C81-9F96-8AFAC80282B1}" type="presParOf" srcId="{92178786-ECEC-4A24-B316-9E5B840694C1}" destId="{FEF72CE6-0841-44C8-ADF1-8E17124990AD}" srcOrd="23" destOrd="0" presId="urn:microsoft.com/office/officeart/2005/8/layout/list1"/>
    <dgm:cxn modelId="{C6EE024D-3A60-46E3-B2EC-13EB694332C7}" type="presParOf" srcId="{92178786-ECEC-4A24-B316-9E5B840694C1}" destId="{7D8495DE-A973-45BF-92B1-F04A397A0329}" srcOrd="24" destOrd="0" presId="urn:microsoft.com/office/officeart/2005/8/layout/list1"/>
    <dgm:cxn modelId="{39F38A75-637C-48C9-AA85-E4A96F9728EC}" type="presParOf" srcId="{7D8495DE-A973-45BF-92B1-F04A397A0329}" destId="{E68A24D6-35D7-4C4F-A2F2-5888D34F713C}" srcOrd="0" destOrd="0" presId="urn:microsoft.com/office/officeart/2005/8/layout/list1"/>
    <dgm:cxn modelId="{3BC2B2B9-4CA6-45EF-B2B6-592AD4A57BA8}" type="presParOf" srcId="{7D8495DE-A973-45BF-92B1-F04A397A0329}" destId="{5DBED526-BD55-4ABA-9718-1F1BED0A0D24}" srcOrd="1" destOrd="0" presId="urn:microsoft.com/office/officeart/2005/8/layout/list1"/>
    <dgm:cxn modelId="{B7D5FD46-90C6-487B-ADAA-172F38959D55}" type="presParOf" srcId="{92178786-ECEC-4A24-B316-9E5B840694C1}" destId="{DB3057B0-E93C-462D-87A2-CA307B7EBF3D}" srcOrd="25" destOrd="0" presId="urn:microsoft.com/office/officeart/2005/8/layout/list1"/>
    <dgm:cxn modelId="{4A98524A-92D2-492F-AFF2-2C79BF765ECB}" type="presParOf" srcId="{92178786-ECEC-4A24-B316-9E5B840694C1}" destId="{64668A34-55A7-4A14-B63D-4C6A9A1D6C1B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EFE38D-7C4D-4367-B60A-886C6F43163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364F7E-192C-46AA-B7A2-E69960E1CABB}">
      <dgm:prSet phldrT="[Текст]" custT="1"/>
      <dgm:spPr/>
      <dgm:t>
        <a:bodyPr/>
        <a:lstStyle/>
        <a:p>
          <a:pPr algn="ctr"/>
          <a:r>
            <a:rPr lang="ru-RU" sz="2000" smtClean="0"/>
            <a:t>Моральное поощрение: благодарности, грамоты, публичное выражение признательности, представление к наградам</a:t>
          </a:r>
          <a:endParaRPr lang="ru-RU" sz="2000" dirty="0"/>
        </a:p>
      </dgm:t>
    </dgm:pt>
    <dgm:pt modelId="{102025B1-6A80-4076-ADDC-6D5ED1B305A9}" type="parTrans" cxnId="{717D07D3-7ABE-46E2-974E-3FAAFC4DEDA7}">
      <dgm:prSet/>
      <dgm:spPr/>
      <dgm:t>
        <a:bodyPr/>
        <a:lstStyle/>
        <a:p>
          <a:endParaRPr lang="ru-RU"/>
        </a:p>
      </dgm:t>
    </dgm:pt>
    <dgm:pt modelId="{5F037420-945A-421A-BDF8-80EDF3F4320A}" type="sibTrans" cxnId="{717D07D3-7ABE-46E2-974E-3FAAFC4DEDA7}">
      <dgm:prSet/>
      <dgm:spPr/>
      <dgm:t>
        <a:bodyPr/>
        <a:lstStyle/>
        <a:p>
          <a:endParaRPr lang="ru-RU"/>
        </a:p>
      </dgm:t>
    </dgm:pt>
    <dgm:pt modelId="{ECA418FA-B3C2-4A74-A916-04E3FDBDC38A}">
      <dgm:prSet phldrT="[Текст]" custT="1"/>
      <dgm:spPr/>
      <dgm:t>
        <a:bodyPr/>
        <a:lstStyle/>
        <a:p>
          <a:pPr algn="ctr"/>
          <a:r>
            <a:rPr lang="ru-RU" sz="2000" dirty="0" smtClean="0"/>
            <a:t>Материальное поощрение: стимулирующие выплаты, подарки</a:t>
          </a:r>
          <a:endParaRPr lang="ru-RU" sz="2000" dirty="0"/>
        </a:p>
      </dgm:t>
    </dgm:pt>
    <dgm:pt modelId="{B7CBD15A-D5F4-48BD-BF65-CDEB4CB0BB9D}" type="parTrans" cxnId="{DA06EBDA-E4BA-4058-9FEA-82858A7DE988}">
      <dgm:prSet/>
      <dgm:spPr/>
      <dgm:t>
        <a:bodyPr/>
        <a:lstStyle/>
        <a:p>
          <a:endParaRPr lang="ru-RU"/>
        </a:p>
      </dgm:t>
    </dgm:pt>
    <dgm:pt modelId="{AE6D1DC9-7732-4D28-BB6B-210DA29738F1}" type="sibTrans" cxnId="{DA06EBDA-E4BA-4058-9FEA-82858A7DE988}">
      <dgm:prSet/>
      <dgm:spPr/>
      <dgm:t>
        <a:bodyPr/>
        <a:lstStyle/>
        <a:p>
          <a:endParaRPr lang="ru-RU"/>
        </a:p>
      </dgm:t>
    </dgm:pt>
    <dgm:pt modelId="{BB52D57A-B22C-4037-8770-446A2AF702B9}">
      <dgm:prSet phldrT="[Текст]" custT="1"/>
      <dgm:spPr/>
      <dgm:t>
        <a:bodyPr/>
        <a:lstStyle/>
        <a:p>
          <a:pPr algn="ctr"/>
          <a:r>
            <a:rPr lang="ru-RU" sz="2000" smtClean="0"/>
            <a:t>Оказание доверия через поручение ответственных дел</a:t>
          </a:r>
          <a:endParaRPr lang="ru-RU" sz="2000" dirty="0"/>
        </a:p>
      </dgm:t>
    </dgm:pt>
    <dgm:pt modelId="{7C9318D6-3BB5-439C-98EA-66C93D670173}" type="parTrans" cxnId="{52D13A8A-2401-44B3-95F4-F1D3720563B1}">
      <dgm:prSet/>
      <dgm:spPr/>
      <dgm:t>
        <a:bodyPr/>
        <a:lstStyle/>
        <a:p>
          <a:endParaRPr lang="ru-RU"/>
        </a:p>
      </dgm:t>
    </dgm:pt>
    <dgm:pt modelId="{07782D9B-30BA-4033-8189-951DB46427DD}" type="sibTrans" cxnId="{52D13A8A-2401-44B3-95F4-F1D3720563B1}">
      <dgm:prSet/>
      <dgm:spPr/>
      <dgm:t>
        <a:bodyPr/>
        <a:lstStyle/>
        <a:p>
          <a:endParaRPr lang="ru-RU"/>
        </a:p>
      </dgm:t>
    </dgm:pt>
    <dgm:pt modelId="{A3100EB9-3AC3-4071-ADC6-996A1482526D}">
      <dgm:prSet phldrT="[Текст]" custT="1"/>
      <dgm:spPr/>
      <dgm:t>
        <a:bodyPr/>
        <a:lstStyle/>
        <a:p>
          <a:pPr algn="ctr"/>
          <a:r>
            <a:rPr lang="ru-RU" sz="2000" smtClean="0"/>
            <a:t>Предоставление возможностей карьерного роста</a:t>
          </a:r>
          <a:endParaRPr lang="ru-RU" sz="2000" dirty="0"/>
        </a:p>
      </dgm:t>
    </dgm:pt>
    <dgm:pt modelId="{4F27E8E9-0ED9-4BAE-8AC0-39948C7690DA}" type="parTrans" cxnId="{6F3CCB38-3980-4B5E-9969-9119176A75D0}">
      <dgm:prSet/>
      <dgm:spPr/>
      <dgm:t>
        <a:bodyPr/>
        <a:lstStyle/>
        <a:p>
          <a:endParaRPr lang="ru-RU"/>
        </a:p>
      </dgm:t>
    </dgm:pt>
    <dgm:pt modelId="{30EEEE7D-5236-464B-92CA-EE5CA5C507C1}" type="sibTrans" cxnId="{6F3CCB38-3980-4B5E-9969-9119176A75D0}">
      <dgm:prSet/>
      <dgm:spPr/>
      <dgm:t>
        <a:bodyPr/>
        <a:lstStyle/>
        <a:p>
          <a:endParaRPr lang="ru-RU"/>
        </a:p>
      </dgm:t>
    </dgm:pt>
    <dgm:pt modelId="{C331CFBA-6A49-4E93-8FED-EF319AA658D7}">
      <dgm:prSet phldrT="[Текст]" custT="1"/>
      <dgm:spPr/>
      <dgm:t>
        <a:bodyPr/>
        <a:lstStyle/>
        <a:p>
          <a:pPr algn="ctr"/>
          <a:r>
            <a:rPr lang="ru-RU" sz="2000" dirty="0" smtClean="0"/>
            <a:t>Предоставление наставника</a:t>
          </a:r>
          <a:endParaRPr lang="ru-RU" sz="2000" dirty="0"/>
        </a:p>
      </dgm:t>
    </dgm:pt>
    <dgm:pt modelId="{E33135DE-9AFD-489E-BFA3-ECB520FE79EC}" type="parTrans" cxnId="{406BF663-7150-4539-BDB4-D2469BD7AB24}">
      <dgm:prSet/>
      <dgm:spPr/>
      <dgm:t>
        <a:bodyPr/>
        <a:lstStyle/>
        <a:p>
          <a:endParaRPr lang="ru-RU"/>
        </a:p>
      </dgm:t>
    </dgm:pt>
    <dgm:pt modelId="{27DB4A83-F448-4B51-AC61-E513CA9CF680}" type="sibTrans" cxnId="{406BF663-7150-4539-BDB4-D2469BD7AB24}">
      <dgm:prSet/>
      <dgm:spPr/>
      <dgm:t>
        <a:bodyPr/>
        <a:lstStyle/>
        <a:p>
          <a:endParaRPr lang="ru-RU"/>
        </a:p>
      </dgm:t>
    </dgm:pt>
    <dgm:pt modelId="{E1819912-B316-4E34-927C-7B2702C2D489}">
      <dgm:prSet phldrT="[Текст]" custT="1"/>
      <dgm:spPr/>
      <dgm:t>
        <a:bodyPr/>
        <a:lstStyle/>
        <a:p>
          <a:pPr algn="ctr"/>
          <a:r>
            <a:rPr lang="ru-RU" sz="2000" smtClean="0"/>
            <a:t>Предоставление работы на самоконтроле</a:t>
          </a:r>
          <a:endParaRPr lang="ru-RU" sz="2000" dirty="0"/>
        </a:p>
      </dgm:t>
    </dgm:pt>
    <dgm:pt modelId="{BFFC7D5F-B9BA-419C-9291-1D22F8A3AA38}" type="parTrans" cxnId="{271E00F1-DF98-4C19-AD57-8AE5D30AE606}">
      <dgm:prSet/>
      <dgm:spPr/>
    </dgm:pt>
    <dgm:pt modelId="{D487EFD8-FA5C-487F-980B-404373CCC101}" type="sibTrans" cxnId="{271E00F1-DF98-4C19-AD57-8AE5D30AE606}">
      <dgm:prSet/>
      <dgm:spPr/>
    </dgm:pt>
    <dgm:pt modelId="{92178786-ECEC-4A24-B316-9E5B840694C1}" type="pres">
      <dgm:prSet presAssocID="{12EFE38D-7C4D-4367-B60A-886C6F4316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F8390-7DCB-4C32-A571-E955D97235D9}" type="pres">
      <dgm:prSet presAssocID="{C7364F7E-192C-46AA-B7A2-E69960E1CABB}" presName="parentLin" presStyleCnt="0"/>
      <dgm:spPr/>
    </dgm:pt>
    <dgm:pt modelId="{0AE54578-AD64-487D-9B45-E14316E3768C}" type="pres">
      <dgm:prSet presAssocID="{C7364F7E-192C-46AA-B7A2-E69960E1CAB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DD03B61-3B00-42E6-8077-72B5645274C2}" type="pres">
      <dgm:prSet presAssocID="{C7364F7E-192C-46AA-B7A2-E69960E1CABB}" presName="parentText" presStyleLbl="node1" presStyleIdx="0" presStyleCnt="6" custScaleX="127569" custScaleY="188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FBA7-6322-418F-BB72-0366D25CF6F7}" type="pres">
      <dgm:prSet presAssocID="{C7364F7E-192C-46AA-B7A2-E69960E1CABB}" presName="negativeSpace" presStyleCnt="0"/>
      <dgm:spPr/>
    </dgm:pt>
    <dgm:pt modelId="{31926EDA-15BF-4A64-8C5B-25D035D3B672}" type="pres">
      <dgm:prSet presAssocID="{C7364F7E-192C-46AA-B7A2-E69960E1CABB}" presName="childText" presStyleLbl="conFgAcc1" presStyleIdx="0" presStyleCnt="6">
        <dgm:presLayoutVars>
          <dgm:bulletEnabled val="1"/>
        </dgm:presLayoutVars>
      </dgm:prSet>
      <dgm:spPr/>
    </dgm:pt>
    <dgm:pt modelId="{B2D1273D-695E-45F2-B887-9908A417EC75}" type="pres">
      <dgm:prSet presAssocID="{5F037420-945A-421A-BDF8-80EDF3F4320A}" presName="spaceBetweenRectangles" presStyleCnt="0"/>
      <dgm:spPr/>
    </dgm:pt>
    <dgm:pt modelId="{B144ACAE-DDB2-4913-A59F-6162358B14D7}" type="pres">
      <dgm:prSet presAssocID="{ECA418FA-B3C2-4A74-A916-04E3FDBDC38A}" presName="parentLin" presStyleCnt="0"/>
      <dgm:spPr/>
    </dgm:pt>
    <dgm:pt modelId="{2ECE097F-3C9E-489E-B532-764BBE7AFF16}" type="pres">
      <dgm:prSet presAssocID="{ECA418FA-B3C2-4A74-A916-04E3FDBDC38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719E36A-909E-4323-AB85-E60DFDBCC1E2}" type="pres">
      <dgm:prSet presAssocID="{ECA418FA-B3C2-4A74-A916-04E3FDBDC38A}" presName="parentText" presStyleLbl="node1" presStyleIdx="1" presStyleCnt="6" custScaleX="127569" custScaleY="141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0D7E-0CEB-478B-8C5A-B6D5CE11730D}" type="pres">
      <dgm:prSet presAssocID="{ECA418FA-B3C2-4A74-A916-04E3FDBDC38A}" presName="negativeSpace" presStyleCnt="0"/>
      <dgm:spPr/>
    </dgm:pt>
    <dgm:pt modelId="{0D99406E-2932-4C05-B0A8-165738601E80}" type="pres">
      <dgm:prSet presAssocID="{ECA418FA-B3C2-4A74-A916-04E3FDBDC38A}" presName="childText" presStyleLbl="conFgAcc1" presStyleIdx="1" presStyleCnt="6">
        <dgm:presLayoutVars>
          <dgm:bulletEnabled val="1"/>
        </dgm:presLayoutVars>
      </dgm:prSet>
      <dgm:spPr/>
    </dgm:pt>
    <dgm:pt modelId="{344DAE6B-0701-4748-9175-073E158B1574}" type="pres">
      <dgm:prSet presAssocID="{AE6D1DC9-7732-4D28-BB6B-210DA29738F1}" presName="spaceBetweenRectangles" presStyleCnt="0"/>
      <dgm:spPr/>
    </dgm:pt>
    <dgm:pt modelId="{46B837BD-ADAE-4A44-B51C-D955F588C09A}" type="pres">
      <dgm:prSet presAssocID="{BB52D57A-B22C-4037-8770-446A2AF702B9}" presName="parentLin" presStyleCnt="0"/>
      <dgm:spPr/>
    </dgm:pt>
    <dgm:pt modelId="{5855C1C3-32CD-4A25-855F-CAC4498D5BD6}" type="pres">
      <dgm:prSet presAssocID="{BB52D57A-B22C-4037-8770-446A2AF702B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5A6ED54-2B99-425C-A104-721AE3A34101}" type="pres">
      <dgm:prSet presAssocID="{BB52D57A-B22C-4037-8770-446A2AF702B9}" presName="parentText" presStyleLbl="node1" presStyleIdx="2" presStyleCnt="6" custScaleX="127569" custScaleY="143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E0E-68D0-411B-908A-7F9C6DAD2E4F}" type="pres">
      <dgm:prSet presAssocID="{BB52D57A-B22C-4037-8770-446A2AF702B9}" presName="negativeSpace" presStyleCnt="0"/>
      <dgm:spPr/>
    </dgm:pt>
    <dgm:pt modelId="{215C389C-64D2-4531-B930-AB69CDE600D8}" type="pres">
      <dgm:prSet presAssocID="{BB52D57A-B22C-4037-8770-446A2AF702B9}" presName="childText" presStyleLbl="conFgAcc1" presStyleIdx="2" presStyleCnt="6">
        <dgm:presLayoutVars>
          <dgm:bulletEnabled val="1"/>
        </dgm:presLayoutVars>
      </dgm:prSet>
      <dgm:spPr/>
    </dgm:pt>
    <dgm:pt modelId="{D2F3B3B0-8C49-4280-869A-784A3D0CCD52}" type="pres">
      <dgm:prSet presAssocID="{07782D9B-30BA-4033-8189-951DB46427DD}" presName="spaceBetweenRectangles" presStyleCnt="0"/>
      <dgm:spPr/>
    </dgm:pt>
    <dgm:pt modelId="{BB802655-90BD-4B83-B0B3-53656BE0DB3F}" type="pres">
      <dgm:prSet presAssocID="{A3100EB9-3AC3-4071-ADC6-996A1482526D}" presName="parentLin" presStyleCnt="0"/>
      <dgm:spPr/>
    </dgm:pt>
    <dgm:pt modelId="{4C897ED5-A120-408C-BAE4-1CCCF636F415}" type="pres">
      <dgm:prSet presAssocID="{A3100EB9-3AC3-4071-ADC6-996A1482526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133643F-DDC6-4481-A87A-EA2BE7D1E472}" type="pres">
      <dgm:prSet presAssocID="{A3100EB9-3AC3-4071-ADC6-996A1482526D}" presName="parentText" presStyleLbl="node1" presStyleIdx="3" presStyleCnt="6" custScaleX="127569" custScaleY="152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B455B-9F00-490E-87CE-119895C302DA}" type="pres">
      <dgm:prSet presAssocID="{A3100EB9-3AC3-4071-ADC6-996A1482526D}" presName="negativeSpace" presStyleCnt="0"/>
      <dgm:spPr/>
    </dgm:pt>
    <dgm:pt modelId="{126F0F20-19EE-4DF5-A308-647F1A61179C}" type="pres">
      <dgm:prSet presAssocID="{A3100EB9-3AC3-4071-ADC6-996A1482526D}" presName="childText" presStyleLbl="conFgAcc1" presStyleIdx="3" presStyleCnt="6">
        <dgm:presLayoutVars>
          <dgm:bulletEnabled val="1"/>
        </dgm:presLayoutVars>
      </dgm:prSet>
      <dgm:spPr/>
    </dgm:pt>
    <dgm:pt modelId="{758E267D-7157-4D00-9D39-D1C475658022}" type="pres">
      <dgm:prSet presAssocID="{30EEEE7D-5236-464B-92CA-EE5CA5C507C1}" presName="spaceBetweenRectangles" presStyleCnt="0"/>
      <dgm:spPr/>
    </dgm:pt>
    <dgm:pt modelId="{B4048A07-FB7D-4AD8-8E12-04A451107828}" type="pres">
      <dgm:prSet presAssocID="{C331CFBA-6A49-4E93-8FED-EF319AA658D7}" presName="parentLin" presStyleCnt="0"/>
      <dgm:spPr/>
    </dgm:pt>
    <dgm:pt modelId="{D054F573-D0B0-4DE4-920C-1DC62209E773}" type="pres">
      <dgm:prSet presAssocID="{C331CFBA-6A49-4E93-8FED-EF319AA658D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2912621-E782-4F73-916B-CEC03A803734}" type="pres">
      <dgm:prSet presAssocID="{C331CFBA-6A49-4E93-8FED-EF319AA658D7}" presName="parentText" presStyleLbl="node1" presStyleIdx="4" presStyleCnt="6" custScaleX="126316" custScaleY="1501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F0404-2D92-4C44-B546-0524A01C2F8A}" type="pres">
      <dgm:prSet presAssocID="{C331CFBA-6A49-4E93-8FED-EF319AA658D7}" presName="negativeSpace" presStyleCnt="0"/>
      <dgm:spPr/>
    </dgm:pt>
    <dgm:pt modelId="{35EB4B34-AA05-40FE-A2C3-58561C928300}" type="pres">
      <dgm:prSet presAssocID="{C331CFBA-6A49-4E93-8FED-EF319AA658D7}" presName="childText" presStyleLbl="conFgAcc1" presStyleIdx="4" presStyleCnt="6">
        <dgm:presLayoutVars>
          <dgm:bulletEnabled val="1"/>
        </dgm:presLayoutVars>
      </dgm:prSet>
      <dgm:spPr/>
    </dgm:pt>
    <dgm:pt modelId="{66FC4F27-4AD8-4D9E-BBF2-32C66AE5BF5B}" type="pres">
      <dgm:prSet presAssocID="{27DB4A83-F448-4B51-AC61-E513CA9CF680}" presName="spaceBetweenRectangles" presStyleCnt="0"/>
      <dgm:spPr/>
    </dgm:pt>
    <dgm:pt modelId="{E093F9D5-1933-4A4D-A1F0-B283354D2466}" type="pres">
      <dgm:prSet presAssocID="{E1819912-B316-4E34-927C-7B2702C2D489}" presName="parentLin" presStyleCnt="0"/>
      <dgm:spPr/>
    </dgm:pt>
    <dgm:pt modelId="{E374836E-1B5B-4607-8654-437F0D586833}" type="pres">
      <dgm:prSet presAssocID="{E1819912-B316-4E34-927C-7B2702C2D48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EBF9519-BC6C-4CCB-9F97-067FFFF62FD2}" type="pres">
      <dgm:prSet presAssocID="{E1819912-B316-4E34-927C-7B2702C2D489}" presName="parentText" presStyleLbl="node1" presStyleIdx="5" presStyleCnt="6" custScaleX="129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E9D79-089B-4400-875A-B00035C2AD73}" type="pres">
      <dgm:prSet presAssocID="{E1819912-B316-4E34-927C-7B2702C2D489}" presName="negativeSpace" presStyleCnt="0"/>
      <dgm:spPr/>
    </dgm:pt>
    <dgm:pt modelId="{A65A7EB6-7A62-4A65-87B4-A932F409EBBE}" type="pres">
      <dgm:prSet presAssocID="{E1819912-B316-4E34-927C-7B2702C2D4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03DED10-07A9-42B8-9DC7-A1E52702B36F}" type="presOf" srcId="{BB52D57A-B22C-4037-8770-446A2AF702B9}" destId="{E5A6ED54-2B99-425C-A104-721AE3A34101}" srcOrd="1" destOrd="0" presId="urn:microsoft.com/office/officeart/2005/8/layout/list1"/>
    <dgm:cxn modelId="{2F244992-51C9-4945-A560-FE1FEBE4066D}" type="presOf" srcId="{A3100EB9-3AC3-4071-ADC6-996A1482526D}" destId="{4C897ED5-A120-408C-BAE4-1CCCF636F415}" srcOrd="0" destOrd="0" presId="urn:microsoft.com/office/officeart/2005/8/layout/list1"/>
    <dgm:cxn modelId="{4035E2FF-B778-421B-915C-5215E0A9BB1C}" type="presOf" srcId="{A3100EB9-3AC3-4071-ADC6-996A1482526D}" destId="{5133643F-DDC6-4481-A87A-EA2BE7D1E472}" srcOrd="1" destOrd="0" presId="urn:microsoft.com/office/officeart/2005/8/layout/list1"/>
    <dgm:cxn modelId="{FB82455F-FF3E-4831-A448-82B6D1720DA7}" type="presOf" srcId="{C7364F7E-192C-46AA-B7A2-E69960E1CABB}" destId="{3DD03B61-3B00-42E6-8077-72B5645274C2}" srcOrd="1" destOrd="0" presId="urn:microsoft.com/office/officeart/2005/8/layout/list1"/>
    <dgm:cxn modelId="{DA06EBDA-E4BA-4058-9FEA-82858A7DE988}" srcId="{12EFE38D-7C4D-4367-B60A-886C6F431638}" destId="{ECA418FA-B3C2-4A74-A916-04E3FDBDC38A}" srcOrd="1" destOrd="0" parTransId="{B7CBD15A-D5F4-48BD-BF65-CDEB4CB0BB9D}" sibTransId="{AE6D1DC9-7732-4D28-BB6B-210DA29738F1}"/>
    <dgm:cxn modelId="{6ED70A06-90B7-4CA2-BF29-FDF0FC19AD54}" type="presOf" srcId="{12EFE38D-7C4D-4367-B60A-886C6F431638}" destId="{92178786-ECEC-4A24-B316-9E5B840694C1}" srcOrd="0" destOrd="0" presId="urn:microsoft.com/office/officeart/2005/8/layout/list1"/>
    <dgm:cxn modelId="{6F3CCB38-3980-4B5E-9969-9119176A75D0}" srcId="{12EFE38D-7C4D-4367-B60A-886C6F431638}" destId="{A3100EB9-3AC3-4071-ADC6-996A1482526D}" srcOrd="3" destOrd="0" parTransId="{4F27E8E9-0ED9-4BAE-8AC0-39948C7690DA}" sibTransId="{30EEEE7D-5236-464B-92CA-EE5CA5C507C1}"/>
    <dgm:cxn modelId="{3AF32F5F-9771-4B72-8A1B-E804D74B93B5}" type="presOf" srcId="{BB52D57A-B22C-4037-8770-446A2AF702B9}" destId="{5855C1C3-32CD-4A25-855F-CAC4498D5BD6}" srcOrd="0" destOrd="0" presId="urn:microsoft.com/office/officeart/2005/8/layout/list1"/>
    <dgm:cxn modelId="{717D07D3-7ABE-46E2-974E-3FAAFC4DEDA7}" srcId="{12EFE38D-7C4D-4367-B60A-886C6F431638}" destId="{C7364F7E-192C-46AA-B7A2-E69960E1CABB}" srcOrd="0" destOrd="0" parTransId="{102025B1-6A80-4076-ADDC-6D5ED1B305A9}" sibTransId="{5F037420-945A-421A-BDF8-80EDF3F4320A}"/>
    <dgm:cxn modelId="{406BF663-7150-4539-BDB4-D2469BD7AB24}" srcId="{12EFE38D-7C4D-4367-B60A-886C6F431638}" destId="{C331CFBA-6A49-4E93-8FED-EF319AA658D7}" srcOrd="4" destOrd="0" parTransId="{E33135DE-9AFD-489E-BFA3-ECB520FE79EC}" sibTransId="{27DB4A83-F448-4B51-AC61-E513CA9CF680}"/>
    <dgm:cxn modelId="{7DA13BA6-81B8-48FC-9371-C7E8E297C4FD}" type="presOf" srcId="{ECA418FA-B3C2-4A74-A916-04E3FDBDC38A}" destId="{8719E36A-909E-4323-AB85-E60DFDBCC1E2}" srcOrd="1" destOrd="0" presId="urn:microsoft.com/office/officeart/2005/8/layout/list1"/>
    <dgm:cxn modelId="{F85E4C8C-D4D2-42BD-892E-4EB68CD36986}" type="presOf" srcId="{ECA418FA-B3C2-4A74-A916-04E3FDBDC38A}" destId="{2ECE097F-3C9E-489E-B532-764BBE7AFF16}" srcOrd="0" destOrd="0" presId="urn:microsoft.com/office/officeart/2005/8/layout/list1"/>
    <dgm:cxn modelId="{4ADC0B8F-609C-4216-A5E7-30DC823E403D}" type="presOf" srcId="{E1819912-B316-4E34-927C-7B2702C2D489}" destId="{2EBF9519-BC6C-4CCB-9F97-067FFFF62FD2}" srcOrd="1" destOrd="0" presId="urn:microsoft.com/office/officeart/2005/8/layout/list1"/>
    <dgm:cxn modelId="{52D13A8A-2401-44B3-95F4-F1D3720563B1}" srcId="{12EFE38D-7C4D-4367-B60A-886C6F431638}" destId="{BB52D57A-B22C-4037-8770-446A2AF702B9}" srcOrd="2" destOrd="0" parTransId="{7C9318D6-3BB5-439C-98EA-66C93D670173}" sibTransId="{07782D9B-30BA-4033-8189-951DB46427DD}"/>
    <dgm:cxn modelId="{FD0429CE-FFCC-4C70-918B-1B876109F014}" type="presOf" srcId="{C7364F7E-192C-46AA-B7A2-E69960E1CABB}" destId="{0AE54578-AD64-487D-9B45-E14316E3768C}" srcOrd="0" destOrd="0" presId="urn:microsoft.com/office/officeart/2005/8/layout/list1"/>
    <dgm:cxn modelId="{271E00F1-DF98-4C19-AD57-8AE5D30AE606}" srcId="{12EFE38D-7C4D-4367-B60A-886C6F431638}" destId="{E1819912-B316-4E34-927C-7B2702C2D489}" srcOrd="5" destOrd="0" parTransId="{BFFC7D5F-B9BA-419C-9291-1D22F8A3AA38}" sibTransId="{D487EFD8-FA5C-487F-980B-404373CCC101}"/>
    <dgm:cxn modelId="{CE01A7B6-8C0D-4543-AAF9-361F93D1C14B}" type="presOf" srcId="{C331CFBA-6A49-4E93-8FED-EF319AA658D7}" destId="{D054F573-D0B0-4DE4-920C-1DC62209E773}" srcOrd="0" destOrd="0" presId="urn:microsoft.com/office/officeart/2005/8/layout/list1"/>
    <dgm:cxn modelId="{394D847B-CE4E-455D-B0CB-D1FD3E1702FF}" type="presOf" srcId="{E1819912-B316-4E34-927C-7B2702C2D489}" destId="{E374836E-1B5B-4607-8654-437F0D586833}" srcOrd="0" destOrd="0" presId="urn:microsoft.com/office/officeart/2005/8/layout/list1"/>
    <dgm:cxn modelId="{350B8C8A-5377-4473-9275-1535FCB31199}" type="presOf" srcId="{C331CFBA-6A49-4E93-8FED-EF319AA658D7}" destId="{12912621-E782-4F73-916B-CEC03A803734}" srcOrd="1" destOrd="0" presId="urn:microsoft.com/office/officeart/2005/8/layout/list1"/>
    <dgm:cxn modelId="{B4EFB911-82FD-4CDB-8700-23D59D4F5947}" type="presParOf" srcId="{92178786-ECEC-4A24-B316-9E5B840694C1}" destId="{300F8390-7DCB-4C32-A571-E955D97235D9}" srcOrd="0" destOrd="0" presId="urn:microsoft.com/office/officeart/2005/8/layout/list1"/>
    <dgm:cxn modelId="{06823F44-6499-4E25-AA07-5D3D705A09B0}" type="presParOf" srcId="{300F8390-7DCB-4C32-A571-E955D97235D9}" destId="{0AE54578-AD64-487D-9B45-E14316E3768C}" srcOrd="0" destOrd="0" presId="urn:microsoft.com/office/officeart/2005/8/layout/list1"/>
    <dgm:cxn modelId="{6CF9CFFA-803A-4D4A-B11E-3DFA155AFFA0}" type="presParOf" srcId="{300F8390-7DCB-4C32-A571-E955D97235D9}" destId="{3DD03B61-3B00-42E6-8077-72B5645274C2}" srcOrd="1" destOrd="0" presId="urn:microsoft.com/office/officeart/2005/8/layout/list1"/>
    <dgm:cxn modelId="{9BD92477-D465-44C0-B67D-C66ABA8FFCB8}" type="presParOf" srcId="{92178786-ECEC-4A24-B316-9E5B840694C1}" destId="{6A17FBA7-6322-418F-BB72-0366D25CF6F7}" srcOrd="1" destOrd="0" presId="urn:microsoft.com/office/officeart/2005/8/layout/list1"/>
    <dgm:cxn modelId="{7643C44D-1F94-408F-A9A9-D86004FB02C8}" type="presParOf" srcId="{92178786-ECEC-4A24-B316-9E5B840694C1}" destId="{31926EDA-15BF-4A64-8C5B-25D035D3B672}" srcOrd="2" destOrd="0" presId="urn:microsoft.com/office/officeart/2005/8/layout/list1"/>
    <dgm:cxn modelId="{107E6D81-3DCE-4D2D-AB05-9AF2C722E0BA}" type="presParOf" srcId="{92178786-ECEC-4A24-B316-9E5B840694C1}" destId="{B2D1273D-695E-45F2-B887-9908A417EC75}" srcOrd="3" destOrd="0" presId="urn:microsoft.com/office/officeart/2005/8/layout/list1"/>
    <dgm:cxn modelId="{7C2B9840-6874-4582-9A4F-C2087EC290DC}" type="presParOf" srcId="{92178786-ECEC-4A24-B316-9E5B840694C1}" destId="{B144ACAE-DDB2-4913-A59F-6162358B14D7}" srcOrd="4" destOrd="0" presId="urn:microsoft.com/office/officeart/2005/8/layout/list1"/>
    <dgm:cxn modelId="{7FCC10F2-302B-4C12-ACE4-2872412463D6}" type="presParOf" srcId="{B144ACAE-DDB2-4913-A59F-6162358B14D7}" destId="{2ECE097F-3C9E-489E-B532-764BBE7AFF16}" srcOrd="0" destOrd="0" presId="urn:microsoft.com/office/officeart/2005/8/layout/list1"/>
    <dgm:cxn modelId="{950B7ADF-FBA8-4B8E-8035-92891EA58637}" type="presParOf" srcId="{B144ACAE-DDB2-4913-A59F-6162358B14D7}" destId="{8719E36A-909E-4323-AB85-E60DFDBCC1E2}" srcOrd="1" destOrd="0" presId="urn:microsoft.com/office/officeart/2005/8/layout/list1"/>
    <dgm:cxn modelId="{BD9DDDA4-FC68-4638-AA14-50F7E4086725}" type="presParOf" srcId="{92178786-ECEC-4A24-B316-9E5B840694C1}" destId="{EC450D7E-0CEB-478B-8C5A-B6D5CE11730D}" srcOrd="5" destOrd="0" presId="urn:microsoft.com/office/officeart/2005/8/layout/list1"/>
    <dgm:cxn modelId="{054E820F-5E32-41A2-B930-FFC742673569}" type="presParOf" srcId="{92178786-ECEC-4A24-B316-9E5B840694C1}" destId="{0D99406E-2932-4C05-B0A8-165738601E80}" srcOrd="6" destOrd="0" presId="urn:microsoft.com/office/officeart/2005/8/layout/list1"/>
    <dgm:cxn modelId="{4291DBEF-DAFE-4F38-9A65-654B1CA9417E}" type="presParOf" srcId="{92178786-ECEC-4A24-B316-9E5B840694C1}" destId="{344DAE6B-0701-4748-9175-073E158B1574}" srcOrd="7" destOrd="0" presId="urn:microsoft.com/office/officeart/2005/8/layout/list1"/>
    <dgm:cxn modelId="{80566569-7667-44E2-BA10-24C6A6C865FC}" type="presParOf" srcId="{92178786-ECEC-4A24-B316-9E5B840694C1}" destId="{46B837BD-ADAE-4A44-B51C-D955F588C09A}" srcOrd="8" destOrd="0" presId="urn:microsoft.com/office/officeart/2005/8/layout/list1"/>
    <dgm:cxn modelId="{6D8B4DCF-0988-4476-B539-8ABB4443D2A5}" type="presParOf" srcId="{46B837BD-ADAE-4A44-B51C-D955F588C09A}" destId="{5855C1C3-32CD-4A25-855F-CAC4498D5BD6}" srcOrd="0" destOrd="0" presId="urn:microsoft.com/office/officeart/2005/8/layout/list1"/>
    <dgm:cxn modelId="{41F872BB-D2D7-4226-87AB-6A8BFA7DC718}" type="presParOf" srcId="{46B837BD-ADAE-4A44-B51C-D955F588C09A}" destId="{E5A6ED54-2B99-425C-A104-721AE3A34101}" srcOrd="1" destOrd="0" presId="urn:microsoft.com/office/officeart/2005/8/layout/list1"/>
    <dgm:cxn modelId="{DE5465C8-998B-485C-A170-A544F485EA3A}" type="presParOf" srcId="{92178786-ECEC-4A24-B316-9E5B840694C1}" destId="{B86D3E0E-68D0-411B-908A-7F9C6DAD2E4F}" srcOrd="9" destOrd="0" presId="urn:microsoft.com/office/officeart/2005/8/layout/list1"/>
    <dgm:cxn modelId="{1A2EAE6E-D478-4266-8F92-DCFEA16E88E0}" type="presParOf" srcId="{92178786-ECEC-4A24-B316-9E5B840694C1}" destId="{215C389C-64D2-4531-B930-AB69CDE600D8}" srcOrd="10" destOrd="0" presId="urn:microsoft.com/office/officeart/2005/8/layout/list1"/>
    <dgm:cxn modelId="{A8B5AEB4-EBF7-4069-A5E7-74FE66E3195C}" type="presParOf" srcId="{92178786-ECEC-4A24-B316-9E5B840694C1}" destId="{D2F3B3B0-8C49-4280-869A-784A3D0CCD52}" srcOrd="11" destOrd="0" presId="urn:microsoft.com/office/officeart/2005/8/layout/list1"/>
    <dgm:cxn modelId="{25371172-8DE8-4EA0-837F-597684637DCC}" type="presParOf" srcId="{92178786-ECEC-4A24-B316-9E5B840694C1}" destId="{BB802655-90BD-4B83-B0B3-53656BE0DB3F}" srcOrd="12" destOrd="0" presId="urn:microsoft.com/office/officeart/2005/8/layout/list1"/>
    <dgm:cxn modelId="{2DFADF4B-535E-446A-941B-9CBD85F151EE}" type="presParOf" srcId="{BB802655-90BD-4B83-B0B3-53656BE0DB3F}" destId="{4C897ED5-A120-408C-BAE4-1CCCF636F415}" srcOrd="0" destOrd="0" presId="urn:microsoft.com/office/officeart/2005/8/layout/list1"/>
    <dgm:cxn modelId="{60BDA460-F6AD-49EB-9676-EF03B1BDCF4C}" type="presParOf" srcId="{BB802655-90BD-4B83-B0B3-53656BE0DB3F}" destId="{5133643F-DDC6-4481-A87A-EA2BE7D1E472}" srcOrd="1" destOrd="0" presId="urn:microsoft.com/office/officeart/2005/8/layout/list1"/>
    <dgm:cxn modelId="{B6D389CF-1DB8-4491-8E45-137AA2255603}" type="presParOf" srcId="{92178786-ECEC-4A24-B316-9E5B840694C1}" destId="{6C6B455B-9F00-490E-87CE-119895C302DA}" srcOrd="13" destOrd="0" presId="urn:microsoft.com/office/officeart/2005/8/layout/list1"/>
    <dgm:cxn modelId="{D95A0CC5-A70F-4571-931E-FB253E74CAE4}" type="presParOf" srcId="{92178786-ECEC-4A24-B316-9E5B840694C1}" destId="{126F0F20-19EE-4DF5-A308-647F1A61179C}" srcOrd="14" destOrd="0" presId="urn:microsoft.com/office/officeart/2005/8/layout/list1"/>
    <dgm:cxn modelId="{339458AB-A9AB-4D67-9936-CF4731E0D047}" type="presParOf" srcId="{92178786-ECEC-4A24-B316-9E5B840694C1}" destId="{758E267D-7157-4D00-9D39-D1C475658022}" srcOrd="15" destOrd="0" presId="urn:microsoft.com/office/officeart/2005/8/layout/list1"/>
    <dgm:cxn modelId="{9115C708-EBD8-458B-B340-E0D45CBA736D}" type="presParOf" srcId="{92178786-ECEC-4A24-B316-9E5B840694C1}" destId="{B4048A07-FB7D-4AD8-8E12-04A451107828}" srcOrd="16" destOrd="0" presId="urn:microsoft.com/office/officeart/2005/8/layout/list1"/>
    <dgm:cxn modelId="{C471752E-323C-4B67-A19E-BB3C58E60333}" type="presParOf" srcId="{B4048A07-FB7D-4AD8-8E12-04A451107828}" destId="{D054F573-D0B0-4DE4-920C-1DC62209E773}" srcOrd="0" destOrd="0" presId="urn:microsoft.com/office/officeart/2005/8/layout/list1"/>
    <dgm:cxn modelId="{55FD8508-390B-4C0A-ABCF-B6F4F637A510}" type="presParOf" srcId="{B4048A07-FB7D-4AD8-8E12-04A451107828}" destId="{12912621-E782-4F73-916B-CEC03A803734}" srcOrd="1" destOrd="0" presId="urn:microsoft.com/office/officeart/2005/8/layout/list1"/>
    <dgm:cxn modelId="{08D3DD92-290C-479A-A96B-80EE377A7701}" type="presParOf" srcId="{92178786-ECEC-4A24-B316-9E5B840694C1}" destId="{279F0404-2D92-4C44-B546-0524A01C2F8A}" srcOrd="17" destOrd="0" presId="urn:microsoft.com/office/officeart/2005/8/layout/list1"/>
    <dgm:cxn modelId="{A3B3DBED-74E9-4790-9C36-18DD8ED1ED09}" type="presParOf" srcId="{92178786-ECEC-4A24-B316-9E5B840694C1}" destId="{35EB4B34-AA05-40FE-A2C3-58561C928300}" srcOrd="18" destOrd="0" presId="urn:microsoft.com/office/officeart/2005/8/layout/list1"/>
    <dgm:cxn modelId="{5276CBD1-89F9-421E-864A-41AE7C003CED}" type="presParOf" srcId="{92178786-ECEC-4A24-B316-9E5B840694C1}" destId="{66FC4F27-4AD8-4D9E-BBF2-32C66AE5BF5B}" srcOrd="19" destOrd="0" presId="urn:microsoft.com/office/officeart/2005/8/layout/list1"/>
    <dgm:cxn modelId="{2D3B4F63-E283-4FFA-B662-CE2D88CD63D1}" type="presParOf" srcId="{92178786-ECEC-4A24-B316-9E5B840694C1}" destId="{E093F9D5-1933-4A4D-A1F0-B283354D2466}" srcOrd="20" destOrd="0" presId="urn:microsoft.com/office/officeart/2005/8/layout/list1"/>
    <dgm:cxn modelId="{87E07F8B-A1DC-4B3A-B978-ADDF3922C9BD}" type="presParOf" srcId="{E093F9D5-1933-4A4D-A1F0-B283354D2466}" destId="{E374836E-1B5B-4607-8654-437F0D586833}" srcOrd="0" destOrd="0" presId="urn:microsoft.com/office/officeart/2005/8/layout/list1"/>
    <dgm:cxn modelId="{1140B9A4-351E-42B4-A2EE-D7A781D2537E}" type="presParOf" srcId="{E093F9D5-1933-4A4D-A1F0-B283354D2466}" destId="{2EBF9519-BC6C-4CCB-9F97-067FFFF62FD2}" srcOrd="1" destOrd="0" presId="urn:microsoft.com/office/officeart/2005/8/layout/list1"/>
    <dgm:cxn modelId="{1B77CA51-A45E-47FB-A11A-CD5DC8CF724C}" type="presParOf" srcId="{92178786-ECEC-4A24-B316-9E5B840694C1}" destId="{642E9D79-089B-4400-875A-B00035C2AD73}" srcOrd="21" destOrd="0" presId="urn:microsoft.com/office/officeart/2005/8/layout/list1"/>
    <dgm:cxn modelId="{0208FA5E-660E-4208-AED6-38D693644419}" type="presParOf" srcId="{92178786-ECEC-4A24-B316-9E5B840694C1}" destId="{A65A7EB6-7A62-4A65-87B4-A932F409EBBE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A97B70-4946-446F-938D-F0F31ED1909C}" type="doc">
      <dgm:prSet loTypeId="urn:microsoft.com/office/officeart/2005/8/layout/bProcess4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566D0875-F763-4F89-A967-EA9B851A65D8}">
      <dgm:prSet phldrT="[Текст]"/>
      <dgm:spPr/>
      <dgm:t>
        <a:bodyPr/>
        <a:lstStyle/>
        <a:p>
          <a:r>
            <a:rPr lang="ru-RU" dirty="0" smtClean="0"/>
            <a:t>Конечный продукт работы творческих проблемных групп</a:t>
          </a:r>
          <a:endParaRPr lang="ru-RU" dirty="0"/>
        </a:p>
      </dgm:t>
    </dgm:pt>
    <dgm:pt modelId="{E311DDF6-CE62-4EC8-B45E-AA618EA9DAAF}" type="parTrans" cxnId="{C51228E8-E6D7-4DA4-8A73-A9A8A9309335}">
      <dgm:prSet/>
      <dgm:spPr/>
      <dgm:t>
        <a:bodyPr/>
        <a:lstStyle/>
        <a:p>
          <a:endParaRPr lang="ru-RU"/>
        </a:p>
      </dgm:t>
    </dgm:pt>
    <dgm:pt modelId="{2DFF63AA-CE41-444C-A4C0-826C0B61F582}" type="sibTrans" cxnId="{C51228E8-E6D7-4DA4-8A73-A9A8A9309335}">
      <dgm:prSet/>
      <dgm:spPr/>
      <dgm:t>
        <a:bodyPr/>
        <a:lstStyle/>
        <a:p>
          <a:endParaRPr lang="ru-RU"/>
        </a:p>
      </dgm:t>
    </dgm:pt>
    <dgm:pt modelId="{1414593E-A2C5-4533-94E3-93BBDE5BD171}">
      <dgm:prSet phldrT="[Текст]"/>
      <dgm:spPr/>
      <dgm:t>
        <a:bodyPr/>
        <a:lstStyle/>
        <a:p>
          <a:r>
            <a:rPr lang="ru-RU" dirty="0" smtClean="0"/>
            <a:t>Распространение передового педагогического опыта</a:t>
          </a:r>
          <a:endParaRPr lang="ru-RU" dirty="0"/>
        </a:p>
      </dgm:t>
    </dgm:pt>
    <dgm:pt modelId="{7BB27E46-6538-4A69-B19B-F90804A411A1}" type="parTrans" cxnId="{91F38F34-3E4A-48C1-A396-047FFCFD72D6}">
      <dgm:prSet/>
      <dgm:spPr/>
      <dgm:t>
        <a:bodyPr/>
        <a:lstStyle/>
        <a:p>
          <a:endParaRPr lang="ru-RU"/>
        </a:p>
      </dgm:t>
    </dgm:pt>
    <dgm:pt modelId="{289D572A-16DC-41EC-AAD6-75D465157C80}" type="sibTrans" cxnId="{91F38F34-3E4A-48C1-A396-047FFCFD72D6}">
      <dgm:prSet/>
      <dgm:spPr/>
      <dgm:t>
        <a:bodyPr/>
        <a:lstStyle/>
        <a:p>
          <a:endParaRPr lang="ru-RU"/>
        </a:p>
      </dgm:t>
    </dgm:pt>
    <dgm:pt modelId="{B505C647-4D10-4901-AD65-DB6A7F050AAF}">
      <dgm:prSet phldrT="[Текст]"/>
      <dgm:spPr/>
      <dgm:t>
        <a:bodyPr/>
        <a:lstStyle/>
        <a:p>
          <a:r>
            <a:rPr lang="ru-RU" dirty="0" smtClean="0"/>
            <a:t>Справки, подтверждающие участие в МО</a:t>
          </a:r>
          <a:endParaRPr lang="ru-RU" dirty="0"/>
        </a:p>
      </dgm:t>
    </dgm:pt>
    <dgm:pt modelId="{E8C420F4-5CD2-4F70-9A43-328D37C7C63B}" type="parTrans" cxnId="{5B962E5A-3144-47A0-8611-6B3C3E92EAC0}">
      <dgm:prSet/>
      <dgm:spPr/>
      <dgm:t>
        <a:bodyPr/>
        <a:lstStyle/>
        <a:p>
          <a:endParaRPr lang="ru-RU"/>
        </a:p>
      </dgm:t>
    </dgm:pt>
    <dgm:pt modelId="{2D6F9710-9873-47E8-8645-BE36770EF5C4}" type="sibTrans" cxnId="{5B962E5A-3144-47A0-8611-6B3C3E92EAC0}">
      <dgm:prSet/>
      <dgm:spPr/>
      <dgm:t>
        <a:bodyPr/>
        <a:lstStyle/>
        <a:p>
          <a:endParaRPr lang="ru-RU"/>
        </a:p>
      </dgm:t>
    </dgm:pt>
    <dgm:pt modelId="{01F46A1F-A425-4349-9672-E7D9C5F90137}">
      <dgm:prSet phldrT="[Текст]"/>
      <dgm:spPr/>
      <dgm:t>
        <a:bodyPr/>
        <a:lstStyle/>
        <a:p>
          <a:r>
            <a:rPr lang="ru-RU" dirty="0" smtClean="0"/>
            <a:t>Удостоверения о ППК</a:t>
          </a:r>
          <a:endParaRPr lang="ru-RU" dirty="0"/>
        </a:p>
      </dgm:t>
    </dgm:pt>
    <dgm:pt modelId="{762ED748-28CE-444A-92D9-941895A27823}" type="parTrans" cxnId="{DA20F4C4-17E3-4907-B6D5-D25C09B432D9}">
      <dgm:prSet/>
      <dgm:spPr/>
      <dgm:t>
        <a:bodyPr/>
        <a:lstStyle/>
        <a:p>
          <a:endParaRPr lang="ru-RU"/>
        </a:p>
      </dgm:t>
    </dgm:pt>
    <dgm:pt modelId="{FA5D531C-CEC3-4A56-9F24-D4B20193E194}" type="sibTrans" cxnId="{DA20F4C4-17E3-4907-B6D5-D25C09B432D9}">
      <dgm:prSet/>
      <dgm:spPr/>
      <dgm:t>
        <a:bodyPr/>
        <a:lstStyle/>
        <a:p>
          <a:endParaRPr lang="ru-RU"/>
        </a:p>
      </dgm:t>
    </dgm:pt>
    <dgm:pt modelId="{020E6DC9-F873-4AE7-AE09-240EE902E98E}">
      <dgm:prSet phldrT="[Текст]"/>
      <dgm:spPr/>
      <dgm:t>
        <a:bodyPr/>
        <a:lstStyle/>
        <a:p>
          <a:r>
            <a:rPr lang="ru-RU" dirty="0" smtClean="0"/>
            <a:t>Защита проектов в ходе плановых и целевых курсов</a:t>
          </a:r>
          <a:endParaRPr lang="ru-RU" dirty="0"/>
        </a:p>
      </dgm:t>
    </dgm:pt>
    <dgm:pt modelId="{4EE96CDF-DF48-41C7-A16F-FDA5AF5B8807}" type="parTrans" cxnId="{C2F4BA4C-E9E4-4C5D-AB1F-BE10971F098B}">
      <dgm:prSet/>
      <dgm:spPr/>
      <dgm:t>
        <a:bodyPr/>
        <a:lstStyle/>
        <a:p>
          <a:endParaRPr lang="ru-RU"/>
        </a:p>
      </dgm:t>
    </dgm:pt>
    <dgm:pt modelId="{306AD875-9E2E-434E-91FC-49D604FFDED3}" type="sibTrans" cxnId="{C2F4BA4C-E9E4-4C5D-AB1F-BE10971F098B}">
      <dgm:prSet/>
      <dgm:spPr/>
      <dgm:t>
        <a:bodyPr/>
        <a:lstStyle/>
        <a:p>
          <a:endParaRPr lang="ru-RU"/>
        </a:p>
      </dgm:t>
    </dgm:pt>
    <dgm:pt modelId="{4954AF0C-4B9D-4139-9F7B-1E405845E34D}">
      <dgm:prSet phldrT="[Текст]"/>
      <dgm:spPr/>
      <dgm:t>
        <a:bodyPr/>
        <a:lstStyle/>
        <a:p>
          <a:r>
            <a:rPr lang="ru-RU" dirty="0" smtClean="0"/>
            <a:t>План работы с молодым педагогом</a:t>
          </a:r>
          <a:endParaRPr lang="ru-RU" dirty="0"/>
        </a:p>
      </dgm:t>
    </dgm:pt>
    <dgm:pt modelId="{B5C72AEB-2D2A-45EC-A370-22724A426172}" type="parTrans" cxnId="{E3B31096-8014-43B3-913A-63DA976EE597}">
      <dgm:prSet/>
      <dgm:spPr/>
      <dgm:t>
        <a:bodyPr/>
        <a:lstStyle/>
        <a:p>
          <a:endParaRPr lang="ru-RU"/>
        </a:p>
      </dgm:t>
    </dgm:pt>
    <dgm:pt modelId="{F985DBC9-DB32-452B-97CD-FB4C9F766D33}" type="sibTrans" cxnId="{E3B31096-8014-43B3-913A-63DA976EE597}">
      <dgm:prSet/>
      <dgm:spPr/>
      <dgm:t>
        <a:bodyPr/>
        <a:lstStyle/>
        <a:p>
          <a:endParaRPr lang="ru-RU"/>
        </a:p>
      </dgm:t>
    </dgm:pt>
    <dgm:pt modelId="{E7F632F1-DB02-4FA0-9BC8-C587AFA02124}">
      <dgm:prSet phldrT="[Текст]"/>
      <dgm:spPr/>
      <dgm:t>
        <a:bodyPr/>
        <a:lstStyle/>
        <a:p>
          <a:r>
            <a:rPr lang="ru-RU" dirty="0" smtClean="0"/>
            <a:t>Повышение квалификационной категории</a:t>
          </a:r>
          <a:endParaRPr lang="ru-RU" dirty="0"/>
        </a:p>
      </dgm:t>
    </dgm:pt>
    <dgm:pt modelId="{739329F6-566B-47A9-8518-FF9DB9C16DD4}" type="parTrans" cxnId="{675D88B1-AA5E-452D-996D-490347C88936}">
      <dgm:prSet/>
      <dgm:spPr/>
      <dgm:t>
        <a:bodyPr/>
        <a:lstStyle/>
        <a:p>
          <a:endParaRPr lang="ru-RU"/>
        </a:p>
      </dgm:t>
    </dgm:pt>
    <dgm:pt modelId="{7D1E8934-3051-48F3-96D1-F2D1F1BBBBDC}" type="sibTrans" cxnId="{675D88B1-AA5E-452D-996D-490347C88936}">
      <dgm:prSet/>
      <dgm:spPr/>
      <dgm:t>
        <a:bodyPr/>
        <a:lstStyle/>
        <a:p>
          <a:endParaRPr lang="ru-RU"/>
        </a:p>
      </dgm:t>
    </dgm:pt>
    <dgm:pt modelId="{8BC0C2FC-BB16-42E7-844C-56FECFAFAEE3}">
      <dgm:prSet phldrT="[Текст]"/>
      <dgm:spPr/>
      <dgm:t>
        <a:bodyPr/>
        <a:lstStyle/>
        <a:p>
          <a:r>
            <a:rPr lang="ru-RU" dirty="0" smtClean="0"/>
            <a:t>Папки профессиональных достижений</a:t>
          </a:r>
          <a:endParaRPr lang="ru-RU" dirty="0"/>
        </a:p>
      </dgm:t>
    </dgm:pt>
    <dgm:pt modelId="{AD8B708E-CB9A-49FB-B1B2-ED8404D7F57F}" type="parTrans" cxnId="{962C4E76-E09A-47FD-91EF-86BE484AC56B}">
      <dgm:prSet/>
      <dgm:spPr/>
      <dgm:t>
        <a:bodyPr/>
        <a:lstStyle/>
        <a:p>
          <a:endParaRPr lang="ru-RU"/>
        </a:p>
      </dgm:t>
    </dgm:pt>
    <dgm:pt modelId="{02ACCF32-73BC-44A8-9F0E-E0FA2FAB6E4F}" type="sibTrans" cxnId="{962C4E76-E09A-47FD-91EF-86BE484AC56B}">
      <dgm:prSet/>
      <dgm:spPr/>
      <dgm:t>
        <a:bodyPr/>
        <a:lstStyle/>
        <a:p>
          <a:endParaRPr lang="ru-RU"/>
        </a:p>
      </dgm:t>
    </dgm:pt>
    <dgm:pt modelId="{DF2FF116-BBA9-4DB5-97CF-4B9CCC391A2A}">
      <dgm:prSet phldrT="[Текст]"/>
      <dgm:spPr/>
      <dgm:t>
        <a:bodyPr/>
        <a:lstStyle/>
        <a:p>
          <a:r>
            <a:rPr lang="ru-RU" dirty="0" smtClean="0"/>
            <a:t>Дипломы</a:t>
          </a:r>
          <a:endParaRPr lang="ru-RU" dirty="0"/>
        </a:p>
      </dgm:t>
    </dgm:pt>
    <dgm:pt modelId="{BB0155EF-E269-4C59-8D86-E1135CCF1A1D}" type="parTrans" cxnId="{62B8E0AC-8802-4E1F-BEC3-1BA83D6AFCA0}">
      <dgm:prSet/>
      <dgm:spPr/>
      <dgm:t>
        <a:bodyPr/>
        <a:lstStyle/>
        <a:p>
          <a:endParaRPr lang="ru-RU"/>
        </a:p>
      </dgm:t>
    </dgm:pt>
    <dgm:pt modelId="{3A0D198B-7219-46F3-84D4-903FB975FFBC}" type="sibTrans" cxnId="{62B8E0AC-8802-4E1F-BEC3-1BA83D6AFCA0}">
      <dgm:prSet/>
      <dgm:spPr/>
      <dgm:t>
        <a:bodyPr/>
        <a:lstStyle/>
        <a:p>
          <a:endParaRPr lang="ru-RU"/>
        </a:p>
      </dgm:t>
    </dgm:pt>
    <dgm:pt modelId="{619763AD-0EE4-4F38-B9D2-70022FD27858}">
      <dgm:prSet phldrT="[Текст]"/>
      <dgm:spPr/>
      <dgm:t>
        <a:bodyPr/>
        <a:lstStyle/>
        <a:p>
          <a:r>
            <a:rPr lang="ru-RU" dirty="0" smtClean="0"/>
            <a:t>Публикации</a:t>
          </a:r>
          <a:endParaRPr lang="ru-RU" dirty="0"/>
        </a:p>
      </dgm:t>
    </dgm:pt>
    <dgm:pt modelId="{91994288-99ED-4249-A213-97BCC221F11C}" type="parTrans" cxnId="{942C3DC4-FC3C-4C6C-B669-C55593430871}">
      <dgm:prSet/>
      <dgm:spPr/>
      <dgm:t>
        <a:bodyPr/>
        <a:lstStyle/>
        <a:p>
          <a:endParaRPr lang="ru-RU"/>
        </a:p>
      </dgm:t>
    </dgm:pt>
    <dgm:pt modelId="{0F1CD876-5EB4-4BB1-A515-5BB11C038142}" type="sibTrans" cxnId="{942C3DC4-FC3C-4C6C-B669-C55593430871}">
      <dgm:prSet/>
      <dgm:spPr/>
      <dgm:t>
        <a:bodyPr/>
        <a:lstStyle/>
        <a:p>
          <a:endParaRPr lang="ru-RU"/>
        </a:p>
      </dgm:t>
    </dgm:pt>
    <dgm:pt modelId="{22BC4A9B-5EB3-4F8D-BD6C-40F6CAA185A3}">
      <dgm:prSet phldrT="[Текст]"/>
      <dgm:spPr/>
      <dgm:t>
        <a:bodyPr/>
        <a:lstStyle/>
        <a:p>
          <a:r>
            <a:rPr lang="ru-RU" dirty="0" smtClean="0"/>
            <a:t>Банк фото и видеоматериалов</a:t>
          </a:r>
          <a:endParaRPr lang="ru-RU" dirty="0"/>
        </a:p>
      </dgm:t>
    </dgm:pt>
    <dgm:pt modelId="{B5F3CDC9-7376-40C0-A1E0-D36A9B0F3FF8}" type="parTrans" cxnId="{884AB7DA-761D-44B8-A979-9564A1878203}">
      <dgm:prSet/>
      <dgm:spPr/>
      <dgm:t>
        <a:bodyPr/>
        <a:lstStyle/>
        <a:p>
          <a:endParaRPr lang="ru-RU"/>
        </a:p>
      </dgm:t>
    </dgm:pt>
    <dgm:pt modelId="{482F6AF3-48CC-4B1D-BD43-DA3870E56AE9}" type="sibTrans" cxnId="{884AB7DA-761D-44B8-A979-9564A1878203}">
      <dgm:prSet/>
      <dgm:spPr/>
      <dgm:t>
        <a:bodyPr/>
        <a:lstStyle/>
        <a:p>
          <a:endParaRPr lang="ru-RU"/>
        </a:p>
      </dgm:t>
    </dgm:pt>
    <dgm:pt modelId="{D6F55397-7A97-44ED-A017-A7070B391C6F}">
      <dgm:prSet phldrT="[Текст]"/>
      <dgm:spPr/>
      <dgm:t>
        <a:bodyPr/>
        <a:lstStyle/>
        <a:p>
          <a:r>
            <a:rPr lang="ru-RU" dirty="0" smtClean="0"/>
            <a:t>Банк презентаций</a:t>
          </a:r>
          <a:endParaRPr lang="ru-RU" dirty="0"/>
        </a:p>
      </dgm:t>
    </dgm:pt>
    <dgm:pt modelId="{BF4E8738-7D31-4D26-982F-36DE01E1E13A}" type="parTrans" cxnId="{416BC804-5DC1-4D4B-94D8-E9D70D02DE02}">
      <dgm:prSet/>
      <dgm:spPr/>
      <dgm:t>
        <a:bodyPr/>
        <a:lstStyle/>
        <a:p>
          <a:endParaRPr lang="ru-RU"/>
        </a:p>
      </dgm:t>
    </dgm:pt>
    <dgm:pt modelId="{2DE39E9D-DEEF-439F-A080-C7F49E717645}" type="sibTrans" cxnId="{416BC804-5DC1-4D4B-94D8-E9D70D02DE02}">
      <dgm:prSet/>
      <dgm:spPr/>
      <dgm:t>
        <a:bodyPr/>
        <a:lstStyle/>
        <a:p>
          <a:endParaRPr lang="ru-RU"/>
        </a:p>
      </dgm:t>
    </dgm:pt>
    <dgm:pt modelId="{24FFAA7E-5A12-4E61-B9C6-79C2991839A4}">
      <dgm:prSet phldrT="[Текст]"/>
      <dgm:spPr/>
      <dgm:t>
        <a:bodyPr/>
        <a:lstStyle/>
        <a:p>
          <a:r>
            <a:rPr lang="ru-RU" dirty="0" smtClean="0"/>
            <a:t>Дидактические пособия</a:t>
          </a:r>
          <a:endParaRPr lang="ru-RU" dirty="0"/>
        </a:p>
      </dgm:t>
    </dgm:pt>
    <dgm:pt modelId="{7AAD65FA-9678-47A8-B86D-EFF82DC532F6}" type="parTrans" cxnId="{CD47D523-C954-4BB9-8552-8AF3F098964E}">
      <dgm:prSet/>
      <dgm:spPr/>
      <dgm:t>
        <a:bodyPr/>
        <a:lstStyle/>
        <a:p>
          <a:endParaRPr lang="ru-RU"/>
        </a:p>
      </dgm:t>
    </dgm:pt>
    <dgm:pt modelId="{D344CF94-4DAA-49AF-A8A4-2066619506E8}" type="sibTrans" cxnId="{CD47D523-C954-4BB9-8552-8AF3F098964E}">
      <dgm:prSet/>
      <dgm:spPr/>
      <dgm:t>
        <a:bodyPr/>
        <a:lstStyle/>
        <a:p>
          <a:endParaRPr lang="ru-RU"/>
        </a:p>
      </dgm:t>
    </dgm:pt>
    <dgm:pt modelId="{14BF1941-3007-4961-87DA-438FE0AB7634}">
      <dgm:prSet phldrT="[Текст]"/>
      <dgm:spPr/>
      <dgm:t>
        <a:bodyPr/>
        <a:lstStyle/>
        <a:p>
          <a:r>
            <a:rPr lang="ru-RU" dirty="0" smtClean="0"/>
            <a:t>Рабочие и авторские программы</a:t>
          </a:r>
          <a:endParaRPr lang="ru-RU" dirty="0"/>
        </a:p>
      </dgm:t>
    </dgm:pt>
    <dgm:pt modelId="{412EB15D-40EB-47CC-80D4-4E22A1A6496F}" type="parTrans" cxnId="{02E38BE8-CFBE-49EA-B174-F8870769CB71}">
      <dgm:prSet/>
      <dgm:spPr/>
      <dgm:t>
        <a:bodyPr/>
        <a:lstStyle/>
        <a:p>
          <a:endParaRPr lang="ru-RU"/>
        </a:p>
      </dgm:t>
    </dgm:pt>
    <dgm:pt modelId="{D984122E-9043-461B-98EC-F12F2C5A4CB8}" type="sibTrans" cxnId="{02E38BE8-CFBE-49EA-B174-F8870769CB71}">
      <dgm:prSet/>
      <dgm:spPr/>
      <dgm:t>
        <a:bodyPr/>
        <a:lstStyle/>
        <a:p>
          <a:endParaRPr lang="ru-RU"/>
        </a:p>
      </dgm:t>
    </dgm:pt>
    <dgm:pt modelId="{E2EA98FF-17D0-40B1-B692-26B5A2A9AEDB}" type="pres">
      <dgm:prSet presAssocID="{CCA97B70-4946-446F-938D-F0F31ED1909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B7D2A3D-1FE3-420E-8E08-18DEE3A8C0D7}" type="pres">
      <dgm:prSet presAssocID="{566D0875-F763-4F89-A967-EA9B851A65D8}" presName="compNode" presStyleCnt="0"/>
      <dgm:spPr/>
    </dgm:pt>
    <dgm:pt modelId="{7C69EEC2-0027-4EB0-946B-729717DABCB2}" type="pres">
      <dgm:prSet presAssocID="{566D0875-F763-4F89-A967-EA9B851A65D8}" presName="dummyConnPt" presStyleCnt="0"/>
      <dgm:spPr/>
    </dgm:pt>
    <dgm:pt modelId="{74FD380D-3889-4D80-947F-0DC2437AD202}" type="pres">
      <dgm:prSet presAssocID="{566D0875-F763-4F89-A967-EA9B851A65D8}" presName="node" presStyleLbl="node1" presStyleIdx="0" presStyleCnt="14" custScaleX="129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E1B9D-E4DB-4679-82CB-90AADCD8235E}" type="pres">
      <dgm:prSet presAssocID="{2DFF63AA-CE41-444C-A4C0-826C0B61F582}" presName="sibTrans" presStyleLbl="bgSibTrans2D1" presStyleIdx="0" presStyleCnt="13"/>
      <dgm:spPr/>
      <dgm:t>
        <a:bodyPr/>
        <a:lstStyle/>
        <a:p>
          <a:endParaRPr lang="ru-RU"/>
        </a:p>
      </dgm:t>
    </dgm:pt>
    <dgm:pt modelId="{4C081137-D8B0-47B1-BC76-4C0C099404CC}" type="pres">
      <dgm:prSet presAssocID="{1414593E-A2C5-4533-94E3-93BBDE5BD171}" presName="compNode" presStyleCnt="0"/>
      <dgm:spPr/>
    </dgm:pt>
    <dgm:pt modelId="{B55AA11D-E102-47FB-BB50-A185E52D9215}" type="pres">
      <dgm:prSet presAssocID="{1414593E-A2C5-4533-94E3-93BBDE5BD171}" presName="dummyConnPt" presStyleCnt="0"/>
      <dgm:spPr/>
    </dgm:pt>
    <dgm:pt modelId="{BF8A1346-CA59-4C5C-9F8F-8A73A34850D8}" type="pres">
      <dgm:prSet presAssocID="{1414593E-A2C5-4533-94E3-93BBDE5BD171}" presName="node" presStyleLbl="node1" presStyleIdx="1" presStyleCnt="14" custScaleX="12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B938-DD2E-43CD-840C-83AF8B1D1198}" type="pres">
      <dgm:prSet presAssocID="{289D572A-16DC-41EC-AAD6-75D465157C80}" presName="sibTrans" presStyleLbl="bgSibTrans2D1" presStyleIdx="1" presStyleCnt="13"/>
      <dgm:spPr/>
      <dgm:t>
        <a:bodyPr/>
        <a:lstStyle/>
        <a:p>
          <a:endParaRPr lang="ru-RU"/>
        </a:p>
      </dgm:t>
    </dgm:pt>
    <dgm:pt modelId="{8DA3741D-5DC8-466C-BB09-390A106A7624}" type="pres">
      <dgm:prSet presAssocID="{B505C647-4D10-4901-AD65-DB6A7F050AAF}" presName="compNode" presStyleCnt="0"/>
      <dgm:spPr/>
    </dgm:pt>
    <dgm:pt modelId="{D4B7B187-9C69-4C85-A501-60D697109A11}" type="pres">
      <dgm:prSet presAssocID="{B505C647-4D10-4901-AD65-DB6A7F050AAF}" presName="dummyConnPt" presStyleCnt="0"/>
      <dgm:spPr/>
    </dgm:pt>
    <dgm:pt modelId="{6C0FD5B8-7F77-4A6E-83FE-701F95154267}" type="pres">
      <dgm:prSet presAssocID="{B505C647-4D10-4901-AD65-DB6A7F050AAF}" presName="node" presStyleLbl="node1" presStyleIdx="2" presStyleCnt="14" custScaleX="12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CA7DD-46BC-4635-8B6B-644F54A76BFD}" type="pres">
      <dgm:prSet presAssocID="{2D6F9710-9873-47E8-8645-BE36770EF5C4}" presName="sibTrans" presStyleLbl="bgSibTrans2D1" presStyleIdx="2" presStyleCnt="13"/>
      <dgm:spPr/>
      <dgm:t>
        <a:bodyPr/>
        <a:lstStyle/>
        <a:p>
          <a:endParaRPr lang="ru-RU"/>
        </a:p>
      </dgm:t>
    </dgm:pt>
    <dgm:pt modelId="{97C375EC-565A-432B-8364-E70E769EA778}" type="pres">
      <dgm:prSet presAssocID="{01F46A1F-A425-4349-9672-E7D9C5F90137}" presName="compNode" presStyleCnt="0"/>
      <dgm:spPr/>
    </dgm:pt>
    <dgm:pt modelId="{4C572B11-39E7-43E5-B52A-E036D606A1DD}" type="pres">
      <dgm:prSet presAssocID="{01F46A1F-A425-4349-9672-E7D9C5F90137}" presName="dummyConnPt" presStyleCnt="0"/>
      <dgm:spPr/>
    </dgm:pt>
    <dgm:pt modelId="{567B3575-D7D4-4873-B263-8FD3ADBFD29D}" type="pres">
      <dgm:prSet presAssocID="{01F46A1F-A425-4349-9672-E7D9C5F90137}" presName="node" presStyleLbl="node1" presStyleIdx="3" presStyleCnt="14" custScaleX="12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07639-8207-4540-B3BB-84C47C9D3AD2}" type="pres">
      <dgm:prSet presAssocID="{FA5D531C-CEC3-4A56-9F24-D4B20193E194}" presName="sibTrans" presStyleLbl="bgSibTrans2D1" presStyleIdx="3" presStyleCnt="13"/>
      <dgm:spPr/>
      <dgm:t>
        <a:bodyPr/>
        <a:lstStyle/>
        <a:p>
          <a:endParaRPr lang="ru-RU"/>
        </a:p>
      </dgm:t>
    </dgm:pt>
    <dgm:pt modelId="{1ABD53A4-CFAD-4A56-896C-4A5A4E16DFB3}" type="pres">
      <dgm:prSet presAssocID="{020E6DC9-F873-4AE7-AE09-240EE902E98E}" presName="compNode" presStyleCnt="0"/>
      <dgm:spPr/>
    </dgm:pt>
    <dgm:pt modelId="{A2C7EA86-E017-45EF-ABC0-8AB906787F16}" type="pres">
      <dgm:prSet presAssocID="{020E6DC9-F873-4AE7-AE09-240EE902E98E}" presName="dummyConnPt" presStyleCnt="0"/>
      <dgm:spPr/>
    </dgm:pt>
    <dgm:pt modelId="{B2394BCE-C191-496E-BA41-C1525D4E9411}" type="pres">
      <dgm:prSet presAssocID="{020E6DC9-F873-4AE7-AE09-240EE902E98E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0B31F-F1E5-4A56-B08F-8B644A391E59}" type="pres">
      <dgm:prSet presAssocID="{306AD875-9E2E-434E-91FC-49D604FFDED3}" presName="sibTrans" presStyleLbl="bgSibTrans2D1" presStyleIdx="4" presStyleCnt="13"/>
      <dgm:spPr/>
      <dgm:t>
        <a:bodyPr/>
        <a:lstStyle/>
        <a:p>
          <a:endParaRPr lang="ru-RU"/>
        </a:p>
      </dgm:t>
    </dgm:pt>
    <dgm:pt modelId="{FA4C6B22-D917-4D34-9931-B44C5EB6E1BD}" type="pres">
      <dgm:prSet presAssocID="{4954AF0C-4B9D-4139-9F7B-1E405845E34D}" presName="compNode" presStyleCnt="0"/>
      <dgm:spPr/>
    </dgm:pt>
    <dgm:pt modelId="{481D10B6-C851-425D-8D00-50802A3DB157}" type="pres">
      <dgm:prSet presAssocID="{4954AF0C-4B9D-4139-9F7B-1E405845E34D}" presName="dummyConnPt" presStyleCnt="0"/>
      <dgm:spPr/>
    </dgm:pt>
    <dgm:pt modelId="{DBB209C9-A374-4A95-AB88-1554FD18503C}" type="pres">
      <dgm:prSet presAssocID="{4954AF0C-4B9D-4139-9F7B-1E405845E34D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6BCEF-2DA1-48BF-A064-2C566483556E}" type="pres">
      <dgm:prSet presAssocID="{F985DBC9-DB32-452B-97CD-FB4C9F766D33}" presName="sibTrans" presStyleLbl="bgSibTrans2D1" presStyleIdx="5" presStyleCnt="13"/>
      <dgm:spPr/>
      <dgm:t>
        <a:bodyPr/>
        <a:lstStyle/>
        <a:p>
          <a:endParaRPr lang="ru-RU"/>
        </a:p>
      </dgm:t>
    </dgm:pt>
    <dgm:pt modelId="{05185A2A-07B0-4F16-811D-49BB2766CE4F}" type="pres">
      <dgm:prSet presAssocID="{E7F632F1-DB02-4FA0-9BC8-C587AFA02124}" presName="compNode" presStyleCnt="0"/>
      <dgm:spPr/>
    </dgm:pt>
    <dgm:pt modelId="{D7D755C0-1FC0-47D8-A48C-81DF09579B1F}" type="pres">
      <dgm:prSet presAssocID="{E7F632F1-DB02-4FA0-9BC8-C587AFA02124}" presName="dummyConnPt" presStyleCnt="0"/>
      <dgm:spPr/>
    </dgm:pt>
    <dgm:pt modelId="{0D1F26F3-C39E-4577-A086-5E7852EC650E}" type="pres">
      <dgm:prSet presAssocID="{E7F632F1-DB02-4FA0-9BC8-C587AFA02124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B926-A46E-4969-B10C-AC045754763D}" type="pres">
      <dgm:prSet presAssocID="{7D1E8934-3051-48F3-96D1-F2D1F1BBBBDC}" presName="sibTrans" presStyleLbl="bgSibTrans2D1" presStyleIdx="6" presStyleCnt="13"/>
      <dgm:spPr/>
      <dgm:t>
        <a:bodyPr/>
        <a:lstStyle/>
        <a:p>
          <a:endParaRPr lang="ru-RU"/>
        </a:p>
      </dgm:t>
    </dgm:pt>
    <dgm:pt modelId="{E54D79F5-4C86-43EE-B0C2-E3AD8A34F565}" type="pres">
      <dgm:prSet presAssocID="{8BC0C2FC-BB16-42E7-844C-56FECFAFAEE3}" presName="compNode" presStyleCnt="0"/>
      <dgm:spPr/>
    </dgm:pt>
    <dgm:pt modelId="{5831FE8F-17D5-4835-A29C-D14A6CB62ABE}" type="pres">
      <dgm:prSet presAssocID="{8BC0C2FC-BB16-42E7-844C-56FECFAFAEE3}" presName="dummyConnPt" presStyleCnt="0"/>
      <dgm:spPr/>
    </dgm:pt>
    <dgm:pt modelId="{0153A1C5-0A01-4B78-A21E-68EFAE65E316}" type="pres">
      <dgm:prSet presAssocID="{8BC0C2FC-BB16-42E7-844C-56FECFAFAEE3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16279-C7C9-429D-932E-A7D03A8EA32B}" type="pres">
      <dgm:prSet presAssocID="{02ACCF32-73BC-44A8-9F0E-E0FA2FAB6E4F}" presName="sibTrans" presStyleLbl="bgSibTrans2D1" presStyleIdx="7" presStyleCnt="13"/>
      <dgm:spPr/>
      <dgm:t>
        <a:bodyPr/>
        <a:lstStyle/>
        <a:p>
          <a:endParaRPr lang="ru-RU"/>
        </a:p>
      </dgm:t>
    </dgm:pt>
    <dgm:pt modelId="{96663D8A-B8A3-43B8-8D46-1E4F791C95A8}" type="pres">
      <dgm:prSet presAssocID="{DF2FF116-BBA9-4DB5-97CF-4B9CCC391A2A}" presName="compNode" presStyleCnt="0"/>
      <dgm:spPr/>
    </dgm:pt>
    <dgm:pt modelId="{C04C3A0D-56D0-4525-94A1-ACE192FE5D74}" type="pres">
      <dgm:prSet presAssocID="{DF2FF116-BBA9-4DB5-97CF-4B9CCC391A2A}" presName="dummyConnPt" presStyleCnt="0"/>
      <dgm:spPr/>
    </dgm:pt>
    <dgm:pt modelId="{5118FC3E-E918-4EC1-B360-647714F4C013}" type="pres">
      <dgm:prSet presAssocID="{DF2FF116-BBA9-4DB5-97CF-4B9CCC391A2A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999B6-F303-4575-AC03-11F18AD8F3B4}" type="pres">
      <dgm:prSet presAssocID="{3A0D198B-7219-46F3-84D4-903FB975FFBC}" presName="sibTrans" presStyleLbl="bgSibTrans2D1" presStyleIdx="8" presStyleCnt="13"/>
      <dgm:spPr/>
      <dgm:t>
        <a:bodyPr/>
        <a:lstStyle/>
        <a:p>
          <a:endParaRPr lang="ru-RU"/>
        </a:p>
      </dgm:t>
    </dgm:pt>
    <dgm:pt modelId="{F006B539-94F8-4149-A1A2-D2EC83C039CE}" type="pres">
      <dgm:prSet presAssocID="{619763AD-0EE4-4F38-B9D2-70022FD27858}" presName="compNode" presStyleCnt="0"/>
      <dgm:spPr/>
    </dgm:pt>
    <dgm:pt modelId="{CBBC714B-AA04-456E-8714-5B7AE602CFC4}" type="pres">
      <dgm:prSet presAssocID="{619763AD-0EE4-4F38-B9D2-70022FD27858}" presName="dummyConnPt" presStyleCnt="0"/>
      <dgm:spPr/>
    </dgm:pt>
    <dgm:pt modelId="{A85ABAFC-7475-4EFD-95A7-32E181C82A73}" type="pres">
      <dgm:prSet presAssocID="{619763AD-0EE4-4F38-B9D2-70022FD27858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4C360-20FA-4A89-8605-4C88AF54092D}" type="pres">
      <dgm:prSet presAssocID="{0F1CD876-5EB4-4BB1-A515-5BB11C038142}" presName="sibTrans" presStyleLbl="bgSibTrans2D1" presStyleIdx="9" presStyleCnt="13"/>
      <dgm:spPr/>
      <dgm:t>
        <a:bodyPr/>
        <a:lstStyle/>
        <a:p>
          <a:endParaRPr lang="ru-RU"/>
        </a:p>
      </dgm:t>
    </dgm:pt>
    <dgm:pt modelId="{4C25C2AD-5B11-4BA4-8938-BD57281AFFDF}" type="pres">
      <dgm:prSet presAssocID="{22BC4A9B-5EB3-4F8D-BD6C-40F6CAA185A3}" presName="compNode" presStyleCnt="0"/>
      <dgm:spPr/>
    </dgm:pt>
    <dgm:pt modelId="{03493B74-B718-4DC9-916C-1CE1625409A9}" type="pres">
      <dgm:prSet presAssocID="{22BC4A9B-5EB3-4F8D-BD6C-40F6CAA185A3}" presName="dummyConnPt" presStyleCnt="0"/>
      <dgm:spPr/>
    </dgm:pt>
    <dgm:pt modelId="{A224FEF6-F8A1-4218-8129-5787F93E891B}" type="pres">
      <dgm:prSet presAssocID="{22BC4A9B-5EB3-4F8D-BD6C-40F6CAA185A3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22F65-B159-4FC3-8AA2-F3FBE068AF36}" type="pres">
      <dgm:prSet presAssocID="{482F6AF3-48CC-4B1D-BD43-DA3870E56AE9}" presName="sibTrans" presStyleLbl="bgSibTrans2D1" presStyleIdx="10" presStyleCnt="13"/>
      <dgm:spPr/>
      <dgm:t>
        <a:bodyPr/>
        <a:lstStyle/>
        <a:p>
          <a:endParaRPr lang="ru-RU"/>
        </a:p>
      </dgm:t>
    </dgm:pt>
    <dgm:pt modelId="{6CCFA0F9-7DBC-4E99-907F-C1FADFD742D5}" type="pres">
      <dgm:prSet presAssocID="{D6F55397-7A97-44ED-A017-A7070B391C6F}" presName="compNode" presStyleCnt="0"/>
      <dgm:spPr/>
    </dgm:pt>
    <dgm:pt modelId="{1C55A0FB-B9CC-4236-A781-C6A0B6B47E6E}" type="pres">
      <dgm:prSet presAssocID="{D6F55397-7A97-44ED-A017-A7070B391C6F}" presName="dummyConnPt" presStyleCnt="0"/>
      <dgm:spPr/>
    </dgm:pt>
    <dgm:pt modelId="{EF59CE3C-F539-4066-BDE6-3BA26B805644}" type="pres">
      <dgm:prSet presAssocID="{D6F55397-7A97-44ED-A017-A7070B391C6F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5718F-752F-48B7-9D0F-EA8459723609}" type="pres">
      <dgm:prSet presAssocID="{2DE39E9D-DEEF-439F-A080-C7F49E717645}" presName="sibTrans" presStyleLbl="bgSibTrans2D1" presStyleIdx="11" presStyleCnt="13"/>
      <dgm:spPr/>
      <dgm:t>
        <a:bodyPr/>
        <a:lstStyle/>
        <a:p>
          <a:endParaRPr lang="ru-RU"/>
        </a:p>
      </dgm:t>
    </dgm:pt>
    <dgm:pt modelId="{235CA0B9-0C37-4265-8309-8F42B23ACDE1}" type="pres">
      <dgm:prSet presAssocID="{24FFAA7E-5A12-4E61-B9C6-79C2991839A4}" presName="compNode" presStyleCnt="0"/>
      <dgm:spPr/>
    </dgm:pt>
    <dgm:pt modelId="{B31A2A1C-006F-43B5-8577-593FAF08535A}" type="pres">
      <dgm:prSet presAssocID="{24FFAA7E-5A12-4E61-B9C6-79C2991839A4}" presName="dummyConnPt" presStyleCnt="0"/>
      <dgm:spPr/>
    </dgm:pt>
    <dgm:pt modelId="{16191AEC-D060-43F8-950F-EA39E9A0EBBA}" type="pres">
      <dgm:prSet presAssocID="{24FFAA7E-5A12-4E61-B9C6-79C2991839A4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12365-A716-4EF1-87A8-8AF193C90405}" type="pres">
      <dgm:prSet presAssocID="{D344CF94-4DAA-49AF-A8A4-2066619506E8}" presName="sibTrans" presStyleLbl="bgSibTrans2D1" presStyleIdx="12" presStyleCnt="13"/>
      <dgm:spPr/>
      <dgm:t>
        <a:bodyPr/>
        <a:lstStyle/>
        <a:p>
          <a:endParaRPr lang="ru-RU"/>
        </a:p>
      </dgm:t>
    </dgm:pt>
    <dgm:pt modelId="{9121A08A-0ADC-4DE0-842A-7389272247CA}" type="pres">
      <dgm:prSet presAssocID="{14BF1941-3007-4961-87DA-438FE0AB7634}" presName="compNode" presStyleCnt="0"/>
      <dgm:spPr/>
    </dgm:pt>
    <dgm:pt modelId="{1E37C4A5-D9B7-4F90-A6B0-D4506C5FD597}" type="pres">
      <dgm:prSet presAssocID="{14BF1941-3007-4961-87DA-438FE0AB7634}" presName="dummyConnPt" presStyleCnt="0"/>
      <dgm:spPr/>
    </dgm:pt>
    <dgm:pt modelId="{4D349CFB-E933-4F8A-B295-A0DAC8FD0D00}" type="pres">
      <dgm:prSet presAssocID="{14BF1941-3007-4961-87DA-438FE0AB7634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31096-8014-43B3-913A-63DA976EE597}" srcId="{CCA97B70-4946-446F-938D-F0F31ED1909C}" destId="{4954AF0C-4B9D-4139-9F7B-1E405845E34D}" srcOrd="5" destOrd="0" parTransId="{B5C72AEB-2D2A-45EC-A370-22724A426172}" sibTransId="{F985DBC9-DB32-452B-97CD-FB4C9F766D33}"/>
    <dgm:cxn modelId="{CD47D523-C954-4BB9-8552-8AF3F098964E}" srcId="{CCA97B70-4946-446F-938D-F0F31ED1909C}" destId="{24FFAA7E-5A12-4E61-B9C6-79C2991839A4}" srcOrd="12" destOrd="0" parTransId="{7AAD65FA-9678-47A8-B86D-EFF82DC532F6}" sibTransId="{D344CF94-4DAA-49AF-A8A4-2066619506E8}"/>
    <dgm:cxn modelId="{C2F4BA4C-E9E4-4C5D-AB1F-BE10971F098B}" srcId="{CCA97B70-4946-446F-938D-F0F31ED1909C}" destId="{020E6DC9-F873-4AE7-AE09-240EE902E98E}" srcOrd="4" destOrd="0" parTransId="{4EE96CDF-DF48-41C7-A16F-FDA5AF5B8807}" sibTransId="{306AD875-9E2E-434E-91FC-49D604FFDED3}"/>
    <dgm:cxn modelId="{EA4664FD-873A-4346-8155-5311D794EF52}" type="presOf" srcId="{4954AF0C-4B9D-4139-9F7B-1E405845E34D}" destId="{DBB209C9-A374-4A95-AB88-1554FD18503C}" srcOrd="0" destOrd="0" presId="urn:microsoft.com/office/officeart/2005/8/layout/bProcess4"/>
    <dgm:cxn modelId="{1A4D71AC-C950-45C2-B447-313FDB17D856}" type="presOf" srcId="{14BF1941-3007-4961-87DA-438FE0AB7634}" destId="{4D349CFB-E933-4F8A-B295-A0DAC8FD0D00}" srcOrd="0" destOrd="0" presId="urn:microsoft.com/office/officeart/2005/8/layout/bProcess4"/>
    <dgm:cxn modelId="{942C3DC4-FC3C-4C6C-B669-C55593430871}" srcId="{CCA97B70-4946-446F-938D-F0F31ED1909C}" destId="{619763AD-0EE4-4F38-B9D2-70022FD27858}" srcOrd="9" destOrd="0" parTransId="{91994288-99ED-4249-A213-97BCC221F11C}" sibTransId="{0F1CD876-5EB4-4BB1-A515-5BB11C038142}"/>
    <dgm:cxn modelId="{05CF9A3A-3A10-47F8-B1D4-379E33760ED0}" type="presOf" srcId="{482F6AF3-48CC-4B1D-BD43-DA3870E56AE9}" destId="{E7922F65-B159-4FC3-8AA2-F3FBE068AF36}" srcOrd="0" destOrd="0" presId="urn:microsoft.com/office/officeart/2005/8/layout/bProcess4"/>
    <dgm:cxn modelId="{D4342DB7-3A52-47C0-8681-B5AF44A492CC}" type="presOf" srcId="{566D0875-F763-4F89-A967-EA9B851A65D8}" destId="{74FD380D-3889-4D80-947F-0DC2437AD202}" srcOrd="0" destOrd="0" presId="urn:microsoft.com/office/officeart/2005/8/layout/bProcess4"/>
    <dgm:cxn modelId="{675D88B1-AA5E-452D-996D-490347C88936}" srcId="{CCA97B70-4946-446F-938D-F0F31ED1909C}" destId="{E7F632F1-DB02-4FA0-9BC8-C587AFA02124}" srcOrd="6" destOrd="0" parTransId="{739329F6-566B-47A9-8518-FF9DB9C16DD4}" sibTransId="{7D1E8934-3051-48F3-96D1-F2D1F1BBBBDC}"/>
    <dgm:cxn modelId="{962C4E76-E09A-47FD-91EF-86BE484AC56B}" srcId="{CCA97B70-4946-446F-938D-F0F31ED1909C}" destId="{8BC0C2FC-BB16-42E7-844C-56FECFAFAEE3}" srcOrd="7" destOrd="0" parTransId="{AD8B708E-CB9A-49FB-B1B2-ED8404D7F57F}" sibTransId="{02ACCF32-73BC-44A8-9F0E-E0FA2FAB6E4F}"/>
    <dgm:cxn modelId="{C51228E8-E6D7-4DA4-8A73-A9A8A9309335}" srcId="{CCA97B70-4946-446F-938D-F0F31ED1909C}" destId="{566D0875-F763-4F89-A967-EA9B851A65D8}" srcOrd="0" destOrd="0" parTransId="{E311DDF6-CE62-4EC8-B45E-AA618EA9DAAF}" sibTransId="{2DFF63AA-CE41-444C-A4C0-826C0B61F582}"/>
    <dgm:cxn modelId="{428121A6-B703-4DE0-A63D-750550C62722}" type="presOf" srcId="{7D1E8934-3051-48F3-96D1-F2D1F1BBBBDC}" destId="{55A2B926-A46E-4969-B10C-AC045754763D}" srcOrd="0" destOrd="0" presId="urn:microsoft.com/office/officeart/2005/8/layout/bProcess4"/>
    <dgm:cxn modelId="{91F38F34-3E4A-48C1-A396-047FFCFD72D6}" srcId="{CCA97B70-4946-446F-938D-F0F31ED1909C}" destId="{1414593E-A2C5-4533-94E3-93BBDE5BD171}" srcOrd="1" destOrd="0" parTransId="{7BB27E46-6538-4A69-B19B-F90804A411A1}" sibTransId="{289D572A-16DC-41EC-AAD6-75D465157C80}"/>
    <dgm:cxn modelId="{A4E1D8F1-1AEF-4691-9EA2-EE0ED9FDC29A}" type="presOf" srcId="{2D6F9710-9873-47E8-8645-BE36770EF5C4}" destId="{4BCCA7DD-46BC-4635-8B6B-644F54A76BFD}" srcOrd="0" destOrd="0" presId="urn:microsoft.com/office/officeart/2005/8/layout/bProcess4"/>
    <dgm:cxn modelId="{45A1047A-C567-439E-8908-7705F0C3D432}" type="presOf" srcId="{CCA97B70-4946-446F-938D-F0F31ED1909C}" destId="{E2EA98FF-17D0-40B1-B692-26B5A2A9AEDB}" srcOrd="0" destOrd="0" presId="urn:microsoft.com/office/officeart/2005/8/layout/bProcess4"/>
    <dgm:cxn modelId="{278F8AFE-6D74-45FE-9B60-6F8AE3203442}" type="presOf" srcId="{020E6DC9-F873-4AE7-AE09-240EE902E98E}" destId="{B2394BCE-C191-496E-BA41-C1525D4E9411}" srcOrd="0" destOrd="0" presId="urn:microsoft.com/office/officeart/2005/8/layout/bProcess4"/>
    <dgm:cxn modelId="{6526EB7D-A0DB-47A7-9352-18A76C7F348E}" type="presOf" srcId="{D6F55397-7A97-44ED-A017-A7070B391C6F}" destId="{EF59CE3C-F539-4066-BDE6-3BA26B805644}" srcOrd="0" destOrd="0" presId="urn:microsoft.com/office/officeart/2005/8/layout/bProcess4"/>
    <dgm:cxn modelId="{884AB7DA-761D-44B8-A979-9564A1878203}" srcId="{CCA97B70-4946-446F-938D-F0F31ED1909C}" destId="{22BC4A9B-5EB3-4F8D-BD6C-40F6CAA185A3}" srcOrd="10" destOrd="0" parTransId="{B5F3CDC9-7376-40C0-A1E0-D36A9B0F3FF8}" sibTransId="{482F6AF3-48CC-4B1D-BD43-DA3870E56AE9}"/>
    <dgm:cxn modelId="{C88ACFE1-158E-484F-B4B1-FB3B77F7E3C7}" type="presOf" srcId="{3A0D198B-7219-46F3-84D4-903FB975FFBC}" destId="{3C5999B6-F303-4575-AC03-11F18AD8F3B4}" srcOrd="0" destOrd="0" presId="urn:microsoft.com/office/officeart/2005/8/layout/bProcess4"/>
    <dgm:cxn modelId="{1703632E-C142-48BE-8EA4-CABB827C294F}" type="presOf" srcId="{289D572A-16DC-41EC-AAD6-75D465157C80}" destId="{1815B938-DD2E-43CD-840C-83AF8B1D1198}" srcOrd="0" destOrd="0" presId="urn:microsoft.com/office/officeart/2005/8/layout/bProcess4"/>
    <dgm:cxn modelId="{6200D5DC-6638-4180-9C17-27B5835C7163}" type="presOf" srcId="{B505C647-4D10-4901-AD65-DB6A7F050AAF}" destId="{6C0FD5B8-7F77-4A6E-83FE-701F95154267}" srcOrd="0" destOrd="0" presId="urn:microsoft.com/office/officeart/2005/8/layout/bProcess4"/>
    <dgm:cxn modelId="{F2EFE08B-DE70-4651-A705-F10E167C24BD}" type="presOf" srcId="{306AD875-9E2E-434E-91FC-49D604FFDED3}" destId="{84E0B31F-F1E5-4A56-B08F-8B644A391E59}" srcOrd="0" destOrd="0" presId="urn:microsoft.com/office/officeart/2005/8/layout/bProcess4"/>
    <dgm:cxn modelId="{BCB3534A-FBE8-48C3-87D2-2EDB5F1022E0}" type="presOf" srcId="{FA5D531C-CEC3-4A56-9F24-D4B20193E194}" destId="{2F507639-8207-4540-B3BB-84C47C9D3AD2}" srcOrd="0" destOrd="0" presId="urn:microsoft.com/office/officeart/2005/8/layout/bProcess4"/>
    <dgm:cxn modelId="{F1E30DB8-19F9-4391-B009-D55A37D82504}" type="presOf" srcId="{8BC0C2FC-BB16-42E7-844C-56FECFAFAEE3}" destId="{0153A1C5-0A01-4B78-A21E-68EFAE65E316}" srcOrd="0" destOrd="0" presId="urn:microsoft.com/office/officeart/2005/8/layout/bProcess4"/>
    <dgm:cxn modelId="{416BC804-5DC1-4D4B-94D8-E9D70D02DE02}" srcId="{CCA97B70-4946-446F-938D-F0F31ED1909C}" destId="{D6F55397-7A97-44ED-A017-A7070B391C6F}" srcOrd="11" destOrd="0" parTransId="{BF4E8738-7D31-4D26-982F-36DE01E1E13A}" sibTransId="{2DE39E9D-DEEF-439F-A080-C7F49E717645}"/>
    <dgm:cxn modelId="{24D04F3B-D230-4972-9DBB-AE8A2C6B0B98}" type="presOf" srcId="{DF2FF116-BBA9-4DB5-97CF-4B9CCC391A2A}" destId="{5118FC3E-E918-4EC1-B360-647714F4C013}" srcOrd="0" destOrd="0" presId="urn:microsoft.com/office/officeart/2005/8/layout/bProcess4"/>
    <dgm:cxn modelId="{3D739A8F-5655-42A1-BE72-3895E718768F}" type="presOf" srcId="{1414593E-A2C5-4533-94E3-93BBDE5BD171}" destId="{BF8A1346-CA59-4C5C-9F8F-8A73A34850D8}" srcOrd="0" destOrd="0" presId="urn:microsoft.com/office/officeart/2005/8/layout/bProcess4"/>
    <dgm:cxn modelId="{3CC36320-F163-462A-BE92-B17CA32517F8}" type="presOf" srcId="{F985DBC9-DB32-452B-97CD-FB4C9F766D33}" destId="{07B6BCEF-2DA1-48BF-A064-2C566483556E}" srcOrd="0" destOrd="0" presId="urn:microsoft.com/office/officeart/2005/8/layout/bProcess4"/>
    <dgm:cxn modelId="{0FB1BF88-34BB-4124-8042-F0200433C187}" type="presOf" srcId="{D344CF94-4DAA-49AF-A8A4-2066619506E8}" destId="{60E12365-A716-4EF1-87A8-8AF193C90405}" srcOrd="0" destOrd="0" presId="urn:microsoft.com/office/officeart/2005/8/layout/bProcess4"/>
    <dgm:cxn modelId="{62B8E0AC-8802-4E1F-BEC3-1BA83D6AFCA0}" srcId="{CCA97B70-4946-446F-938D-F0F31ED1909C}" destId="{DF2FF116-BBA9-4DB5-97CF-4B9CCC391A2A}" srcOrd="8" destOrd="0" parTransId="{BB0155EF-E269-4C59-8D86-E1135CCF1A1D}" sibTransId="{3A0D198B-7219-46F3-84D4-903FB975FFBC}"/>
    <dgm:cxn modelId="{27FFBC95-3772-4E32-8D80-7774437BFFB0}" type="presOf" srcId="{0F1CD876-5EB4-4BB1-A515-5BB11C038142}" destId="{CEE4C360-20FA-4A89-8605-4C88AF54092D}" srcOrd="0" destOrd="0" presId="urn:microsoft.com/office/officeart/2005/8/layout/bProcess4"/>
    <dgm:cxn modelId="{0846447C-D400-4364-8BB2-3C7D12E3345E}" type="presOf" srcId="{2DFF63AA-CE41-444C-A4C0-826C0B61F582}" destId="{DDDE1B9D-E4DB-4679-82CB-90AADCD8235E}" srcOrd="0" destOrd="0" presId="urn:microsoft.com/office/officeart/2005/8/layout/bProcess4"/>
    <dgm:cxn modelId="{5B962E5A-3144-47A0-8611-6B3C3E92EAC0}" srcId="{CCA97B70-4946-446F-938D-F0F31ED1909C}" destId="{B505C647-4D10-4901-AD65-DB6A7F050AAF}" srcOrd="2" destOrd="0" parTransId="{E8C420F4-5CD2-4F70-9A43-328D37C7C63B}" sibTransId="{2D6F9710-9873-47E8-8645-BE36770EF5C4}"/>
    <dgm:cxn modelId="{DD2AB434-6157-40CE-A4D4-4D6438CD46CC}" type="presOf" srcId="{22BC4A9B-5EB3-4F8D-BD6C-40F6CAA185A3}" destId="{A224FEF6-F8A1-4218-8129-5787F93E891B}" srcOrd="0" destOrd="0" presId="urn:microsoft.com/office/officeart/2005/8/layout/bProcess4"/>
    <dgm:cxn modelId="{D721148B-477A-4D26-87EF-4C6E882DE433}" type="presOf" srcId="{01F46A1F-A425-4349-9672-E7D9C5F90137}" destId="{567B3575-D7D4-4873-B263-8FD3ADBFD29D}" srcOrd="0" destOrd="0" presId="urn:microsoft.com/office/officeart/2005/8/layout/bProcess4"/>
    <dgm:cxn modelId="{B2D6ADEC-4DA1-4E40-A3DA-C3971D960B75}" type="presOf" srcId="{02ACCF32-73BC-44A8-9F0E-E0FA2FAB6E4F}" destId="{69516279-C7C9-429D-932E-A7D03A8EA32B}" srcOrd="0" destOrd="0" presId="urn:microsoft.com/office/officeart/2005/8/layout/bProcess4"/>
    <dgm:cxn modelId="{46C9874F-B055-4228-BCE5-257D3D07D2A6}" type="presOf" srcId="{E7F632F1-DB02-4FA0-9BC8-C587AFA02124}" destId="{0D1F26F3-C39E-4577-A086-5E7852EC650E}" srcOrd="0" destOrd="0" presId="urn:microsoft.com/office/officeart/2005/8/layout/bProcess4"/>
    <dgm:cxn modelId="{61BBAA9A-B4EC-4EB8-9648-EF6E4773DFE9}" type="presOf" srcId="{24FFAA7E-5A12-4E61-B9C6-79C2991839A4}" destId="{16191AEC-D060-43F8-950F-EA39E9A0EBBA}" srcOrd="0" destOrd="0" presId="urn:microsoft.com/office/officeart/2005/8/layout/bProcess4"/>
    <dgm:cxn modelId="{C9C954B1-FB30-4CBB-8813-AFF8659239F1}" type="presOf" srcId="{2DE39E9D-DEEF-439F-A080-C7F49E717645}" destId="{FA35718F-752F-48B7-9D0F-EA8459723609}" srcOrd="0" destOrd="0" presId="urn:microsoft.com/office/officeart/2005/8/layout/bProcess4"/>
    <dgm:cxn modelId="{E64F8AE2-E319-4670-B296-F7CEC0498DA6}" type="presOf" srcId="{619763AD-0EE4-4F38-B9D2-70022FD27858}" destId="{A85ABAFC-7475-4EFD-95A7-32E181C82A73}" srcOrd="0" destOrd="0" presId="urn:microsoft.com/office/officeart/2005/8/layout/bProcess4"/>
    <dgm:cxn modelId="{DA20F4C4-17E3-4907-B6D5-D25C09B432D9}" srcId="{CCA97B70-4946-446F-938D-F0F31ED1909C}" destId="{01F46A1F-A425-4349-9672-E7D9C5F90137}" srcOrd="3" destOrd="0" parTransId="{762ED748-28CE-444A-92D9-941895A27823}" sibTransId="{FA5D531C-CEC3-4A56-9F24-D4B20193E194}"/>
    <dgm:cxn modelId="{02E38BE8-CFBE-49EA-B174-F8870769CB71}" srcId="{CCA97B70-4946-446F-938D-F0F31ED1909C}" destId="{14BF1941-3007-4961-87DA-438FE0AB7634}" srcOrd="13" destOrd="0" parTransId="{412EB15D-40EB-47CC-80D4-4E22A1A6496F}" sibTransId="{D984122E-9043-461B-98EC-F12F2C5A4CB8}"/>
    <dgm:cxn modelId="{9C0C5175-6DD1-4DA6-87A6-E7B7F6D33331}" type="presParOf" srcId="{E2EA98FF-17D0-40B1-B692-26B5A2A9AEDB}" destId="{3B7D2A3D-1FE3-420E-8E08-18DEE3A8C0D7}" srcOrd="0" destOrd="0" presId="urn:microsoft.com/office/officeart/2005/8/layout/bProcess4"/>
    <dgm:cxn modelId="{6AE3C660-A634-4CE4-A6C7-584EDFDDD76E}" type="presParOf" srcId="{3B7D2A3D-1FE3-420E-8E08-18DEE3A8C0D7}" destId="{7C69EEC2-0027-4EB0-946B-729717DABCB2}" srcOrd="0" destOrd="0" presId="urn:microsoft.com/office/officeart/2005/8/layout/bProcess4"/>
    <dgm:cxn modelId="{B055243E-007C-458B-AB0D-3C9E83680A5C}" type="presParOf" srcId="{3B7D2A3D-1FE3-420E-8E08-18DEE3A8C0D7}" destId="{74FD380D-3889-4D80-947F-0DC2437AD202}" srcOrd="1" destOrd="0" presId="urn:microsoft.com/office/officeart/2005/8/layout/bProcess4"/>
    <dgm:cxn modelId="{DF039163-36AA-45A0-9766-F726D7DCC1F3}" type="presParOf" srcId="{E2EA98FF-17D0-40B1-B692-26B5A2A9AEDB}" destId="{DDDE1B9D-E4DB-4679-82CB-90AADCD8235E}" srcOrd="1" destOrd="0" presId="urn:microsoft.com/office/officeart/2005/8/layout/bProcess4"/>
    <dgm:cxn modelId="{4213CC2B-A194-46F8-8B75-444B45E3F31A}" type="presParOf" srcId="{E2EA98FF-17D0-40B1-B692-26B5A2A9AEDB}" destId="{4C081137-D8B0-47B1-BC76-4C0C099404CC}" srcOrd="2" destOrd="0" presId="urn:microsoft.com/office/officeart/2005/8/layout/bProcess4"/>
    <dgm:cxn modelId="{12C6FA65-240F-46E3-AAFE-B3308BA1BB21}" type="presParOf" srcId="{4C081137-D8B0-47B1-BC76-4C0C099404CC}" destId="{B55AA11D-E102-47FB-BB50-A185E52D9215}" srcOrd="0" destOrd="0" presId="urn:microsoft.com/office/officeart/2005/8/layout/bProcess4"/>
    <dgm:cxn modelId="{EB0201C0-E6B6-48D5-B006-4461F37684AC}" type="presParOf" srcId="{4C081137-D8B0-47B1-BC76-4C0C099404CC}" destId="{BF8A1346-CA59-4C5C-9F8F-8A73A34850D8}" srcOrd="1" destOrd="0" presId="urn:microsoft.com/office/officeart/2005/8/layout/bProcess4"/>
    <dgm:cxn modelId="{0A5AE9B8-A9E3-4552-8702-098F0831336D}" type="presParOf" srcId="{E2EA98FF-17D0-40B1-B692-26B5A2A9AEDB}" destId="{1815B938-DD2E-43CD-840C-83AF8B1D1198}" srcOrd="3" destOrd="0" presId="urn:microsoft.com/office/officeart/2005/8/layout/bProcess4"/>
    <dgm:cxn modelId="{CC7099EF-BF27-47B9-B871-3539BC0399F2}" type="presParOf" srcId="{E2EA98FF-17D0-40B1-B692-26B5A2A9AEDB}" destId="{8DA3741D-5DC8-466C-BB09-390A106A7624}" srcOrd="4" destOrd="0" presId="urn:microsoft.com/office/officeart/2005/8/layout/bProcess4"/>
    <dgm:cxn modelId="{AA59D137-13E1-4291-8197-E762F35A8BFB}" type="presParOf" srcId="{8DA3741D-5DC8-466C-BB09-390A106A7624}" destId="{D4B7B187-9C69-4C85-A501-60D697109A11}" srcOrd="0" destOrd="0" presId="urn:microsoft.com/office/officeart/2005/8/layout/bProcess4"/>
    <dgm:cxn modelId="{42A7C7F4-5D86-47C1-8ADC-82A0CC221FDA}" type="presParOf" srcId="{8DA3741D-5DC8-466C-BB09-390A106A7624}" destId="{6C0FD5B8-7F77-4A6E-83FE-701F95154267}" srcOrd="1" destOrd="0" presId="urn:microsoft.com/office/officeart/2005/8/layout/bProcess4"/>
    <dgm:cxn modelId="{3B41060C-45F6-4DE9-9098-46A7D808B562}" type="presParOf" srcId="{E2EA98FF-17D0-40B1-B692-26B5A2A9AEDB}" destId="{4BCCA7DD-46BC-4635-8B6B-644F54A76BFD}" srcOrd="5" destOrd="0" presId="urn:microsoft.com/office/officeart/2005/8/layout/bProcess4"/>
    <dgm:cxn modelId="{72132C67-C7E9-4251-AD81-1639D00CBBFC}" type="presParOf" srcId="{E2EA98FF-17D0-40B1-B692-26B5A2A9AEDB}" destId="{97C375EC-565A-432B-8364-E70E769EA778}" srcOrd="6" destOrd="0" presId="urn:microsoft.com/office/officeart/2005/8/layout/bProcess4"/>
    <dgm:cxn modelId="{E2302540-671D-4FCD-8669-E7BCBEEF6896}" type="presParOf" srcId="{97C375EC-565A-432B-8364-E70E769EA778}" destId="{4C572B11-39E7-43E5-B52A-E036D606A1DD}" srcOrd="0" destOrd="0" presId="urn:microsoft.com/office/officeart/2005/8/layout/bProcess4"/>
    <dgm:cxn modelId="{44F4573B-AF43-4588-B845-21D6C8A72F20}" type="presParOf" srcId="{97C375EC-565A-432B-8364-E70E769EA778}" destId="{567B3575-D7D4-4873-B263-8FD3ADBFD29D}" srcOrd="1" destOrd="0" presId="urn:microsoft.com/office/officeart/2005/8/layout/bProcess4"/>
    <dgm:cxn modelId="{27CD6575-03EB-4C39-9E2A-16F430BEF2D7}" type="presParOf" srcId="{E2EA98FF-17D0-40B1-B692-26B5A2A9AEDB}" destId="{2F507639-8207-4540-B3BB-84C47C9D3AD2}" srcOrd="7" destOrd="0" presId="urn:microsoft.com/office/officeart/2005/8/layout/bProcess4"/>
    <dgm:cxn modelId="{58D4678E-5CD5-40B8-B0CD-313286DC96DD}" type="presParOf" srcId="{E2EA98FF-17D0-40B1-B692-26B5A2A9AEDB}" destId="{1ABD53A4-CFAD-4A56-896C-4A5A4E16DFB3}" srcOrd="8" destOrd="0" presId="urn:microsoft.com/office/officeart/2005/8/layout/bProcess4"/>
    <dgm:cxn modelId="{327F5434-9094-427D-9700-55F29D9CAD2C}" type="presParOf" srcId="{1ABD53A4-CFAD-4A56-896C-4A5A4E16DFB3}" destId="{A2C7EA86-E017-45EF-ABC0-8AB906787F16}" srcOrd="0" destOrd="0" presId="urn:microsoft.com/office/officeart/2005/8/layout/bProcess4"/>
    <dgm:cxn modelId="{56D31C53-78B8-435A-ABF3-03D8AE68C437}" type="presParOf" srcId="{1ABD53A4-CFAD-4A56-896C-4A5A4E16DFB3}" destId="{B2394BCE-C191-496E-BA41-C1525D4E9411}" srcOrd="1" destOrd="0" presId="urn:microsoft.com/office/officeart/2005/8/layout/bProcess4"/>
    <dgm:cxn modelId="{4FDC91C6-E6F0-4F4B-B4BE-058161C062CA}" type="presParOf" srcId="{E2EA98FF-17D0-40B1-B692-26B5A2A9AEDB}" destId="{84E0B31F-F1E5-4A56-B08F-8B644A391E59}" srcOrd="9" destOrd="0" presId="urn:microsoft.com/office/officeart/2005/8/layout/bProcess4"/>
    <dgm:cxn modelId="{67ADD0C7-604E-44B0-B5A6-C85B2F90BA80}" type="presParOf" srcId="{E2EA98FF-17D0-40B1-B692-26B5A2A9AEDB}" destId="{FA4C6B22-D917-4D34-9931-B44C5EB6E1BD}" srcOrd="10" destOrd="0" presId="urn:microsoft.com/office/officeart/2005/8/layout/bProcess4"/>
    <dgm:cxn modelId="{53AD7DD6-2F4E-41D0-8E12-605C46F21DE6}" type="presParOf" srcId="{FA4C6B22-D917-4D34-9931-B44C5EB6E1BD}" destId="{481D10B6-C851-425D-8D00-50802A3DB157}" srcOrd="0" destOrd="0" presId="urn:microsoft.com/office/officeart/2005/8/layout/bProcess4"/>
    <dgm:cxn modelId="{BC8DAF38-13EE-43BE-915D-9AAA50B7C9C8}" type="presParOf" srcId="{FA4C6B22-D917-4D34-9931-B44C5EB6E1BD}" destId="{DBB209C9-A374-4A95-AB88-1554FD18503C}" srcOrd="1" destOrd="0" presId="urn:microsoft.com/office/officeart/2005/8/layout/bProcess4"/>
    <dgm:cxn modelId="{4A9410A6-5A81-482E-8203-46B9AC1BFE93}" type="presParOf" srcId="{E2EA98FF-17D0-40B1-B692-26B5A2A9AEDB}" destId="{07B6BCEF-2DA1-48BF-A064-2C566483556E}" srcOrd="11" destOrd="0" presId="urn:microsoft.com/office/officeart/2005/8/layout/bProcess4"/>
    <dgm:cxn modelId="{6DC52B18-157A-476A-A85E-B35AEABD02FA}" type="presParOf" srcId="{E2EA98FF-17D0-40B1-B692-26B5A2A9AEDB}" destId="{05185A2A-07B0-4F16-811D-49BB2766CE4F}" srcOrd="12" destOrd="0" presId="urn:microsoft.com/office/officeart/2005/8/layout/bProcess4"/>
    <dgm:cxn modelId="{185EF2F9-B17C-46BE-867E-467C855F2BE5}" type="presParOf" srcId="{05185A2A-07B0-4F16-811D-49BB2766CE4F}" destId="{D7D755C0-1FC0-47D8-A48C-81DF09579B1F}" srcOrd="0" destOrd="0" presId="urn:microsoft.com/office/officeart/2005/8/layout/bProcess4"/>
    <dgm:cxn modelId="{C91DB52E-061A-40E0-BBD8-4262D949A02A}" type="presParOf" srcId="{05185A2A-07B0-4F16-811D-49BB2766CE4F}" destId="{0D1F26F3-C39E-4577-A086-5E7852EC650E}" srcOrd="1" destOrd="0" presId="urn:microsoft.com/office/officeart/2005/8/layout/bProcess4"/>
    <dgm:cxn modelId="{499E0341-9DF2-4688-95DA-C68B1CA0A247}" type="presParOf" srcId="{E2EA98FF-17D0-40B1-B692-26B5A2A9AEDB}" destId="{55A2B926-A46E-4969-B10C-AC045754763D}" srcOrd="13" destOrd="0" presId="urn:microsoft.com/office/officeart/2005/8/layout/bProcess4"/>
    <dgm:cxn modelId="{2B5372BE-BD55-488E-981A-903290E6CF91}" type="presParOf" srcId="{E2EA98FF-17D0-40B1-B692-26B5A2A9AEDB}" destId="{E54D79F5-4C86-43EE-B0C2-E3AD8A34F565}" srcOrd="14" destOrd="0" presId="urn:microsoft.com/office/officeart/2005/8/layout/bProcess4"/>
    <dgm:cxn modelId="{D93E494D-AF2C-4ECD-97CD-FB9950810083}" type="presParOf" srcId="{E54D79F5-4C86-43EE-B0C2-E3AD8A34F565}" destId="{5831FE8F-17D5-4835-A29C-D14A6CB62ABE}" srcOrd="0" destOrd="0" presId="urn:microsoft.com/office/officeart/2005/8/layout/bProcess4"/>
    <dgm:cxn modelId="{364B864A-FEFE-4A1C-9DF1-DB3302778DFA}" type="presParOf" srcId="{E54D79F5-4C86-43EE-B0C2-E3AD8A34F565}" destId="{0153A1C5-0A01-4B78-A21E-68EFAE65E316}" srcOrd="1" destOrd="0" presId="urn:microsoft.com/office/officeart/2005/8/layout/bProcess4"/>
    <dgm:cxn modelId="{7E4795E4-6BED-4C51-B0BB-BE0ED437D444}" type="presParOf" srcId="{E2EA98FF-17D0-40B1-B692-26B5A2A9AEDB}" destId="{69516279-C7C9-429D-932E-A7D03A8EA32B}" srcOrd="15" destOrd="0" presId="urn:microsoft.com/office/officeart/2005/8/layout/bProcess4"/>
    <dgm:cxn modelId="{E59EEA49-EC73-460A-8B10-BD49377D6C3E}" type="presParOf" srcId="{E2EA98FF-17D0-40B1-B692-26B5A2A9AEDB}" destId="{96663D8A-B8A3-43B8-8D46-1E4F791C95A8}" srcOrd="16" destOrd="0" presId="urn:microsoft.com/office/officeart/2005/8/layout/bProcess4"/>
    <dgm:cxn modelId="{6017649B-ECDA-4B25-A99D-9E47C079132D}" type="presParOf" srcId="{96663D8A-B8A3-43B8-8D46-1E4F791C95A8}" destId="{C04C3A0D-56D0-4525-94A1-ACE192FE5D74}" srcOrd="0" destOrd="0" presId="urn:microsoft.com/office/officeart/2005/8/layout/bProcess4"/>
    <dgm:cxn modelId="{39F42E2D-7C71-4C4E-81FA-A6E1CD936601}" type="presParOf" srcId="{96663D8A-B8A3-43B8-8D46-1E4F791C95A8}" destId="{5118FC3E-E918-4EC1-B360-647714F4C013}" srcOrd="1" destOrd="0" presId="urn:microsoft.com/office/officeart/2005/8/layout/bProcess4"/>
    <dgm:cxn modelId="{0871374A-E788-4250-9B8A-51F0AB113061}" type="presParOf" srcId="{E2EA98FF-17D0-40B1-B692-26B5A2A9AEDB}" destId="{3C5999B6-F303-4575-AC03-11F18AD8F3B4}" srcOrd="17" destOrd="0" presId="urn:microsoft.com/office/officeart/2005/8/layout/bProcess4"/>
    <dgm:cxn modelId="{3B46553F-A22E-4861-A8C6-C5E5A49BF69A}" type="presParOf" srcId="{E2EA98FF-17D0-40B1-B692-26B5A2A9AEDB}" destId="{F006B539-94F8-4149-A1A2-D2EC83C039CE}" srcOrd="18" destOrd="0" presId="urn:microsoft.com/office/officeart/2005/8/layout/bProcess4"/>
    <dgm:cxn modelId="{2185BBDA-28FE-4213-A022-5539371F6D9D}" type="presParOf" srcId="{F006B539-94F8-4149-A1A2-D2EC83C039CE}" destId="{CBBC714B-AA04-456E-8714-5B7AE602CFC4}" srcOrd="0" destOrd="0" presId="urn:microsoft.com/office/officeart/2005/8/layout/bProcess4"/>
    <dgm:cxn modelId="{0E168904-8BD6-4B3E-B3B2-8E6B69801C7A}" type="presParOf" srcId="{F006B539-94F8-4149-A1A2-D2EC83C039CE}" destId="{A85ABAFC-7475-4EFD-95A7-32E181C82A73}" srcOrd="1" destOrd="0" presId="urn:microsoft.com/office/officeart/2005/8/layout/bProcess4"/>
    <dgm:cxn modelId="{810F5946-C82D-48C7-B124-34173BFC82CE}" type="presParOf" srcId="{E2EA98FF-17D0-40B1-B692-26B5A2A9AEDB}" destId="{CEE4C360-20FA-4A89-8605-4C88AF54092D}" srcOrd="19" destOrd="0" presId="urn:microsoft.com/office/officeart/2005/8/layout/bProcess4"/>
    <dgm:cxn modelId="{C119CBB2-DE56-4BE2-9FF4-E50394710E1D}" type="presParOf" srcId="{E2EA98FF-17D0-40B1-B692-26B5A2A9AEDB}" destId="{4C25C2AD-5B11-4BA4-8938-BD57281AFFDF}" srcOrd="20" destOrd="0" presId="urn:microsoft.com/office/officeart/2005/8/layout/bProcess4"/>
    <dgm:cxn modelId="{FB3C7318-417B-4BB5-BB21-31B47532DB51}" type="presParOf" srcId="{4C25C2AD-5B11-4BA4-8938-BD57281AFFDF}" destId="{03493B74-B718-4DC9-916C-1CE1625409A9}" srcOrd="0" destOrd="0" presId="urn:microsoft.com/office/officeart/2005/8/layout/bProcess4"/>
    <dgm:cxn modelId="{24D2CEEB-ED5B-4D98-B19B-180AAA1A34FE}" type="presParOf" srcId="{4C25C2AD-5B11-4BA4-8938-BD57281AFFDF}" destId="{A224FEF6-F8A1-4218-8129-5787F93E891B}" srcOrd="1" destOrd="0" presId="urn:microsoft.com/office/officeart/2005/8/layout/bProcess4"/>
    <dgm:cxn modelId="{E333F21B-F099-4088-A8DB-AB471F596DE6}" type="presParOf" srcId="{E2EA98FF-17D0-40B1-B692-26B5A2A9AEDB}" destId="{E7922F65-B159-4FC3-8AA2-F3FBE068AF36}" srcOrd="21" destOrd="0" presId="urn:microsoft.com/office/officeart/2005/8/layout/bProcess4"/>
    <dgm:cxn modelId="{5B4651CF-785A-479A-8A16-8986CB10BB90}" type="presParOf" srcId="{E2EA98FF-17D0-40B1-B692-26B5A2A9AEDB}" destId="{6CCFA0F9-7DBC-4E99-907F-C1FADFD742D5}" srcOrd="22" destOrd="0" presId="urn:microsoft.com/office/officeart/2005/8/layout/bProcess4"/>
    <dgm:cxn modelId="{6450B663-440C-4929-9106-70D397BAE1EC}" type="presParOf" srcId="{6CCFA0F9-7DBC-4E99-907F-C1FADFD742D5}" destId="{1C55A0FB-B9CC-4236-A781-C6A0B6B47E6E}" srcOrd="0" destOrd="0" presId="urn:microsoft.com/office/officeart/2005/8/layout/bProcess4"/>
    <dgm:cxn modelId="{4254AAE0-A509-4A2F-820B-2C29D24D48A2}" type="presParOf" srcId="{6CCFA0F9-7DBC-4E99-907F-C1FADFD742D5}" destId="{EF59CE3C-F539-4066-BDE6-3BA26B805644}" srcOrd="1" destOrd="0" presId="urn:microsoft.com/office/officeart/2005/8/layout/bProcess4"/>
    <dgm:cxn modelId="{A5E18238-0F9F-4134-B391-E86CC1DE3302}" type="presParOf" srcId="{E2EA98FF-17D0-40B1-B692-26B5A2A9AEDB}" destId="{FA35718F-752F-48B7-9D0F-EA8459723609}" srcOrd="23" destOrd="0" presId="urn:microsoft.com/office/officeart/2005/8/layout/bProcess4"/>
    <dgm:cxn modelId="{A838EC1B-A2FF-4DB1-B214-66BF500EB7B9}" type="presParOf" srcId="{E2EA98FF-17D0-40B1-B692-26B5A2A9AEDB}" destId="{235CA0B9-0C37-4265-8309-8F42B23ACDE1}" srcOrd="24" destOrd="0" presId="urn:microsoft.com/office/officeart/2005/8/layout/bProcess4"/>
    <dgm:cxn modelId="{CA9AC01E-0574-430C-9EE9-A6E27E52BED8}" type="presParOf" srcId="{235CA0B9-0C37-4265-8309-8F42B23ACDE1}" destId="{B31A2A1C-006F-43B5-8577-593FAF08535A}" srcOrd="0" destOrd="0" presId="urn:microsoft.com/office/officeart/2005/8/layout/bProcess4"/>
    <dgm:cxn modelId="{E1939AFE-0DA6-46DC-A628-C574BE40DDD4}" type="presParOf" srcId="{235CA0B9-0C37-4265-8309-8F42B23ACDE1}" destId="{16191AEC-D060-43F8-950F-EA39E9A0EBBA}" srcOrd="1" destOrd="0" presId="urn:microsoft.com/office/officeart/2005/8/layout/bProcess4"/>
    <dgm:cxn modelId="{FEBF77AF-A6A3-47DF-B16B-0B6D1A0636F6}" type="presParOf" srcId="{E2EA98FF-17D0-40B1-B692-26B5A2A9AEDB}" destId="{60E12365-A716-4EF1-87A8-8AF193C90405}" srcOrd="25" destOrd="0" presId="urn:microsoft.com/office/officeart/2005/8/layout/bProcess4"/>
    <dgm:cxn modelId="{60B871A8-3750-4F63-8960-05435FE1CADC}" type="presParOf" srcId="{E2EA98FF-17D0-40B1-B692-26B5A2A9AEDB}" destId="{9121A08A-0ADC-4DE0-842A-7389272247CA}" srcOrd="26" destOrd="0" presId="urn:microsoft.com/office/officeart/2005/8/layout/bProcess4"/>
    <dgm:cxn modelId="{DB165F53-574E-4A8C-9D25-4A7F723F54DC}" type="presParOf" srcId="{9121A08A-0ADC-4DE0-842A-7389272247CA}" destId="{1E37C4A5-D9B7-4F90-A6B0-D4506C5FD597}" srcOrd="0" destOrd="0" presId="urn:microsoft.com/office/officeart/2005/8/layout/bProcess4"/>
    <dgm:cxn modelId="{EEA60DC0-ECB5-4077-8314-7E953527CBF7}" type="presParOf" srcId="{9121A08A-0ADC-4DE0-842A-7389272247CA}" destId="{4D349CFB-E933-4F8A-B295-A0DAC8FD0D00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23DC9E-F561-4E23-8B9F-9A2BF6F79FCA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F8D90B2-3C04-4CAA-A651-8F3EB6E5D200}">
      <dgm:prSet phldrT="[Текст]" custT="1"/>
      <dgm:spPr/>
      <dgm:t>
        <a:bodyPr/>
        <a:lstStyle/>
        <a:p>
          <a:pPr algn="ctr"/>
          <a:r>
            <a:rPr lang="ru-RU" sz="2400" dirty="0" smtClean="0"/>
            <a:t>Активное участие в развитии образования Курганской области</a:t>
          </a:r>
          <a:endParaRPr lang="ru-RU" sz="2400" dirty="0"/>
        </a:p>
      </dgm:t>
    </dgm:pt>
    <dgm:pt modelId="{3B77C1C5-3FEC-4091-8857-B03307B45B94}" type="parTrans" cxnId="{905AA0AC-E127-4BBA-BD3B-3381F21B1095}">
      <dgm:prSet/>
      <dgm:spPr/>
      <dgm:t>
        <a:bodyPr/>
        <a:lstStyle/>
        <a:p>
          <a:endParaRPr lang="ru-RU"/>
        </a:p>
      </dgm:t>
    </dgm:pt>
    <dgm:pt modelId="{0C48B89A-1F8A-44A6-B187-71C2AC12A27B}" type="sibTrans" cxnId="{905AA0AC-E127-4BBA-BD3B-3381F21B1095}">
      <dgm:prSet/>
      <dgm:spPr/>
      <dgm:t>
        <a:bodyPr/>
        <a:lstStyle/>
        <a:p>
          <a:endParaRPr lang="ru-RU"/>
        </a:p>
      </dgm:t>
    </dgm:pt>
    <dgm:pt modelId="{F045A8E0-6AE3-4DB9-85F0-BD448D4423C8}">
      <dgm:prSet phldrT="[Текст]" custT="1"/>
      <dgm:spPr/>
      <dgm:t>
        <a:bodyPr/>
        <a:lstStyle/>
        <a:p>
          <a:pPr algn="ctr"/>
          <a:r>
            <a:rPr lang="ru-RU" sz="2400" dirty="0" smtClean="0"/>
            <a:t>Участие в реализации социально значимых проектов или программ  (регионального и муниципального уровня)</a:t>
          </a:r>
          <a:endParaRPr lang="ru-RU" sz="2400" dirty="0"/>
        </a:p>
      </dgm:t>
    </dgm:pt>
    <dgm:pt modelId="{CFFF80C4-177F-4D8F-9293-40BA349225BE}" type="parTrans" cxnId="{0FB05C42-1D80-46E3-AD7C-2198D495A3CF}">
      <dgm:prSet/>
      <dgm:spPr/>
      <dgm:t>
        <a:bodyPr/>
        <a:lstStyle/>
        <a:p>
          <a:endParaRPr lang="ru-RU"/>
        </a:p>
      </dgm:t>
    </dgm:pt>
    <dgm:pt modelId="{4436D753-E5A3-4B5A-87A0-CD6C6D526002}" type="sibTrans" cxnId="{0FB05C42-1D80-46E3-AD7C-2198D495A3CF}">
      <dgm:prSet/>
      <dgm:spPr/>
      <dgm:t>
        <a:bodyPr/>
        <a:lstStyle/>
        <a:p>
          <a:endParaRPr lang="ru-RU"/>
        </a:p>
      </dgm:t>
    </dgm:pt>
    <dgm:pt modelId="{425BFA6D-16D0-4B79-A2A7-F5A5A1A80104}">
      <dgm:prSet phldrT="[Текст]" custT="1"/>
      <dgm:spPr/>
      <dgm:t>
        <a:bodyPr/>
        <a:lstStyle/>
        <a:p>
          <a:pPr algn="ctr"/>
          <a:r>
            <a:rPr lang="ru-RU" sz="2400" dirty="0" smtClean="0"/>
            <a:t>Участие в реализации собственных социально значимых проектов или программ </a:t>
          </a:r>
          <a:endParaRPr lang="ru-RU" sz="2400" dirty="0"/>
        </a:p>
      </dgm:t>
    </dgm:pt>
    <dgm:pt modelId="{FCFD6D3A-3905-4DE1-A10C-6FC039763C10}" type="parTrans" cxnId="{A579256C-E7A7-4385-BA5A-F44E64C0FF15}">
      <dgm:prSet/>
      <dgm:spPr/>
      <dgm:t>
        <a:bodyPr/>
        <a:lstStyle/>
        <a:p>
          <a:endParaRPr lang="ru-RU"/>
        </a:p>
      </dgm:t>
    </dgm:pt>
    <dgm:pt modelId="{92231879-A07B-418A-9854-A0DCA6CCC427}" type="sibTrans" cxnId="{A579256C-E7A7-4385-BA5A-F44E64C0FF15}">
      <dgm:prSet/>
      <dgm:spPr/>
      <dgm:t>
        <a:bodyPr/>
        <a:lstStyle/>
        <a:p>
          <a:endParaRPr lang="ru-RU"/>
        </a:p>
      </dgm:t>
    </dgm:pt>
    <dgm:pt modelId="{6302520B-C08B-4FD4-B6D1-B7D95824F5F6}">
      <dgm:prSet phldrT="[Текст]" custT="1"/>
      <dgm:spPr/>
      <dgm:t>
        <a:bodyPr/>
        <a:lstStyle/>
        <a:p>
          <a:pPr algn="ctr"/>
          <a:r>
            <a:rPr lang="ru-RU" sz="2400" dirty="0" smtClean="0"/>
            <a:t>Повышение квалификации</a:t>
          </a:r>
          <a:endParaRPr lang="ru-RU" sz="2400" dirty="0"/>
        </a:p>
      </dgm:t>
    </dgm:pt>
    <dgm:pt modelId="{5617E71B-19EF-4E68-8685-03F4CD3D3214}" type="parTrans" cxnId="{69D1D738-7881-4569-92E5-A373C7DA7185}">
      <dgm:prSet/>
      <dgm:spPr/>
      <dgm:t>
        <a:bodyPr/>
        <a:lstStyle/>
        <a:p>
          <a:endParaRPr lang="ru-RU"/>
        </a:p>
      </dgm:t>
    </dgm:pt>
    <dgm:pt modelId="{B0D00A04-CBB9-4864-8604-B013358F86B7}" type="sibTrans" cxnId="{69D1D738-7881-4569-92E5-A373C7DA7185}">
      <dgm:prSet/>
      <dgm:spPr/>
      <dgm:t>
        <a:bodyPr/>
        <a:lstStyle/>
        <a:p>
          <a:endParaRPr lang="ru-RU"/>
        </a:p>
      </dgm:t>
    </dgm:pt>
    <dgm:pt modelId="{37DD45F2-FB7E-4DBC-92C0-3F833F19B789}">
      <dgm:prSet phldrT="[Текст]" custT="1"/>
      <dgm:spPr/>
      <dgm:t>
        <a:bodyPr/>
        <a:lstStyle/>
        <a:p>
          <a:pPr algn="ctr"/>
          <a:r>
            <a:rPr lang="ru-RU" sz="2400" dirty="0" smtClean="0"/>
            <a:t>Аттестация </a:t>
          </a:r>
          <a:endParaRPr lang="ru-RU" sz="2400" dirty="0"/>
        </a:p>
      </dgm:t>
    </dgm:pt>
    <dgm:pt modelId="{AA69CC5D-8DE7-4AFD-B590-A26279C47259}" type="parTrans" cxnId="{C8FAAA7C-A7EE-4BB3-977C-061669E0DA35}">
      <dgm:prSet/>
      <dgm:spPr/>
      <dgm:t>
        <a:bodyPr/>
        <a:lstStyle/>
        <a:p>
          <a:endParaRPr lang="ru-RU"/>
        </a:p>
      </dgm:t>
    </dgm:pt>
    <dgm:pt modelId="{E9B14CF9-174C-4AE5-8BB5-72B0DA7D082A}" type="sibTrans" cxnId="{C8FAAA7C-A7EE-4BB3-977C-061669E0DA35}">
      <dgm:prSet/>
      <dgm:spPr/>
      <dgm:t>
        <a:bodyPr/>
        <a:lstStyle/>
        <a:p>
          <a:endParaRPr lang="ru-RU"/>
        </a:p>
      </dgm:t>
    </dgm:pt>
    <dgm:pt modelId="{60ADC368-8272-487D-8590-3F1EE1821DDE}">
      <dgm:prSet phldrT="[Текст]" custT="1"/>
      <dgm:spPr/>
      <dgm:t>
        <a:bodyPr/>
        <a:lstStyle/>
        <a:p>
          <a:pPr algn="ctr"/>
          <a:r>
            <a:rPr lang="ru-RU" sz="2400" dirty="0" smtClean="0"/>
            <a:t>Анкетирование с целью выявления преодоления затруднений и удовлетворенности профессиональной деятельностью</a:t>
          </a:r>
          <a:endParaRPr lang="ru-RU" sz="2400" dirty="0"/>
        </a:p>
      </dgm:t>
    </dgm:pt>
    <dgm:pt modelId="{89DC2381-19D9-49EA-BB5D-8B3C1C4040AE}" type="parTrans" cxnId="{1CE4FC7F-210B-4B2E-918F-396643992127}">
      <dgm:prSet/>
      <dgm:spPr/>
      <dgm:t>
        <a:bodyPr/>
        <a:lstStyle/>
        <a:p>
          <a:endParaRPr lang="ru-RU"/>
        </a:p>
      </dgm:t>
    </dgm:pt>
    <dgm:pt modelId="{765BAE3C-20C8-4D6D-9910-74F758FA42AA}" type="sibTrans" cxnId="{1CE4FC7F-210B-4B2E-918F-396643992127}">
      <dgm:prSet/>
      <dgm:spPr/>
      <dgm:t>
        <a:bodyPr/>
        <a:lstStyle/>
        <a:p>
          <a:endParaRPr lang="ru-RU"/>
        </a:p>
      </dgm:t>
    </dgm:pt>
    <dgm:pt modelId="{D76C7149-DFA2-4BA8-86BC-F8DBA5BB5F0E}" type="pres">
      <dgm:prSet presAssocID="{8A23DC9E-F561-4E23-8B9F-9A2BF6F79F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7026C-6B5F-4026-9BD4-0E84DE0E824D}" type="pres">
      <dgm:prSet presAssocID="{3F8D90B2-3C04-4CAA-A651-8F3EB6E5D200}" presName="parentLin" presStyleCnt="0"/>
      <dgm:spPr/>
    </dgm:pt>
    <dgm:pt modelId="{2C5E9BE9-0A16-45C4-8F0B-B54CF0C6851A}" type="pres">
      <dgm:prSet presAssocID="{3F8D90B2-3C04-4CAA-A651-8F3EB6E5D20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60D37E9-884D-427E-A5D3-0A80A8492A3B}" type="pres">
      <dgm:prSet presAssocID="{3F8D90B2-3C04-4CAA-A651-8F3EB6E5D200}" presName="parentText" presStyleLbl="node1" presStyleIdx="0" presStyleCnt="6" custScaleX="128445" custScaleY="152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76D35-A5D1-4CE5-9160-0AB5EB2D50A7}" type="pres">
      <dgm:prSet presAssocID="{3F8D90B2-3C04-4CAA-A651-8F3EB6E5D200}" presName="negativeSpace" presStyleCnt="0"/>
      <dgm:spPr/>
    </dgm:pt>
    <dgm:pt modelId="{8679584D-B5EB-406F-96E8-1B512C4C2915}" type="pres">
      <dgm:prSet presAssocID="{3F8D90B2-3C04-4CAA-A651-8F3EB6E5D200}" presName="childText" presStyleLbl="conFgAcc1" presStyleIdx="0" presStyleCnt="6">
        <dgm:presLayoutVars>
          <dgm:bulletEnabled val="1"/>
        </dgm:presLayoutVars>
      </dgm:prSet>
      <dgm:spPr/>
    </dgm:pt>
    <dgm:pt modelId="{457F5F2E-9A65-4992-8A2D-40A1CE24CBDB}" type="pres">
      <dgm:prSet presAssocID="{0C48B89A-1F8A-44A6-B187-71C2AC12A27B}" presName="spaceBetweenRectangles" presStyleCnt="0"/>
      <dgm:spPr/>
    </dgm:pt>
    <dgm:pt modelId="{FA1CEA55-EBD0-4530-828D-104EB5F5384F}" type="pres">
      <dgm:prSet presAssocID="{F045A8E0-6AE3-4DB9-85F0-BD448D4423C8}" presName="parentLin" presStyleCnt="0"/>
      <dgm:spPr/>
    </dgm:pt>
    <dgm:pt modelId="{A4BBACD0-507A-4BB2-8687-1BA2C2F09C4E}" type="pres">
      <dgm:prSet presAssocID="{F045A8E0-6AE3-4DB9-85F0-BD448D4423C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7D33D5C-0472-4DA7-8DCF-3366B6CE2733}" type="pres">
      <dgm:prSet presAssocID="{F045A8E0-6AE3-4DB9-85F0-BD448D4423C8}" presName="parentText" presStyleLbl="node1" presStyleIdx="1" presStyleCnt="6" custScaleX="128445" custScaleY="2003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B3EBC-62F4-452D-AD44-081E8C331609}" type="pres">
      <dgm:prSet presAssocID="{F045A8E0-6AE3-4DB9-85F0-BD448D4423C8}" presName="negativeSpace" presStyleCnt="0"/>
      <dgm:spPr/>
    </dgm:pt>
    <dgm:pt modelId="{1AFDE891-285F-4AA5-A08C-74EE5D48E440}" type="pres">
      <dgm:prSet presAssocID="{F045A8E0-6AE3-4DB9-85F0-BD448D4423C8}" presName="childText" presStyleLbl="conFgAcc1" presStyleIdx="1" presStyleCnt="6">
        <dgm:presLayoutVars>
          <dgm:bulletEnabled val="1"/>
        </dgm:presLayoutVars>
      </dgm:prSet>
      <dgm:spPr/>
    </dgm:pt>
    <dgm:pt modelId="{5FFC735D-ACF7-4C93-9155-BB29F0B2C18A}" type="pres">
      <dgm:prSet presAssocID="{4436D753-E5A3-4B5A-87A0-CD6C6D526002}" presName="spaceBetweenRectangles" presStyleCnt="0"/>
      <dgm:spPr/>
    </dgm:pt>
    <dgm:pt modelId="{43722DE4-24B0-475A-980B-16B9C71B37CA}" type="pres">
      <dgm:prSet presAssocID="{425BFA6D-16D0-4B79-A2A7-F5A5A1A80104}" presName="parentLin" presStyleCnt="0"/>
      <dgm:spPr/>
    </dgm:pt>
    <dgm:pt modelId="{A4A34933-2A9E-4317-85A2-6BEB960F9DF4}" type="pres">
      <dgm:prSet presAssocID="{425BFA6D-16D0-4B79-A2A7-F5A5A1A8010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19997A2-AF01-4C24-A047-157A55CDB830}" type="pres">
      <dgm:prSet presAssocID="{425BFA6D-16D0-4B79-A2A7-F5A5A1A80104}" presName="parentText" presStyleLbl="node1" presStyleIdx="2" presStyleCnt="6" custScaleX="123388" custScaleY="165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9136F-DDE2-42D7-9FCE-271C5E053076}" type="pres">
      <dgm:prSet presAssocID="{425BFA6D-16D0-4B79-A2A7-F5A5A1A80104}" presName="negativeSpace" presStyleCnt="0"/>
      <dgm:spPr/>
    </dgm:pt>
    <dgm:pt modelId="{45B68D78-C94C-4A35-90F4-95943F1171C3}" type="pres">
      <dgm:prSet presAssocID="{425BFA6D-16D0-4B79-A2A7-F5A5A1A80104}" presName="childText" presStyleLbl="conFgAcc1" presStyleIdx="2" presStyleCnt="6">
        <dgm:presLayoutVars>
          <dgm:bulletEnabled val="1"/>
        </dgm:presLayoutVars>
      </dgm:prSet>
      <dgm:spPr/>
    </dgm:pt>
    <dgm:pt modelId="{C95C21BD-A3F7-44EF-B490-09F1FC98FA42}" type="pres">
      <dgm:prSet presAssocID="{92231879-A07B-418A-9854-A0DCA6CCC427}" presName="spaceBetweenRectangles" presStyleCnt="0"/>
      <dgm:spPr/>
    </dgm:pt>
    <dgm:pt modelId="{94A6764E-90B7-4723-A763-DB3E702C4ED1}" type="pres">
      <dgm:prSet presAssocID="{6302520B-C08B-4FD4-B6D1-B7D95824F5F6}" presName="parentLin" presStyleCnt="0"/>
      <dgm:spPr/>
    </dgm:pt>
    <dgm:pt modelId="{BBBF4CA5-91CD-4B5B-9232-CFB77EF65D28}" type="pres">
      <dgm:prSet presAssocID="{6302520B-C08B-4FD4-B6D1-B7D95824F5F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501D683-2988-43E4-837E-FBACAAA41447}" type="pres">
      <dgm:prSet presAssocID="{6302520B-C08B-4FD4-B6D1-B7D95824F5F6}" presName="parentText" presStyleLbl="node1" presStyleIdx="3" presStyleCnt="6" custScaleX="128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B115D-9FDE-4AAB-BF24-560512BE20A2}" type="pres">
      <dgm:prSet presAssocID="{6302520B-C08B-4FD4-B6D1-B7D95824F5F6}" presName="negativeSpace" presStyleCnt="0"/>
      <dgm:spPr/>
    </dgm:pt>
    <dgm:pt modelId="{404B8247-DF72-49BB-A922-862D1DA14898}" type="pres">
      <dgm:prSet presAssocID="{6302520B-C08B-4FD4-B6D1-B7D95824F5F6}" presName="childText" presStyleLbl="conFgAcc1" presStyleIdx="3" presStyleCnt="6">
        <dgm:presLayoutVars>
          <dgm:bulletEnabled val="1"/>
        </dgm:presLayoutVars>
      </dgm:prSet>
      <dgm:spPr/>
    </dgm:pt>
    <dgm:pt modelId="{50627FF6-5E16-4B6D-B929-9C64E0DF06BD}" type="pres">
      <dgm:prSet presAssocID="{B0D00A04-CBB9-4864-8604-B013358F86B7}" presName="spaceBetweenRectangles" presStyleCnt="0"/>
      <dgm:spPr/>
    </dgm:pt>
    <dgm:pt modelId="{2EA70402-8470-42FB-9D53-34AF18E83B2C}" type="pres">
      <dgm:prSet presAssocID="{37DD45F2-FB7E-4DBC-92C0-3F833F19B789}" presName="parentLin" presStyleCnt="0"/>
      <dgm:spPr/>
    </dgm:pt>
    <dgm:pt modelId="{656C6499-4C18-4A95-9A67-9A404FACE5A2}" type="pres">
      <dgm:prSet presAssocID="{37DD45F2-FB7E-4DBC-92C0-3F833F19B78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BD12F42-8F9C-4445-8A73-59BEC54746C8}" type="pres">
      <dgm:prSet presAssocID="{37DD45F2-FB7E-4DBC-92C0-3F833F19B789}" presName="parentText" presStyleLbl="node1" presStyleIdx="4" presStyleCnt="6" custScaleX="128445" custScaleY="69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7251C-805D-4805-8381-A6C9FCCCE6E9}" type="pres">
      <dgm:prSet presAssocID="{37DD45F2-FB7E-4DBC-92C0-3F833F19B789}" presName="negativeSpace" presStyleCnt="0"/>
      <dgm:spPr/>
    </dgm:pt>
    <dgm:pt modelId="{3FF4CCC9-9287-4AC6-88F5-F63AD338FED1}" type="pres">
      <dgm:prSet presAssocID="{37DD45F2-FB7E-4DBC-92C0-3F833F19B789}" presName="childText" presStyleLbl="conFgAcc1" presStyleIdx="4" presStyleCnt="6">
        <dgm:presLayoutVars>
          <dgm:bulletEnabled val="1"/>
        </dgm:presLayoutVars>
      </dgm:prSet>
      <dgm:spPr/>
    </dgm:pt>
    <dgm:pt modelId="{4A585DC4-EA48-4EE0-9DA1-F4C7B3096DB6}" type="pres">
      <dgm:prSet presAssocID="{E9B14CF9-174C-4AE5-8BB5-72B0DA7D082A}" presName="spaceBetweenRectangles" presStyleCnt="0"/>
      <dgm:spPr/>
    </dgm:pt>
    <dgm:pt modelId="{9A0FEA41-E963-4EEB-B54C-9BCF471765CC}" type="pres">
      <dgm:prSet presAssocID="{60ADC368-8272-487D-8590-3F1EE1821DDE}" presName="parentLin" presStyleCnt="0"/>
      <dgm:spPr/>
    </dgm:pt>
    <dgm:pt modelId="{14FD6947-615C-45F1-A7B9-36C14E6BEBD6}" type="pres">
      <dgm:prSet presAssocID="{60ADC368-8272-487D-8590-3F1EE1821DD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E3F9EA7-F8A9-4FF4-86D6-327493A1143A}" type="pres">
      <dgm:prSet presAssocID="{60ADC368-8272-487D-8590-3F1EE1821DDE}" presName="parentText" presStyleLbl="node1" presStyleIdx="5" presStyleCnt="6" custScaleX="125917" custScaleY="2244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B7F12-5CC3-4589-8D8C-855B6007DFFB}" type="pres">
      <dgm:prSet presAssocID="{60ADC368-8272-487D-8590-3F1EE1821DDE}" presName="negativeSpace" presStyleCnt="0"/>
      <dgm:spPr/>
    </dgm:pt>
    <dgm:pt modelId="{975A3FBD-1541-4C84-BF5F-09494161D9D9}" type="pres">
      <dgm:prSet presAssocID="{60ADC368-8272-487D-8590-3F1EE1821DD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9D1D738-7881-4569-92E5-A373C7DA7185}" srcId="{8A23DC9E-F561-4E23-8B9F-9A2BF6F79FCA}" destId="{6302520B-C08B-4FD4-B6D1-B7D95824F5F6}" srcOrd="3" destOrd="0" parTransId="{5617E71B-19EF-4E68-8685-03F4CD3D3214}" sibTransId="{B0D00A04-CBB9-4864-8604-B013358F86B7}"/>
    <dgm:cxn modelId="{7F171EDA-24BB-418F-9E7E-A2413B54AD32}" type="presOf" srcId="{60ADC368-8272-487D-8590-3F1EE1821DDE}" destId="{8E3F9EA7-F8A9-4FF4-86D6-327493A1143A}" srcOrd="1" destOrd="0" presId="urn:microsoft.com/office/officeart/2005/8/layout/list1"/>
    <dgm:cxn modelId="{6DE8D12F-5E4A-4D9F-8FF6-86A71F081A69}" type="presOf" srcId="{6302520B-C08B-4FD4-B6D1-B7D95824F5F6}" destId="{D501D683-2988-43E4-837E-FBACAAA41447}" srcOrd="1" destOrd="0" presId="urn:microsoft.com/office/officeart/2005/8/layout/list1"/>
    <dgm:cxn modelId="{C8FAAA7C-A7EE-4BB3-977C-061669E0DA35}" srcId="{8A23DC9E-F561-4E23-8B9F-9A2BF6F79FCA}" destId="{37DD45F2-FB7E-4DBC-92C0-3F833F19B789}" srcOrd="4" destOrd="0" parTransId="{AA69CC5D-8DE7-4AFD-B590-A26279C47259}" sibTransId="{E9B14CF9-174C-4AE5-8BB5-72B0DA7D082A}"/>
    <dgm:cxn modelId="{39D721A0-B502-4258-A2D3-D6A33E89A67F}" type="presOf" srcId="{37DD45F2-FB7E-4DBC-92C0-3F833F19B789}" destId="{1BD12F42-8F9C-4445-8A73-59BEC54746C8}" srcOrd="1" destOrd="0" presId="urn:microsoft.com/office/officeart/2005/8/layout/list1"/>
    <dgm:cxn modelId="{7BDB8435-C29F-4F52-8F10-5FD1C4C1B391}" type="presOf" srcId="{F045A8E0-6AE3-4DB9-85F0-BD448D4423C8}" destId="{A4BBACD0-507A-4BB2-8687-1BA2C2F09C4E}" srcOrd="0" destOrd="0" presId="urn:microsoft.com/office/officeart/2005/8/layout/list1"/>
    <dgm:cxn modelId="{0FB05C42-1D80-46E3-AD7C-2198D495A3CF}" srcId="{8A23DC9E-F561-4E23-8B9F-9A2BF6F79FCA}" destId="{F045A8E0-6AE3-4DB9-85F0-BD448D4423C8}" srcOrd="1" destOrd="0" parTransId="{CFFF80C4-177F-4D8F-9293-40BA349225BE}" sibTransId="{4436D753-E5A3-4B5A-87A0-CD6C6D526002}"/>
    <dgm:cxn modelId="{BC516B94-DA1C-46EA-96B4-7D7D4D431444}" type="presOf" srcId="{6302520B-C08B-4FD4-B6D1-B7D95824F5F6}" destId="{BBBF4CA5-91CD-4B5B-9232-CFB77EF65D28}" srcOrd="0" destOrd="0" presId="urn:microsoft.com/office/officeart/2005/8/layout/list1"/>
    <dgm:cxn modelId="{9C6B1A69-2118-4DB5-AA4A-47E93F97A8FC}" type="presOf" srcId="{425BFA6D-16D0-4B79-A2A7-F5A5A1A80104}" destId="{919997A2-AF01-4C24-A047-157A55CDB830}" srcOrd="1" destOrd="0" presId="urn:microsoft.com/office/officeart/2005/8/layout/list1"/>
    <dgm:cxn modelId="{A579256C-E7A7-4385-BA5A-F44E64C0FF15}" srcId="{8A23DC9E-F561-4E23-8B9F-9A2BF6F79FCA}" destId="{425BFA6D-16D0-4B79-A2A7-F5A5A1A80104}" srcOrd="2" destOrd="0" parTransId="{FCFD6D3A-3905-4DE1-A10C-6FC039763C10}" sibTransId="{92231879-A07B-418A-9854-A0DCA6CCC427}"/>
    <dgm:cxn modelId="{6629067E-4A86-4375-8EDC-56ECD56FAB25}" type="presOf" srcId="{8A23DC9E-F561-4E23-8B9F-9A2BF6F79FCA}" destId="{D76C7149-DFA2-4BA8-86BC-F8DBA5BB5F0E}" srcOrd="0" destOrd="0" presId="urn:microsoft.com/office/officeart/2005/8/layout/list1"/>
    <dgm:cxn modelId="{67D1DB18-3260-40D8-8819-E3EE03C41131}" type="presOf" srcId="{60ADC368-8272-487D-8590-3F1EE1821DDE}" destId="{14FD6947-615C-45F1-A7B9-36C14E6BEBD6}" srcOrd="0" destOrd="0" presId="urn:microsoft.com/office/officeart/2005/8/layout/list1"/>
    <dgm:cxn modelId="{D3F4DA8E-A109-4E7F-97F7-539C4A7D5773}" type="presOf" srcId="{3F8D90B2-3C04-4CAA-A651-8F3EB6E5D200}" destId="{2C5E9BE9-0A16-45C4-8F0B-B54CF0C6851A}" srcOrd="0" destOrd="0" presId="urn:microsoft.com/office/officeart/2005/8/layout/list1"/>
    <dgm:cxn modelId="{905AA0AC-E127-4BBA-BD3B-3381F21B1095}" srcId="{8A23DC9E-F561-4E23-8B9F-9A2BF6F79FCA}" destId="{3F8D90B2-3C04-4CAA-A651-8F3EB6E5D200}" srcOrd="0" destOrd="0" parTransId="{3B77C1C5-3FEC-4091-8857-B03307B45B94}" sibTransId="{0C48B89A-1F8A-44A6-B187-71C2AC12A27B}"/>
    <dgm:cxn modelId="{9390F038-D0D9-4EFF-8741-93958C1FBCB3}" type="presOf" srcId="{37DD45F2-FB7E-4DBC-92C0-3F833F19B789}" destId="{656C6499-4C18-4A95-9A67-9A404FACE5A2}" srcOrd="0" destOrd="0" presId="urn:microsoft.com/office/officeart/2005/8/layout/list1"/>
    <dgm:cxn modelId="{65BEC5B1-48DC-4F24-A051-11180AC24773}" type="presOf" srcId="{F045A8E0-6AE3-4DB9-85F0-BD448D4423C8}" destId="{C7D33D5C-0472-4DA7-8DCF-3366B6CE2733}" srcOrd="1" destOrd="0" presId="urn:microsoft.com/office/officeart/2005/8/layout/list1"/>
    <dgm:cxn modelId="{F3ADBB18-3485-4D65-AF3D-CDA2280B1666}" type="presOf" srcId="{3F8D90B2-3C04-4CAA-A651-8F3EB6E5D200}" destId="{A60D37E9-884D-427E-A5D3-0A80A8492A3B}" srcOrd="1" destOrd="0" presId="urn:microsoft.com/office/officeart/2005/8/layout/list1"/>
    <dgm:cxn modelId="{1CE4FC7F-210B-4B2E-918F-396643992127}" srcId="{8A23DC9E-F561-4E23-8B9F-9A2BF6F79FCA}" destId="{60ADC368-8272-487D-8590-3F1EE1821DDE}" srcOrd="5" destOrd="0" parTransId="{89DC2381-19D9-49EA-BB5D-8B3C1C4040AE}" sibTransId="{765BAE3C-20C8-4D6D-9910-74F758FA42AA}"/>
    <dgm:cxn modelId="{D36DE8BB-3BBE-4081-AFFB-A58C6436B962}" type="presOf" srcId="{425BFA6D-16D0-4B79-A2A7-F5A5A1A80104}" destId="{A4A34933-2A9E-4317-85A2-6BEB960F9DF4}" srcOrd="0" destOrd="0" presId="urn:microsoft.com/office/officeart/2005/8/layout/list1"/>
    <dgm:cxn modelId="{87B4BDAB-3CA2-4FA5-ABD5-EAC264E49BFA}" type="presParOf" srcId="{D76C7149-DFA2-4BA8-86BC-F8DBA5BB5F0E}" destId="{76C7026C-6B5F-4026-9BD4-0E84DE0E824D}" srcOrd="0" destOrd="0" presId="urn:microsoft.com/office/officeart/2005/8/layout/list1"/>
    <dgm:cxn modelId="{E5CB6E92-D7EF-4F8C-9F6A-402CBED60B17}" type="presParOf" srcId="{76C7026C-6B5F-4026-9BD4-0E84DE0E824D}" destId="{2C5E9BE9-0A16-45C4-8F0B-B54CF0C6851A}" srcOrd="0" destOrd="0" presId="urn:microsoft.com/office/officeart/2005/8/layout/list1"/>
    <dgm:cxn modelId="{58CB1FB2-0CE5-455B-994C-FFCFB667E5FC}" type="presParOf" srcId="{76C7026C-6B5F-4026-9BD4-0E84DE0E824D}" destId="{A60D37E9-884D-427E-A5D3-0A80A8492A3B}" srcOrd="1" destOrd="0" presId="urn:microsoft.com/office/officeart/2005/8/layout/list1"/>
    <dgm:cxn modelId="{1E91097D-F563-411F-9895-90E7358BAF92}" type="presParOf" srcId="{D76C7149-DFA2-4BA8-86BC-F8DBA5BB5F0E}" destId="{A9B76D35-A5D1-4CE5-9160-0AB5EB2D50A7}" srcOrd="1" destOrd="0" presId="urn:microsoft.com/office/officeart/2005/8/layout/list1"/>
    <dgm:cxn modelId="{260DC506-12CE-4081-B284-438B1338ABBE}" type="presParOf" srcId="{D76C7149-DFA2-4BA8-86BC-F8DBA5BB5F0E}" destId="{8679584D-B5EB-406F-96E8-1B512C4C2915}" srcOrd="2" destOrd="0" presId="urn:microsoft.com/office/officeart/2005/8/layout/list1"/>
    <dgm:cxn modelId="{F8075C7E-93B6-4FC8-9E4D-AF210CC432F2}" type="presParOf" srcId="{D76C7149-DFA2-4BA8-86BC-F8DBA5BB5F0E}" destId="{457F5F2E-9A65-4992-8A2D-40A1CE24CBDB}" srcOrd="3" destOrd="0" presId="urn:microsoft.com/office/officeart/2005/8/layout/list1"/>
    <dgm:cxn modelId="{F4052220-DEA7-4BA3-A93E-A37CFE995D1B}" type="presParOf" srcId="{D76C7149-DFA2-4BA8-86BC-F8DBA5BB5F0E}" destId="{FA1CEA55-EBD0-4530-828D-104EB5F5384F}" srcOrd="4" destOrd="0" presId="urn:microsoft.com/office/officeart/2005/8/layout/list1"/>
    <dgm:cxn modelId="{AF179EF2-EBFF-454F-A86F-E2CAADC2A637}" type="presParOf" srcId="{FA1CEA55-EBD0-4530-828D-104EB5F5384F}" destId="{A4BBACD0-507A-4BB2-8687-1BA2C2F09C4E}" srcOrd="0" destOrd="0" presId="urn:microsoft.com/office/officeart/2005/8/layout/list1"/>
    <dgm:cxn modelId="{C2FA91BE-4BB6-40AB-AF02-46439E217C61}" type="presParOf" srcId="{FA1CEA55-EBD0-4530-828D-104EB5F5384F}" destId="{C7D33D5C-0472-4DA7-8DCF-3366B6CE2733}" srcOrd="1" destOrd="0" presId="urn:microsoft.com/office/officeart/2005/8/layout/list1"/>
    <dgm:cxn modelId="{6C37181E-3CDC-43C7-946B-8856C48E944D}" type="presParOf" srcId="{D76C7149-DFA2-4BA8-86BC-F8DBA5BB5F0E}" destId="{5BBB3EBC-62F4-452D-AD44-081E8C331609}" srcOrd="5" destOrd="0" presId="urn:microsoft.com/office/officeart/2005/8/layout/list1"/>
    <dgm:cxn modelId="{88FAA569-F9F5-471C-B64E-56254E132C3D}" type="presParOf" srcId="{D76C7149-DFA2-4BA8-86BC-F8DBA5BB5F0E}" destId="{1AFDE891-285F-4AA5-A08C-74EE5D48E440}" srcOrd="6" destOrd="0" presId="urn:microsoft.com/office/officeart/2005/8/layout/list1"/>
    <dgm:cxn modelId="{D4584AD6-6586-4FA2-A9A2-E53888E00961}" type="presParOf" srcId="{D76C7149-DFA2-4BA8-86BC-F8DBA5BB5F0E}" destId="{5FFC735D-ACF7-4C93-9155-BB29F0B2C18A}" srcOrd="7" destOrd="0" presId="urn:microsoft.com/office/officeart/2005/8/layout/list1"/>
    <dgm:cxn modelId="{CB17F919-BFE3-4C31-9665-795A53EA4E12}" type="presParOf" srcId="{D76C7149-DFA2-4BA8-86BC-F8DBA5BB5F0E}" destId="{43722DE4-24B0-475A-980B-16B9C71B37CA}" srcOrd="8" destOrd="0" presId="urn:microsoft.com/office/officeart/2005/8/layout/list1"/>
    <dgm:cxn modelId="{3356B104-BBD2-4888-A3FE-4FEC33F00627}" type="presParOf" srcId="{43722DE4-24B0-475A-980B-16B9C71B37CA}" destId="{A4A34933-2A9E-4317-85A2-6BEB960F9DF4}" srcOrd="0" destOrd="0" presId="urn:microsoft.com/office/officeart/2005/8/layout/list1"/>
    <dgm:cxn modelId="{C425659F-7662-416F-954D-E4DBF6FB7302}" type="presParOf" srcId="{43722DE4-24B0-475A-980B-16B9C71B37CA}" destId="{919997A2-AF01-4C24-A047-157A55CDB830}" srcOrd="1" destOrd="0" presId="urn:microsoft.com/office/officeart/2005/8/layout/list1"/>
    <dgm:cxn modelId="{CDCCEB46-810B-40D3-88BB-E7EF6BE2C14D}" type="presParOf" srcId="{D76C7149-DFA2-4BA8-86BC-F8DBA5BB5F0E}" destId="{AC29136F-DDE2-42D7-9FCE-271C5E053076}" srcOrd="9" destOrd="0" presId="urn:microsoft.com/office/officeart/2005/8/layout/list1"/>
    <dgm:cxn modelId="{409D7366-1A14-4849-B0CF-826E5E36FDEB}" type="presParOf" srcId="{D76C7149-DFA2-4BA8-86BC-F8DBA5BB5F0E}" destId="{45B68D78-C94C-4A35-90F4-95943F1171C3}" srcOrd="10" destOrd="0" presId="urn:microsoft.com/office/officeart/2005/8/layout/list1"/>
    <dgm:cxn modelId="{11783175-EEDF-42D5-8FC0-9B116A946514}" type="presParOf" srcId="{D76C7149-DFA2-4BA8-86BC-F8DBA5BB5F0E}" destId="{C95C21BD-A3F7-44EF-B490-09F1FC98FA42}" srcOrd="11" destOrd="0" presId="urn:microsoft.com/office/officeart/2005/8/layout/list1"/>
    <dgm:cxn modelId="{6B37D874-44A8-48B9-A4D3-4A3EA6D9B6E6}" type="presParOf" srcId="{D76C7149-DFA2-4BA8-86BC-F8DBA5BB5F0E}" destId="{94A6764E-90B7-4723-A763-DB3E702C4ED1}" srcOrd="12" destOrd="0" presId="urn:microsoft.com/office/officeart/2005/8/layout/list1"/>
    <dgm:cxn modelId="{8EEE10F9-A93A-4263-9F70-E956B6BD760B}" type="presParOf" srcId="{94A6764E-90B7-4723-A763-DB3E702C4ED1}" destId="{BBBF4CA5-91CD-4B5B-9232-CFB77EF65D28}" srcOrd="0" destOrd="0" presId="urn:microsoft.com/office/officeart/2005/8/layout/list1"/>
    <dgm:cxn modelId="{6E5D98F7-0C26-41DD-A830-4CC0FDFAB6FE}" type="presParOf" srcId="{94A6764E-90B7-4723-A763-DB3E702C4ED1}" destId="{D501D683-2988-43E4-837E-FBACAAA41447}" srcOrd="1" destOrd="0" presId="urn:microsoft.com/office/officeart/2005/8/layout/list1"/>
    <dgm:cxn modelId="{E72E919C-C06F-4CF1-9BBF-56FA4968B94F}" type="presParOf" srcId="{D76C7149-DFA2-4BA8-86BC-F8DBA5BB5F0E}" destId="{0F1B115D-9FDE-4AAB-BF24-560512BE20A2}" srcOrd="13" destOrd="0" presId="urn:microsoft.com/office/officeart/2005/8/layout/list1"/>
    <dgm:cxn modelId="{59EB0B7D-70F4-4457-8896-2C13EA9C0832}" type="presParOf" srcId="{D76C7149-DFA2-4BA8-86BC-F8DBA5BB5F0E}" destId="{404B8247-DF72-49BB-A922-862D1DA14898}" srcOrd="14" destOrd="0" presId="urn:microsoft.com/office/officeart/2005/8/layout/list1"/>
    <dgm:cxn modelId="{3EB1CB42-87D8-44C1-A7C9-D521EBDC9EE3}" type="presParOf" srcId="{D76C7149-DFA2-4BA8-86BC-F8DBA5BB5F0E}" destId="{50627FF6-5E16-4B6D-B929-9C64E0DF06BD}" srcOrd="15" destOrd="0" presId="urn:microsoft.com/office/officeart/2005/8/layout/list1"/>
    <dgm:cxn modelId="{392206C3-6CB0-44EB-86E0-31E9EAAF33D2}" type="presParOf" srcId="{D76C7149-DFA2-4BA8-86BC-F8DBA5BB5F0E}" destId="{2EA70402-8470-42FB-9D53-34AF18E83B2C}" srcOrd="16" destOrd="0" presId="urn:microsoft.com/office/officeart/2005/8/layout/list1"/>
    <dgm:cxn modelId="{421E20D5-84C1-4073-BCC7-EEAA7EAB2A59}" type="presParOf" srcId="{2EA70402-8470-42FB-9D53-34AF18E83B2C}" destId="{656C6499-4C18-4A95-9A67-9A404FACE5A2}" srcOrd="0" destOrd="0" presId="urn:microsoft.com/office/officeart/2005/8/layout/list1"/>
    <dgm:cxn modelId="{232355CB-CC5E-4A26-8135-536A483CC8C7}" type="presParOf" srcId="{2EA70402-8470-42FB-9D53-34AF18E83B2C}" destId="{1BD12F42-8F9C-4445-8A73-59BEC54746C8}" srcOrd="1" destOrd="0" presId="urn:microsoft.com/office/officeart/2005/8/layout/list1"/>
    <dgm:cxn modelId="{89BFCCC7-E05C-43E0-AFC1-B6919DDC486A}" type="presParOf" srcId="{D76C7149-DFA2-4BA8-86BC-F8DBA5BB5F0E}" destId="{4987251C-805D-4805-8381-A6C9FCCCE6E9}" srcOrd="17" destOrd="0" presId="urn:microsoft.com/office/officeart/2005/8/layout/list1"/>
    <dgm:cxn modelId="{DA176FC3-EE25-4031-ABA9-3A00F17BFCA9}" type="presParOf" srcId="{D76C7149-DFA2-4BA8-86BC-F8DBA5BB5F0E}" destId="{3FF4CCC9-9287-4AC6-88F5-F63AD338FED1}" srcOrd="18" destOrd="0" presId="urn:microsoft.com/office/officeart/2005/8/layout/list1"/>
    <dgm:cxn modelId="{E404820C-B67A-4D47-8CC7-A6BB65217F94}" type="presParOf" srcId="{D76C7149-DFA2-4BA8-86BC-F8DBA5BB5F0E}" destId="{4A585DC4-EA48-4EE0-9DA1-F4C7B3096DB6}" srcOrd="19" destOrd="0" presId="urn:microsoft.com/office/officeart/2005/8/layout/list1"/>
    <dgm:cxn modelId="{7A103E4A-3314-417F-ACE7-3A75C8A87EC0}" type="presParOf" srcId="{D76C7149-DFA2-4BA8-86BC-F8DBA5BB5F0E}" destId="{9A0FEA41-E963-4EEB-B54C-9BCF471765CC}" srcOrd="20" destOrd="0" presId="urn:microsoft.com/office/officeart/2005/8/layout/list1"/>
    <dgm:cxn modelId="{1363F546-9AC9-4396-A192-E96F650C98C6}" type="presParOf" srcId="{9A0FEA41-E963-4EEB-B54C-9BCF471765CC}" destId="{14FD6947-615C-45F1-A7B9-36C14E6BEBD6}" srcOrd="0" destOrd="0" presId="urn:microsoft.com/office/officeart/2005/8/layout/list1"/>
    <dgm:cxn modelId="{250F316D-F7BE-41BE-8DE1-4ECD48DC9A8E}" type="presParOf" srcId="{9A0FEA41-E963-4EEB-B54C-9BCF471765CC}" destId="{8E3F9EA7-F8A9-4FF4-86D6-327493A1143A}" srcOrd="1" destOrd="0" presId="urn:microsoft.com/office/officeart/2005/8/layout/list1"/>
    <dgm:cxn modelId="{045C99F1-667A-4012-948B-DAB1764977CE}" type="presParOf" srcId="{D76C7149-DFA2-4BA8-86BC-F8DBA5BB5F0E}" destId="{78CB7F12-5CC3-4589-8D8C-855B6007DFFB}" srcOrd="21" destOrd="0" presId="urn:microsoft.com/office/officeart/2005/8/layout/list1"/>
    <dgm:cxn modelId="{B6D92A2B-859B-454C-891B-D56AA6933D49}" type="presParOf" srcId="{D76C7149-DFA2-4BA8-86BC-F8DBA5BB5F0E}" destId="{975A3FBD-1541-4C84-BF5F-09494161D9D9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B0F10D-E5B2-41D4-8FAA-0EDCAA171831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62CF7D00-BF9A-4D7D-AB0B-DB985977F722}">
      <dgm:prSet phldrT="[Текст]"/>
      <dgm:spPr/>
      <dgm:t>
        <a:bodyPr/>
        <a:lstStyle/>
        <a:p>
          <a:pPr algn="ctr"/>
          <a:r>
            <a:rPr lang="ru-RU" b="1" dirty="0" smtClean="0"/>
            <a:t>Индивидуальная траектория профессионального роста</a:t>
          </a:r>
          <a:endParaRPr lang="ru-RU" b="1" dirty="0"/>
        </a:p>
      </dgm:t>
    </dgm:pt>
    <dgm:pt modelId="{8DC3A11E-13A0-454D-B335-36FE600F0290}" type="parTrans" cxnId="{391AC452-28F4-4789-AD19-97A147F15EB4}">
      <dgm:prSet/>
      <dgm:spPr/>
      <dgm:t>
        <a:bodyPr/>
        <a:lstStyle/>
        <a:p>
          <a:endParaRPr lang="ru-RU"/>
        </a:p>
      </dgm:t>
    </dgm:pt>
    <dgm:pt modelId="{BAC61045-7786-4571-AD78-029B19322D06}" type="sibTrans" cxnId="{391AC452-28F4-4789-AD19-97A147F15EB4}">
      <dgm:prSet/>
      <dgm:spPr/>
      <dgm:t>
        <a:bodyPr/>
        <a:lstStyle/>
        <a:p>
          <a:endParaRPr lang="ru-RU"/>
        </a:p>
      </dgm:t>
    </dgm:pt>
    <dgm:pt modelId="{1689DB93-61F5-4292-912A-4608C569ECF2}">
      <dgm:prSet phldrT="[Текст]"/>
      <dgm:spPr/>
      <dgm:t>
        <a:bodyPr/>
        <a:lstStyle/>
        <a:p>
          <a:pPr algn="ctr"/>
          <a:r>
            <a:rPr lang="ru-RU" b="1" dirty="0" smtClean="0"/>
            <a:t>Самообучающаяся организация</a:t>
          </a:r>
          <a:endParaRPr lang="ru-RU" b="1" dirty="0"/>
        </a:p>
      </dgm:t>
    </dgm:pt>
    <dgm:pt modelId="{C249B8D2-2B60-41C0-A190-08CC92C61EE6}" type="parTrans" cxnId="{48B695B0-D6BA-4C1B-BD9F-3679764D4222}">
      <dgm:prSet/>
      <dgm:spPr/>
      <dgm:t>
        <a:bodyPr/>
        <a:lstStyle/>
        <a:p>
          <a:endParaRPr lang="ru-RU"/>
        </a:p>
      </dgm:t>
    </dgm:pt>
    <dgm:pt modelId="{CBC23295-873E-40A8-8C76-1F47CB8FCF59}" type="sibTrans" cxnId="{48B695B0-D6BA-4C1B-BD9F-3679764D4222}">
      <dgm:prSet/>
      <dgm:spPr/>
      <dgm:t>
        <a:bodyPr/>
        <a:lstStyle/>
        <a:p>
          <a:endParaRPr lang="ru-RU"/>
        </a:p>
      </dgm:t>
    </dgm:pt>
    <dgm:pt modelId="{44C068EE-195B-426D-A96A-3D4D279E091A}" type="pres">
      <dgm:prSet presAssocID="{DCB0F10D-E5B2-41D4-8FAA-0EDCAA171831}" presName="Name0" presStyleCnt="0">
        <dgm:presLayoutVars>
          <dgm:dir/>
          <dgm:animLvl val="lvl"/>
          <dgm:resizeHandles val="exact"/>
        </dgm:presLayoutVars>
      </dgm:prSet>
      <dgm:spPr/>
    </dgm:pt>
    <dgm:pt modelId="{E1C449AF-3652-4C7D-BA4D-7EF6D7A78B80}" type="pres">
      <dgm:prSet presAssocID="{62CF7D00-BF9A-4D7D-AB0B-DB985977F72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BDD5F-7709-4461-BED2-A4ECC81A8F7C}" type="pres">
      <dgm:prSet presAssocID="{BAC61045-7786-4571-AD78-029B19322D06}" presName="parTxOnlySpace" presStyleCnt="0"/>
      <dgm:spPr/>
    </dgm:pt>
    <dgm:pt modelId="{976F89E4-DCC6-4833-AEB6-317EAB77EF5F}" type="pres">
      <dgm:prSet presAssocID="{1689DB93-61F5-4292-912A-4608C569ECF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5AA4FE-7BE6-4A10-935F-F12D20BA14BE}" type="presOf" srcId="{DCB0F10D-E5B2-41D4-8FAA-0EDCAA171831}" destId="{44C068EE-195B-426D-A96A-3D4D279E091A}" srcOrd="0" destOrd="0" presId="urn:microsoft.com/office/officeart/2005/8/layout/chevron1"/>
    <dgm:cxn modelId="{35B5407F-04D4-4F8E-AECD-A6CA2A52724B}" type="presOf" srcId="{1689DB93-61F5-4292-912A-4608C569ECF2}" destId="{976F89E4-DCC6-4833-AEB6-317EAB77EF5F}" srcOrd="0" destOrd="0" presId="urn:microsoft.com/office/officeart/2005/8/layout/chevron1"/>
    <dgm:cxn modelId="{8239B052-E0EB-4BBC-9ECB-5A4D510DB1C6}" type="presOf" srcId="{62CF7D00-BF9A-4D7D-AB0B-DB985977F722}" destId="{E1C449AF-3652-4C7D-BA4D-7EF6D7A78B80}" srcOrd="0" destOrd="0" presId="urn:microsoft.com/office/officeart/2005/8/layout/chevron1"/>
    <dgm:cxn modelId="{391AC452-28F4-4789-AD19-97A147F15EB4}" srcId="{DCB0F10D-E5B2-41D4-8FAA-0EDCAA171831}" destId="{62CF7D00-BF9A-4D7D-AB0B-DB985977F722}" srcOrd="0" destOrd="0" parTransId="{8DC3A11E-13A0-454D-B335-36FE600F0290}" sibTransId="{BAC61045-7786-4571-AD78-029B19322D06}"/>
    <dgm:cxn modelId="{48B695B0-D6BA-4C1B-BD9F-3679764D4222}" srcId="{DCB0F10D-E5B2-41D4-8FAA-0EDCAA171831}" destId="{1689DB93-61F5-4292-912A-4608C569ECF2}" srcOrd="1" destOrd="0" parTransId="{C249B8D2-2B60-41C0-A190-08CC92C61EE6}" sibTransId="{CBC23295-873E-40A8-8C76-1F47CB8FCF59}"/>
    <dgm:cxn modelId="{009388CD-8DA6-4B67-AF66-0A7C975DDD8E}" type="presParOf" srcId="{44C068EE-195B-426D-A96A-3D4D279E091A}" destId="{E1C449AF-3652-4C7D-BA4D-7EF6D7A78B80}" srcOrd="0" destOrd="0" presId="urn:microsoft.com/office/officeart/2005/8/layout/chevron1"/>
    <dgm:cxn modelId="{18003688-4DDC-4218-9BA9-8C9BB7B1B5F1}" type="presParOf" srcId="{44C068EE-195B-426D-A96A-3D4D279E091A}" destId="{D9FBDD5F-7709-4461-BED2-A4ECC81A8F7C}" srcOrd="1" destOrd="0" presId="urn:microsoft.com/office/officeart/2005/8/layout/chevron1"/>
    <dgm:cxn modelId="{A5E40F79-F8C4-4DA7-B3AB-819EF057922F}" type="presParOf" srcId="{44C068EE-195B-426D-A96A-3D4D279E091A}" destId="{976F89E4-DCC6-4833-AEB6-317EAB77EF5F}" srcOrd="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92EBC0-2E77-4A32-B9BB-C9B73CD2C3DA}" type="doc">
      <dgm:prSet loTypeId="urn:microsoft.com/office/officeart/2005/8/layout/cycle2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D2A62DB-CD34-4E60-992C-4B14C486C01B}">
      <dgm:prSet phldrT="[Текст]" custT="1"/>
      <dgm:spPr/>
      <dgm:t>
        <a:bodyPr/>
        <a:lstStyle/>
        <a:p>
          <a:r>
            <a:rPr lang="ru-RU" sz="1800" u="none" dirty="0" smtClean="0"/>
            <a:t>Нормативно-правовые ресурсы</a:t>
          </a:r>
          <a:endParaRPr lang="ru-RU" sz="1800" u="none" dirty="0"/>
        </a:p>
      </dgm:t>
    </dgm:pt>
    <dgm:pt modelId="{B5937D71-4629-44EA-A016-436751937F82}" type="parTrans" cxnId="{D85F7C55-8679-4F06-840B-D988502F930B}">
      <dgm:prSet/>
      <dgm:spPr/>
      <dgm:t>
        <a:bodyPr/>
        <a:lstStyle/>
        <a:p>
          <a:endParaRPr lang="ru-RU"/>
        </a:p>
      </dgm:t>
    </dgm:pt>
    <dgm:pt modelId="{B8E69CB2-9E6A-4771-B3EB-A2BBF89E9407}" type="sibTrans" cxnId="{D85F7C55-8679-4F06-840B-D988502F930B}">
      <dgm:prSet/>
      <dgm:spPr/>
      <dgm:t>
        <a:bodyPr/>
        <a:lstStyle/>
        <a:p>
          <a:endParaRPr lang="ru-RU"/>
        </a:p>
      </dgm:t>
    </dgm:pt>
    <dgm:pt modelId="{C9DA723C-6163-43C0-BD26-68B914C86287}">
      <dgm:prSet phldrT="[Текст]" custT="1"/>
      <dgm:spPr/>
      <dgm:t>
        <a:bodyPr/>
        <a:lstStyle/>
        <a:p>
          <a:r>
            <a:rPr lang="ru-RU" sz="1800" u="none" dirty="0" smtClean="0"/>
            <a:t>Научно-методические ресурсы</a:t>
          </a:r>
          <a:endParaRPr lang="ru-RU" sz="1800" u="none" dirty="0"/>
        </a:p>
      </dgm:t>
    </dgm:pt>
    <dgm:pt modelId="{4A795574-63C9-4A0B-9872-CD708EFF01A7}" type="parTrans" cxnId="{F300CDCE-42D2-4C80-B9C6-F77839844DB6}">
      <dgm:prSet/>
      <dgm:spPr/>
      <dgm:t>
        <a:bodyPr/>
        <a:lstStyle/>
        <a:p>
          <a:endParaRPr lang="ru-RU"/>
        </a:p>
      </dgm:t>
    </dgm:pt>
    <dgm:pt modelId="{51E7F2EE-3CF5-4375-8C97-F201288EB11E}" type="sibTrans" cxnId="{F300CDCE-42D2-4C80-B9C6-F77839844DB6}">
      <dgm:prSet/>
      <dgm:spPr/>
      <dgm:t>
        <a:bodyPr/>
        <a:lstStyle/>
        <a:p>
          <a:endParaRPr lang="ru-RU"/>
        </a:p>
      </dgm:t>
    </dgm:pt>
    <dgm:pt modelId="{3B7014E7-69CD-43B0-BCDF-E6382A0022A3}">
      <dgm:prSet phldrT="[Текст]" custT="1"/>
      <dgm:spPr/>
      <dgm:t>
        <a:bodyPr/>
        <a:lstStyle/>
        <a:p>
          <a:r>
            <a:rPr lang="ru-RU" sz="1800" u="none" dirty="0" smtClean="0"/>
            <a:t>Кадровые ресурсы</a:t>
          </a:r>
          <a:endParaRPr lang="ru-RU" sz="1800" u="none" dirty="0"/>
        </a:p>
      </dgm:t>
    </dgm:pt>
    <dgm:pt modelId="{3EC47A8E-4E8C-4BE1-9BC5-558D6078A585}" type="parTrans" cxnId="{D11C19FA-5461-452A-A5EB-6E374D12909D}">
      <dgm:prSet/>
      <dgm:spPr/>
      <dgm:t>
        <a:bodyPr/>
        <a:lstStyle/>
        <a:p>
          <a:endParaRPr lang="ru-RU"/>
        </a:p>
      </dgm:t>
    </dgm:pt>
    <dgm:pt modelId="{14E170CA-26A5-4006-B78F-BE5E7628CA66}" type="sibTrans" cxnId="{D11C19FA-5461-452A-A5EB-6E374D12909D}">
      <dgm:prSet/>
      <dgm:spPr/>
      <dgm:t>
        <a:bodyPr/>
        <a:lstStyle/>
        <a:p>
          <a:endParaRPr lang="ru-RU"/>
        </a:p>
      </dgm:t>
    </dgm:pt>
    <dgm:pt modelId="{DFD21019-137F-46D0-AEC9-DADA12EED150}">
      <dgm:prSet phldrT="[Текст]" custT="1"/>
      <dgm:spPr/>
      <dgm:t>
        <a:bodyPr/>
        <a:lstStyle/>
        <a:p>
          <a:r>
            <a:rPr lang="ru-RU" sz="1800" u="none" dirty="0" smtClean="0"/>
            <a:t>Информационные ресурсы</a:t>
          </a:r>
          <a:endParaRPr lang="ru-RU" sz="1800" u="none" dirty="0"/>
        </a:p>
      </dgm:t>
    </dgm:pt>
    <dgm:pt modelId="{9ADC38EA-F926-475C-B575-7FAC20A5B646}" type="parTrans" cxnId="{AE4A19CE-7144-4356-B53D-A187B80503CC}">
      <dgm:prSet/>
      <dgm:spPr/>
      <dgm:t>
        <a:bodyPr/>
        <a:lstStyle/>
        <a:p>
          <a:endParaRPr lang="ru-RU"/>
        </a:p>
      </dgm:t>
    </dgm:pt>
    <dgm:pt modelId="{3C87EA0B-6099-40A9-B275-B636786ECB3B}" type="sibTrans" cxnId="{AE4A19CE-7144-4356-B53D-A187B80503CC}">
      <dgm:prSet/>
      <dgm:spPr/>
      <dgm:t>
        <a:bodyPr/>
        <a:lstStyle/>
        <a:p>
          <a:endParaRPr lang="ru-RU"/>
        </a:p>
      </dgm:t>
    </dgm:pt>
    <dgm:pt modelId="{7156EFA2-01D5-4168-BC04-B0330C323B07}">
      <dgm:prSet phldrT="[Текст]" custT="1"/>
      <dgm:spPr/>
      <dgm:t>
        <a:bodyPr/>
        <a:lstStyle/>
        <a:p>
          <a:r>
            <a:rPr lang="ru-RU" sz="1800" u="none" dirty="0" smtClean="0"/>
            <a:t>Материально-технические ресурсы</a:t>
          </a:r>
          <a:endParaRPr lang="ru-RU" sz="1800" u="none" dirty="0"/>
        </a:p>
      </dgm:t>
    </dgm:pt>
    <dgm:pt modelId="{98F9AFDB-30FB-4C7B-A056-DB08E4EDB7B4}" type="parTrans" cxnId="{BAF1FA7F-C587-4AF9-82F6-CC054E0F4977}">
      <dgm:prSet/>
      <dgm:spPr/>
      <dgm:t>
        <a:bodyPr/>
        <a:lstStyle/>
        <a:p>
          <a:endParaRPr lang="ru-RU"/>
        </a:p>
      </dgm:t>
    </dgm:pt>
    <dgm:pt modelId="{B09F079B-352F-4CEE-99C4-C403613E03D1}" type="sibTrans" cxnId="{BAF1FA7F-C587-4AF9-82F6-CC054E0F4977}">
      <dgm:prSet/>
      <dgm:spPr/>
      <dgm:t>
        <a:bodyPr/>
        <a:lstStyle/>
        <a:p>
          <a:endParaRPr lang="ru-RU"/>
        </a:p>
      </dgm:t>
    </dgm:pt>
    <dgm:pt modelId="{CAF922F1-7466-49E4-900A-F0DE65F7EF74}">
      <dgm:prSet phldrT="[Текст]" custT="1"/>
      <dgm:spPr/>
      <dgm:t>
        <a:bodyPr/>
        <a:lstStyle/>
        <a:p>
          <a:r>
            <a:rPr lang="ru-RU" sz="1800" u="none" dirty="0" smtClean="0"/>
            <a:t>Финансовые ресурсы</a:t>
          </a:r>
          <a:endParaRPr lang="ru-RU" sz="1800" u="none" dirty="0"/>
        </a:p>
      </dgm:t>
    </dgm:pt>
    <dgm:pt modelId="{355B571F-8C8F-4B04-AA4F-115328117C83}" type="parTrans" cxnId="{15B2F12E-C4C4-4451-840D-6E83929BF9D6}">
      <dgm:prSet/>
      <dgm:spPr/>
      <dgm:t>
        <a:bodyPr/>
        <a:lstStyle/>
        <a:p>
          <a:endParaRPr lang="ru-RU"/>
        </a:p>
      </dgm:t>
    </dgm:pt>
    <dgm:pt modelId="{7D13698E-2464-42C5-A40A-7F53A559F098}" type="sibTrans" cxnId="{15B2F12E-C4C4-4451-840D-6E83929BF9D6}">
      <dgm:prSet/>
      <dgm:spPr/>
      <dgm:t>
        <a:bodyPr/>
        <a:lstStyle/>
        <a:p>
          <a:endParaRPr lang="ru-RU"/>
        </a:p>
      </dgm:t>
    </dgm:pt>
    <dgm:pt modelId="{5317915E-1504-4342-9AA9-6DDDA9533C39}" type="pres">
      <dgm:prSet presAssocID="{AB92EBC0-2E77-4A32-B9BB-C9B73CD2C3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EE85A-7776-4B46-A7BD-F39D1B00B6ED}" type="pres">
      <dgm:prSet presAssocID="{FD2A62DB-CD34-4E60-992C-4B14C486C01B}" presName="node" presStyleLbl="node1" presStyleIdx="0" presStyleCnt="6" custScaleX="131820" custScaleY="13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F0B5A-67A0-42CB-A9FD-193D9C0184D5}" type="pres">
      <dgm:prSet presAssocID="{B8E69CB2-9E6A-4771-B3EB-A2BBF89E940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0F5585F-A814-407C-901C-ABE28CEA357A}" type="pres">
      <dgm:prSet presAssocID="{B8E69CB2-9E6A-4771-B3EB-A2BBF89E940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9554ABA2-1A13-49F5-AAA3-A062B5249143}" type="pres">
      <dgm:prSet presAssocID="{C9DA723C-6163-43C0-BD26-68B914C86287}" presName="node" presStyleLbl="node1" presStyleIdx="1" presStyleCnt="6" custScaleX="145626" custScaleY="118594" custRadScaleRad="111683" custRadScaleInc="-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80AC3-DFBE-4418-AFAC-48DF793D57BD}" type="pres">
      <dgm:prSet presAssocID="{51E7F2EE-3CF5-4375-8C97-F201288EB11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F4C2B85-85C3-438E-BF76-73AE2557A775}" type="pres">
      <dgm:prSet presAssocID="{51E7F2EE-3CF5-4375-8C97-F201288EB11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DC5D312-1A68-4123-9D49-A9AA0BC09447}" type="pres">
      <dgm:prSet presAssocID="{3B7014E7-69CD-43B0-BCDF-E6382A0022A3}" presName="node" presStyleLbl="node1" presStyleIdx="2" presStyleCnt="6" custRadScaleRad="120098" custRadScaleInc="-18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C65E2-8ECB-4E0E-A026-25D017B6BA1F}" type="pres">
      <dgm:prSet presAssocID="{14E170CA-26A5-4006-B78F-BE5E7628CA6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ED0BD84-072F-4C52-8711-11FF28C4CE57}" type="pres">
      <dgm:prSet presAssocID="{14E170CA-26A5-4006-B78F-BE5E7628CA6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2D19940-1082-428C-A501-7EA2EC9C9AFD}" type="pres">
      <dgm:prSet presAssocID="{DFD21019-137F-46D0-AEC9-DADA12EED150}" presName="node" presStyleLbl="node1" presStyleIdx="3" presStyleCnt="6" custScaleX="196782" custScaleY="167401" custRadScaleRad="86395" custRadScaleInc="12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D4CC2-3335-427C-B4E3-E9C53A7B3128}" type="pres">
      <dgm:prSet presAssocID="{3C87EA0B-6099-40A9-B275-B636786ECB3B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3C832E6-EDB5-46A4-81CC-8CFA87CD176E}" type="pres">
      <dgm:prSet presAssocID="{3C87EA0B-6099-40A9-B275-B636786ECB3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F4AC011-1EF0-4909-9419-A532ABA7F568}" type="pres">
      <dgm:prSet presAssocID="{7156EFA2-01D5-4168-BC04-B0330C323B07}" presName="node" presStyleLbl="node1" presStyleIdx="4" presStyleCnt="6" custScaleX="141937" custScaleY="123762" custRadScaleRad="136842" custRadScaleInc="53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B0B8F-424D-40C1-80DE-ABE1F6104B15}" type="pres">
      <dgm:prSet presAssocID="{B09F079B-352F-4CEE-99C4-C403613E03D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149FBA8-C733-4297-9268-EC32FF3F5F3E}" type="pres">
      <dgm:prSet presAssocID="{B09F079B-352F-4CEE-99C4-C403613E03D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A9F695A-0618-462E-9C07-564C47A0DAAE}" type="pres">
      <dgm:prSet presAssocID="{CAF922F1-7466-49E4-900A-F0DE65F7EF74}" presName="node" presStyleLbl="node1" presStyleIdx="5" presStyleCnt="6" custScaleX="134983" custScaleY="123762" custRadScaleRad="123502" custRadScaleInc="-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DD8BF-D9D8-4BFB-BC4A-B740F8AAC72A}" type="pres">
      <dgm:prSet presAssocID="{7D13698E-2464-42C5-A40A-7F53A559F098}" presName="sibTrans" presStyleLbl="sibTrans2D1" presStyleIdx="5" presStyleCnt="6"/>
      <dgm:spPr/>
      <dgm:t>
        <a:bodyPr/>
        <a:lstStyle/>
        <a:p>
          <a:endParaRPr lang="ru-RU"/>
        </a:p>
      </dgm:t>
    </dgm:pt>
    <dgm:pt modelId="{341AF035-3A6F-438B-A57E-A5B877BF10D5}" type="pres">
      <dgm:prSet presAssocID="{7D13698E-2464-42C5-A40A-7F53A559F098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A6D21AD-FD8A-49F0-AA1B-C822806CEBDF}" type="presOf" srcId="{DFD21019-137F-46D0-AEC9-DADA12EED150}" destId="{72D19940-1082-428C-A501-7EA2EC9C9AFD}" srcOrd="0" destOrd="0" presId="urn:microsoft.com/office/officeart/2005/8/layout/cycle2"/>
    <dgm:cxn modelId="{D11C19FA-5461-452A-A5EB-6E374D12909D}" srcId="{AB92EBC0-2E77-4A32-B9BB-C9B73CD2C3DA}" destId="{3B7014E7-69CD-43B0-BCDF-E6382A0022A3}" srcOrd="2" destOrd="0" parTransId="{3EC47A8E-4E8C-4BE1-9BC5-558D6078A585}" sibTransId="{14E170CA-26A5-4006-B78F-BE5E7628CA66}"/>
    <dgm:cxn modelId="{9AFA3BEE-4D2A-4A27-AB6D-636D23ADE7ED}" type="presOf" srcId="{B8E69CB2-9E6A-4771-B3EB-A2BBF89E9407}" destId="{02CF0B5A-67A0-42CB-A9FD-193D9C0184D5}" srcOrd="0" destOrd="0" presId="urn:microsoft.com/office/officeart/2005/8/layout/cycle2"/>
    <dgm:cxn modelId="{3406D36E-1013-41B3-981C-3003231D1CEB}" type="presOf" srcId="{B09F079B-352F-4CEE-99C4-C403613E03D1}" destId="{6149FBA8-C733-4297-9268-EC32FF3F5F3E}" srcOrd="1" destOrd="0" presId="urn:microsoft.com/office/officeart/2005/8/layout/cycle2"/>
    <dgm:cxn modelId="{1F4E8441-25C7-4EE0-A606-723972F844F8}" type="presOf" srcId="{14E170CA-26A5-4006-B78F-BE5E7628CA66}" destId="{290C65E2-8ECB-4E0E-A026-25D017B6BA1F}" srcOrd="0" destOrd="0" presId="urn:microsoft.com/office/officeart/2005/8/layout/cycle2"/>
    <dgm:cxn modelId="{E18A09E4-31DE-4194-9204-71B93C05CBB7}" type="presOf" srcId="{3C87EA0B-6099-40A9-B275-B636786ECB3B}" destId="{7EDD4CC2-3335-427C-B4E3-E9C53A7B3128}" srcOrd="0" destOrd="0" presId="urn:microsoft.com/office/officeart/2005/8/layout/cycle2"/>
    <dgm:cxn modelId="{D8B60BD9-1FF4-4116-9D4B-645D289DF4A9}" type="presOf" srcId="{3B7014E7-69CD-43B0-BCDF-E6382A0022A3}" destId="{CDC5D312-1A68-4123-9D49-A9AA0BC09447}" srcOrd="0" destOrd="0" presId="urn:microsoft.com/office/officeart/2005/8/layout/cycle2"/>
    <dgm:cxn modelId="{1C38F4FE-6D6E-4C1D-918A-38C6E88C4F15}" type="presOf" srcId="{3C87EA0B-6099-40A9-B275-B636786ECB3B}" destId="{93C832E6-EDB5-46A4-81CC-8CFA87CD176E}" srcOrd="1" destOrd="0" presId="urn:microsoft.com/office/officeart/2005/8/layout/cycle2"/>
    <dgm:cxn modelId="{FAF79C07-5FA7-43CC-AA69-FBAAA8FB239E}" type="presOf" srcId="{B8E69CB2-9E6A-4771-B3EB-A2BBF89E9407}" destId="{F0F5585F-A814-407C-901C-ABE28CEA357A}" srcOrd="1" destOrd="0" presId="urn:microsoft.com/office/officeart/2005/8/layout/cycle2"/>
    <dgm:cxn modelId="{15B2F12E-C4C4-4451-840D-6E83929BF9D6}" srcId="{AB92EBC0-2E77-4A32-B9BB-C9B73CD2C3DA}" destId="{CAF922F1-7466-49E4-900A-F0DE65F7EF74}" srcOrd="5" destOrd="0" parTransId="{355B571F-8C8F-4B04-AA4F-115328117C83}" sibTransId="{7D13698E-2464-42C5-A40A-7F53A559F098}"/>
    <dgm:cxn modelId="{82C34460-4126-4CDD-9366-B30454AC51E8}" type="presOf" srcId="{FD2A62DB-CD34-4E60-992C-4B14C486C01B}" destId="{469EE85A-7776-4B46-A7BD-F39D1B00B6ED}" srcOrd="0" destOrd="0" presId="urn:microsoft.com/office/officeart/2005/8/layout/cycle2"/>
    <dgm:cxn modelId="{D85F7C55-8679-4F06-840B-D988502F930B}" srcId="{AB92EBC0-2E77-4A32-B9BB-C9B73CD2C3DA}" destId="{FD2A62DB-CD34-4E60-992C-4B14C486C01B}" srcOrd="0" destOrd="0" parTransId="{B5937D71-4629-44EA-A016-436751937F82}" sibTransId="{B8E69CB2-9E6A-4771-B3EB-A2BBF89E9407}"/>
    <dgm:cxn modelId="{3A124BE2-CC20-4F33-998F-CB6EC053F6AF}" type="presOf" srcId="{C9DA723C-6163-43C0-BD26-68B914C86287}" destId="{9554ABA2-1A13-49F5-AAA3-A062B5249143}" srcOrd="0" destOrd="0" presId="urn:microsoft.com/office/officeart/2005/8/layout/cycle2"/>
    <dgm:cxn modelId="{3D911788-9E85-4673-B36A-0379C51E250D}" type="presOf" srcId="{7D13698E-2464-42C5-A40A-7F53A559F098}" destId="{341AF035-3A6F-438B-A57E-A5B877BF10D5}" srcOrd="1" destOrd="0" presId="urn:microsoft.com/office/officeart/2005/8/layout/cycle2"/>
    <dgm:cxn modelId="{BAF1FA7F-C587-4AF9-82F6-CC054E0F4977}" srcId="{AB92EBC0-2E77-4A32-B9BB-C9B73CD2C3DA}" destId="{7156EFA2-01D5-4168-BC04-B0330C323B07}" srcOrd="4" destOrd="0" parTransId="{98F9AFDB-30FB-4C7B-A056-DB08E4EDB7B4}" sibTransId="{B09F079B-352F-4CEE-99C4-C403613E03D1}"/>
    <dgm:cxn modelId="{FB7698BF-EB7A-409F-ABBF-9ED6AB35F31E}" type="presOf" srcId="{CAF922F1-7466-49E4-900A-F0DE65F7EF74}" destId="{2A9F695A-0618-462E-9C07-564C47A0DAAE}" srcOrd="0" destOrd="0" presId="urn:microsoft.com/office/officeart/2005/8/layout/cycle2"/>
    <dgm:cxn modelId="{AE4A19CE-7144-4356-B53D-A187B80503CC}" srcId="{AB92EBC0-2E77-4A32-B9BB-C9B73CD2C3DA}" destId="{DFD21019-137F-46D0-AEC9-DADA12EED150}" srcOrd="3" destOrd="0" parTransId="{9ADC38EA-F926-475C-B575-7FAC20A5B646}" sibTransId="{3C87EA0B-6099-40A9-B275-B636786ECB3B}"/>
    <dgm:cxn modelId="{405D59A7-F3DF-4EE8-AD17-6E25F5ACD848}" type="presOf" srcId="{14E170CA-26A5-4006-B78F-BE5E7628CA66}" destId="{5ED0BD84-072F-4C52-8711-11FF28C4CE57}" srcOrd="1" destOrd="0" presId="urn:microsoft.com/office/officeart/2005/8/layout/cycle2"/>
    <dgm:cxn modelId="{520DF8DE-42C3-46CB-8C6F-B9AAED47CFBC}" type="presOf" srcId="{7156EFA2-01D5-4168-BC04-B0330C323B07}" destId="{CF4AC011-1EF0-4909-9419-A532ABA7F568}" srcOrd="0" destOrd="0" presId="urn:microsoft.com/office/officeart/2005/8/layout/cycle2"/>
    <dgm:cxn modelId="{0E2CBE69-DC25-4247-9ECD-9FE415A7CDF8}" type="presOf" srcId="{51E7F2EE-3CF5-4375-8C97-F201288EB11E}" destId="{4C680AC3-DFBE-4418-AFAC-48DF793D57BD}" srcOrd="0" destOrd="0" presId="urn:microsoft.com/office/officeart/2005/8/layout/cycle2"/>
    <dgm:cxn modelId="{04B832FE-2040-470F-B241-AAC597D8138E}" type="presOf" srcId="{7D13698E-2464-42C5-A40A-7F53A559F098}" destId="{79DDD8BF-D9D8-4BFB-BC4A-B740F8AAC72A}" srcOrd="0" destOrd="0" presId="urn:microsoft.com/office/officeart/2005/8/layout/cycle2"/>
    <dgm:cxn modelId="{8E053EF9-7846-473B-97B5-31E24C315904}" type="presOf" srcId="{51E7F2EE-3CF5-4375-8C97-F201288EB11E}" destId="{8F4C2B85-85C3-438E-BF76-73AE2557A775}" srcOrd="1" destOrd="0" presId="urn:microsoft.com/office/officeart/2005/8/layout/cycle2"/>
    <dgm:cxn modelId="{F300CDCE-42D2-4C80-B9C6-F77839844DB6}" srcId="{AB92EBC0-2E77-4A32-B9BB-C9B73CD2C3DA}" destId="{C9DA723C-6163-43C0-BD26-68B914C86287}" srcOrd="1" destOrd="0" parTransId="{4A795574-63C9-4A0B-9872-CD708EFF01A7}" sibTransId="{51E7F2EE-3CF5-4375-8C97-F201288EB11E}"/>
    <dgm:cxn modelId="{4477C3BA-30F2-44DA-B64F-2FB8B16B1448}" type="presOf" srcId="{AB92EBC0-2E77-4A32-B9BB-C9B73CD2C3DA}" destId="{5317915E-1504-4342-9AA9-6DDDA9533C39}" srcOrd="0" destOrd="0" presId="urn:microsoft.com/office/officeart/2005/8/layout/cycle2"/>
    <dgm:cxn modelId="{02B8CED2-9519-40EB-8F58-3920CF3B2FBE}" type="presOf" srcId="{B09F079B-352F-4CEE-99C4-C403613E03D1}" destId="{8C4B0B8F-424D-40C1-80DE-ABE1F6104B15}" srcOrd="0" destOrd="0" presId="urn:microsoft.com/office/officeart/2005/8/layout/cycle2"/>
    <dgm:cxn modelId="{E674FB82-18EE-4E9D-90AE-A12A8C2CFF12}" type="presParOf" srcId="{5317915E-1504-4342-9AA9-6DDDA9533C39}" destId="{469EE85A-7776-4B46-A7BD-F39D1B00B6ED}" srcOrd="0" destOrd="0" presId="urn:microsoft.com/office/officeart/2005/8/layout/cycle2"/>
    <dgm:cxn modelId="{1535D3D3-D7F6-4CA7-81B4-3D4FD14CD160}" type="presParOf" srcId="{5317915E-1504-4342-9AA9-6DDDA9533C39}" destId="{02CF0B5A-67A0-42CB-A9FD-193D9C0184D5}" srcOrd="1" destOrd="0" presId="urn:microsoft.com/office/officeart/2005/8/layout/cycle2"/>
    <dgm:cxn modelId="{653180D8-F3AB-4BD7-A5F3-67043E39AD43}" type="presParOf" srcId="{02CF0B5A-67A0-42CB-A9FD-193D9C0184D5}" destId="{F0F5585F-A814-407C-901C-ABE28CEA357A}" srcOrd="0" destOrd="0" presId="urn:microsoft.com/office/officeart/2005/8/layout/cycle2"/>
    <dgm:cxn modelId="{E8C38E17-6719-455D-89C0-B9CB12386A35}" type="presParOf" srcId="{5317915E-1504-4342-9AA9-6DDDA9533C39}" destId="{9554ABA2-1A13-49F5-AAA3-A062B5249143}" srcOrd="2" destOrd="0" presId="urn:microsoft.com/office/officeart/2005/8/layout/cycle2"/>
    <dgm:cxn modelId="{0F007482-3F45-4F0B-86DA-6851F18DB9FC}" type="presParOf" srcId="{5317915E-1504-4342-9AA9-6DDDA9533C39}" destId="{4C680AC3-DFBE-4418-AFAC-48DF793D57BD}" srcOrd="3" destOrd="0" presId="urn:microsoft.com/office/officeart/2005/8/layout/cycle2"/>
    <dgm:cxn modelId="{0DF18200-0FA3-4C3A-8A7A-EDA570E8271D}" type="presParOf" srcId="{4C680AC3-DFBE-4418-AFAC-48DF793D57BD}" destId="{8F4C2B85-85C3-438E-BF76-73AE2557A775}" srcOrd="0" destOrd="0" presId="urn:microsoft.com/office/officeart/2005/8/layout/cycle2"/>
    <dgm:cxn modelId="{E55EFDD6-A490-4656-80EE-11DA98A5A0C7}" type="presParOf" srcId="{5317915E-1504-4342-9AA9-6DDDA9533C39}" destId="{CDC5D312-1A68-4123-9D49-A9AA0BC09447}" srcOrd="4" destOrd="0" presId="urn:microsoft.com/office/officeart/2005/8/layout/cycle2"/>
    <dgm:cxn modelId="{8979D719-B3D2-40E7-96C6-321C2200B16D}" type="presParOf" srcId="{5317915E-1504-4342-9AA9-6DDDA9533C39}" destId="{290C65E2-8ECB-4E0E-A026-25D017B6BA1F}" srcOrd="5" destOrd="0" presId="urn:microsoft.com/office/officeart/2005/8/layout/cycle2"/>
    <dgm:cxn modelId="{EDB811ED-D2DA-4599-9110-92D1551770E2}" type="presParOf" srcId="{290C65E2-8ECB-4E0E-A026-25D017B6BA1F}" destId="{5ED0BD84-072F-4C52-8711-11FF28C4CE57}" srcOrd="0" destOrd="0" presId="urn:microsoft.com/office/officeart/2005/8/layout/cycle2"/>
    <dgm:cxn modelId="{D1F6DC19-B626-41A4-A3D2-6659BA993FC1}" type="presParOf" srcId="{5317915E-1504-4342-9AA9-6DDDA9533C39}" destId="{72D19940-1082-428C-A501-7EA2EC9C9AFD}" srcOrd="6" destOrd="0" presId="urn:microsoft.com/office/officeart/2005/8/layout/cycle2"/>
    <dgm:cxn modelId="{1696C12E-996D-465D-8E5A-9A4F42E353B8}" type="presParOf" srcId="{5317915E-1504-4342-9AA9-6DDDA9533C39}" destId="{7EDD4CC2-3335-427C-B4E3-E9C53A7B3128}" srcOrd="7" destOrd="0" presId="urn:microsoft.com/office/officeart/2005/8/layout/cycle2"/>
    <dgm:cxn modelId="{A688A624-00EE-4D91-B2E2-4551CCB798D8}" type="presParOf" srcId="{7EDD4CC2-3335-427C-B4E3-E9C53A7B3128}" destId="{93C832E6-EDB5-46A4-81CC-8CFA87CD176E}" srcOrd="0" destOrd="0" presId="urn:microsoft.com/office/officeart/2005/8/layout/cycle2"/>
    <dgm:cxn modelId="{1472843D-40FB-4CF8-AEB9-F6BFD721E05F}" type="presParOf" srcId="{5317915E-1504-4342-9AA9-6DDDA9533C39}" destId="{CF4AC011-1EF0-4909-9419-A532ABA7F568}" srcOrd="8" destOrd="0" presId="urn:microsoft.com/office/officeart/2005/8/layout/cycle2"/>
    <dgm:cxn modelId="{1B056724-3058-4114-BFA6-72E7C08DA5A9}" type="presParOf" srcId="{5317915E-1504-4342-9AA9-6DDDA9533C39}" destId="{8C4B0B8F-424D-40C1-80DE-ABE1F6104B15}" srcOrd="9" destOrd="0" presId="urn:microsoft.com/office/officeart/2005/8/layout/cycle2"/>
    <dgm:cxn modelId="{897D1625-8600-4724-A689-ED10ECBE0B31}" type="presParOf" srcId="{8C4B0B8F-424D-40C1-80DE-ABE1F6104B15}" destId="{6149FBA8-C733-4297-9268-EC32FF3F5F3E}" srcOrd="0" destOrd="0" presId="urn:microsoft.com/office/officeart/2005/8/layout/cycle2"/>
    <dgm:cxn modelId="{27FB7228-8746-41C1-8B91-68A59CFB053B}" type="presParOf" srcId="{5317915E-1504-4342-9AA9-6DDDA9533C39}" destId="{2A9F695A-0618-462E-9C07-564C47A0DAAE}" srcOrd="10" destOrd="0" presId="urn:microsoft.com/office/officeart/2005/8/layout/cycle2"/>
    <dgm:cxn modelId="{22E3B136-80E4-4164-889A-344EB6C7AE03}" type="presParOf" srcId="{5317915E-1504-4342-9AA9-6DDDA9533C39}" destId="{79DDD8BF-D9D8-4BFB-BC4A-B740F8AAC72A}" srcOrd="11" destOrd="0" presId="urn:microsoft.com/office/officeart/2005/8/layout/cycle2"/>
    <dgm:cxn modelId="{C5FB4130-F95B-4407-B66A-1004FD09AD60}" type="presParOf" srcId="{79DDD8BF-D9D8-4BFB-BC4A-B740F8AAC72A}" destId="{341AF035-3A6F-438B-A57E-A5B877BF10D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646DF-44B1-4496-8A6F-1A03B53901F3}" type="doc">
      <dgm:prSet loTypeId="urn:microsoft.com/office/officeart/2005/8/layout/hProcess9" loCatId="process" qsTypeId="urn:microsoft.com/office/officeart/2005/8/quickstyle/3d2" qsCatId="3D" csTypeId="urn:microsoft.com/office/officeart/2005/8/colors/accent5_1" csCatId="accent5" phldr="1"/>
      <dgm:spPr/>
    </dgm:pt>
    <dgm:pt modelId="{C0BE511C-0219-4079-AA49-7F71DA757B61}">
      <dgm:prSet phldrT="[Текст]"/>
      <dgm:spPr/>
      <dgm:t>
        <a:bodyPr/>
        <a:lstStyle/>
        <a:p>
          <a:r>
            <a:rPr lang="ru-RU" dirty="0" smtClean="0"/>
            <a:t>Подготовительный этап (4 месяца)</a:t>
          </a:r>
          <a:endParaRPr lang="ru-RU" dirty="0"/>
        </a:p>
      </dgm:t>
    </dgm:pt>
    <dgm:pt modelId="{2A79121B-819D-43BC-AD0C-D1D784D314C6}" type="parTrans" cxnId="{78F67773-3EEF-44F8-BD3A-8F319CA9463D}">
      <dgm:prSet/>
      <dgm:spPr/>
      <dgm:t>
        <a:bodyPr/>
        <a:lstStyle/>
        <a:p>
          <a:endParaRPr lang="ru-RU"/>
        </a:p>
      </dgm:t>
    </dgm:pt>
    <dgm:pt modelId="{3221566A-6BA3-46AD-BE7A-017156241F9A}" type="sibTrans" cxnId="{78F67773-3EEF-44F8-BD3A-8F319CA9463D}">
      <dgm:prSet/>
      <dgm:spPr/>
      <dgm:t>
        <a:bodyPr/>
        <a:lstStyle/>
        <a:p>
          <a:endParaRPr lang="ru-RU"/>
        </a:p>
      </dgm:t>
    </dgm:pt>
    <dgm:pt modelId="{DB7F8D2F-E40A-41C0-8F7C-B8695E90299C}">
      <dgm:prSet phldrT="[Текст]"/>
      <dgm:spPr/>
      <dgm:t>
        <a:bodyPr/>
        <a:lstStyle/>
        <a:p>
          <a:r>
            <a:rPr lang="ru-RU" dirty="0" smtClean="0"/>
            <a:t>Основной этап</a:t>
          </a:r>
        </a:p>
        <a:p>
          <a:r>
            <a:rPr lang="ru-RU" dirty="0" smtClean="0"/>
            <a:t> (8 месяцев)</a:t>
          </a:r>
          <a:endParaRPr lang="ru-RU" dirty="0"/>
        </a:p>
      </dgm:t>
    </dgm:pt>
    <dgm:pt modelId="{CEF2A1F7-6428-4BAE-A4F9-CD5176E890B4}" type="parTrans" cxnId="{45C6E3C1-C8F3-46F2-B2AD-D51131FEC26E}">
      <dgm:prSet/>
      <dgm:spPr/>
      <dgm:t>
        <a:bodyPr/>
        <a:lstStyle/>
        <a:p>
          <a:endParaRPr lang="ru-RU"/>
        </a:p>
      </dgm:t>
    </dgm:pt>
    <dgm:pt modelId="{78BC9DB9-F04F-4014-9647-02F2D5F4FF21}" type="sibTrans" cxnId="{45C6E3C1-C8F3-46F2-B2AD-D51131FEC26E}">
      <dgm:prSet/>
      <dgm:spPr/>
      <dgm:t>
        <a:bodyPr/>
        <a:lstStyle/>
        <a:p>
          <a:endParaRPr lang="ru-RU"/>
        </a:p>
      </dgm:t>
    </dgm:pt>
    <dgm:pt modelId="{2C62F1E5-DFBF-4832-A18C-15BC2050DD80}">
      <dgm:prSet phldrT="[Текст]"/>
      <dgm:spPr/>
      <dgm:t>
        <a:bodyPr/>
        <a:lstStyle/>
        <a:p>
          <a:r>
            <a:rPr lang="ru-RU" dirty="0" smtClean="0"/>
            <a:t>Итоговый этап</a:t>
          </a:r>
        </a:p>
        <a:p>
          <a:r>
            <a:rPr lang="ru-RU" dirty="0" smtClean="0"/>
            <a:t> (2 месяца)</a:t>
          </a:r>
          <a:endParaRPr lang="ru-RU" dirty="0"/>
        </a:p>
      </dgm:t>
    </dgm:pt>
    <dgm:pt modelId="{A22AA673-59EC-4BDB-B145-35E7DB54E8F7}" type="parTrans" cxnId="{AEDDB7B0-1651-45F7-97DB-EBA867C81503}">
      <dgm:prSet/>
      <dgm:spPr/>
      <dgm:t>
        <a:bodyPr/>
        <a:lstStyle/>
        <a:p>
          <a:endParaRPr lang="ru-RU"/>
        </a:p>
      </dgm:t>
    </dgm:pt>
    <dgm:pt modelId="{336A981A-C36F-416E-A550-5898C2D071EB}" type="sibTrans" cxnId="{AEDDB7B0-1651-45F7-97DB-EBA867C81503}">
      <dgm:prSet/>
      <dgm:spPr/>
      <dgm:t>
        <a:bodyPr/>
        <a:lstStyle/>
        <a:p>
          <a:endParaRPr lang="ru-RU"/>
        </a:p>
      </dgm:t>
    </dgm:pt>
    <dgm:pt modelId="{22257ACB-AD20-4FAE-8B9C-EF9BD472DE93}" type="pres">
      <dgm:prSet presAssocID="{F3C646DF-44B1-4496-8A6F-1A03B53901F3}" presName="CompostProcess" presStyleCnt="0">
        <dgm:presLayoutVars>
          <dgm:dir/>
          <dgm:resizeHandles val="exact"/>
        </dgm:presLayoutVars>
      </dgm:prSet>
      <dgm:spPr/>
    </dgm:pt>
    <dgm:pt modelId="{B92F0E4B-F401-4F03-BDB1-351DACC84A61}" type="pres">
      <dgm:prSet presAssocID="{F3C646DF-44B1-4496-8A6F-1A03B53901F3}" presName="arrow" presStyleLbl="bgShp" presStyleIdx="0" presStyleCnt="1"/>
      <dgm:spPr/>
    </dgm:pt>
    <dgm:pt modelId="{11C965EC-9B16-4423-9FE4-42DB29767536}" type="pres">
      <dgm:prSet presAssocID="{F3C646DF-44B1-4496-8A6F-1A03B53901F3}" presName="linearProcess" presStyleCnt="0"/>
      <dgm:spPr/>
    </dgm:pt>
    <dgm:pt modelId="{17663E3D-8F41-48B4-AEE6-E708E8FD0D82}" type="pres">
      <dgm:prSet presAssocID="{C0BE511C-0219-4079-AA49-7F71DA757B6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13396-1ECA-4431-87AD-5A6136B76298}" type="pres">
      <dgm:prSet presAssocID="{3221566A-6BA3-46AD-BE7A-017156241F9A}" presName="sibTrans" presStyleCnt="0"/>
      <dgm:spPr/>
    </dgm:pt>
    <dgm:pt modelId="{C7AB3D0F-EBA3-40C0-B16E-1300677FA0FE}" type="pres">
      <dgm:prSet presAssocID="{DB7F8D2F-E40A-41C0-8F7C-B8695E90299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63368-B304-4669-ACBB-E999C739710F}" type="pres">
      <dgm:prSet presAssocID="{78BC9DB9-F04F-4014-9647-02F2D5F4FF21}" presName="sibTrans" presStyleCnt="0"/>
      <dgm:spPr/>
    </dgm:pt>
    <dgm:pt modelId="{86B1CDE5-5ECD-49B8-9553-06C273D64425}" type="pres">
      <dgm:prSet presAssocID="{2C62F1E5-DFBF-4832-A18C-15BC2050DD8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3C2A7-72A1-46EC-A612-463BD44ACAB3}" type="presOf" srcId="{F3C646DF-44B1-4496-8A6F-1A03B53901F3}" destId="{22257ACB-AD20-4FAE-8B9C-EF9BD472DE93}" srcOrd="0" destOrd="0" presId="urn:microsoft.com/office/officeart/2005/8/layout/hProcess9"/>
    <dgm:cxn modelId="{AEDDB7B0-1651-45F7-97DB-EBA867C81503}" srcId="{F3C646DF-44B1-4496-8A6F-1A03B53901F3}" destId="{2C62F1E5-DFBF-4832-A18C-15BC2050DD80}" srcOrd="2" destOrd="0" parTransId="{A22AA673-59EC-4BDB-B145-35E7DB54E8F7}" sibTransId="{336A981A-C36F-416E-A550-5898C2D071EB}"/>
    <dgm:cxn modelId="{45C6E3C1-C8F3-46F2-B2AD-D51131FEC26E}" srcId="{F3C646DF-44B1-4496-8A6F-1A03B53901F3}" destId="{DB7F8D2F-E40A-41C0-8F7C-B8695E90299C}" srcOrd="1" destOrd="0" parTransId="{CEF2A1F7-6428-4BAE-A4F9-CD5176E890B4}" sibTransId="{78BC9DB9-F04F-4014-9647-02F2D5F4FF21}"/>
    <dgm:cxn modelId="{B480F8B5-1CEE-4150-80E6-2202BFD5B8A6}" type="presOf" srcId="{2C62F1E5-DFBF-4832-A18C-15BC2050DD80}" destId="{86B1CDE5-5ECD-49B8-9553-06C273D64425}" srcOrd="0" destOrd="0" presId="urn:microsoft.com/office/officeart/2005/8/layout/hProcess9"/>
    <dgm:cxn modelId="{78F67773-3EEF-44F8-BD3A-8F319CA9463D}" srcId="{F3C646DF-44B1-4496-8A6F-1A03B53901F3}" destId="{C0BE511C-0219-4079-AA49-7F71DA757B61}" srcOrd="0" destOrd="0" parTransId="{2A79121B-819D-43BC-AD0C-D1D784D314C6}" sibTransId="{3221566A-6BA3-46AD-BE7A-017156241F9A}"/>
    <dgm:cxn modelId="{70A333B6-C538-47AC-8EFA-F05A30ABCA16}" type="presOf" srcId="{DB7F8D2F-E40A-41C0-8F7C-B8695E90299C}" destId="{C7AB3D0F-EBA3-40C0-B16E-1300677FA0FE}" srcOrd="0" destOrd="0" presId="urn:microsoft.com/office/officeart/2005/8/layout/hProcess9"/>
    <dgm:cxn modelId="{F1921ECF-A5D6-434E-B3F8-1D4D7CF6376C}" type="presOf" srcId="{C0BE511C-0219-4079-AA49-7F71DA757B61}" destId="{17663E3D-8F41-48B4-AEE6-E708E8FD0D82}" srcOrd="0" destOrd="0" presId="urn:microsoft.com/office/officeart/2005/8/layout/hProcess9"/>
    <dgm:cxn modelId="{FD5797DE-E75D-43F5-8FEE-EBEA1FD6C24E}" type="presParOf" srcId="{22257ACB-AD20-4FAE-8B9C-EF9BD472DE93}" destId="{B92F0E4B-F401-4F03-BDB1-351DACC84A61}" srcOrd="0" destOrd="0" presId="urn:microsoft.com/office/officeart/2005/8/layout/hProcess9"/>
    <dgm:cxn modelId="{2114164F-96CF-4D29-9894-9DE06616070C}" type="presParOf" srcId="{22257ACB-AD20-4FAE-8B9C-EF9BD472DE93}" destId="{11C965EC-9B16-4423-9FE4-42DB29767536}" srcOrd="1" destOrd="0" presId="urn:microsoft.com/office/officeart/2005/8/layout/hProcess9"/>
    <dgm:cxn modelId="{A8CDB54B-14DA-41ED-93DD-8705A048FBDD}" type="presParOf" srcId="{11C965EC-9B16-4423-9FE4-42DB29767536}" destId="{17663E3D-8F41-48B4-AEE6-E708E8FD0D82}" srcOrd="0" destOrd="0" presId="urn:microsoft.com/office/officeart/2005/8/layout/hProcess9"/>
    <dgm:cxn modelId="{0A47507A-1901-4D32-AFA7-81D583AA8446}" type="presParOf" srcId="{11C965EC-9B16-4423-9FE4-42DB29767536}" destId="{9D313396-1ECA-4431-87AD-5A6136B76298}" srcOrd="1" destOrd="0" presId="urn:microsoft.com/office/officeart/2005/8/layout/hProcess9"/>
    <dgm:cxn modelId="{C3FDCF12-E6D6-42AF-BFB7-6F06FB970482}" type="presParOf" srcId="{11C965EC-9B16-4423-9FE4-42DB29767536}" destId="{C7AB3D0F-EBA3-40C0-B16E-1300677FA0FE}" srcOrd="2" destOrd="0" presId="urn:microsoft.com/office/officeart/2005/8/layout/hProcess9"/>
    <dgm:cxn modelId="{70E74B95-5CAF-4AB8-99A9-036BE7FB6311}" type="presParOf" srcId="{11C965EC-9B16-4423-9FE4-42DB29767536}" destId="{F4463368-B304-4669-ACBB-E999C739710F}" srcOrd="3" destOrd="0" presId="urn:microsoft.com/office/officeart/2005/8/layout/hProcess9"/>
    <dgm:cxn modelId="{743FE98B-85B5-4344-815D-ACFC58283154}" type="presParOf" srcId="{11C965EC-9B16-4423-9FE4-42DB29767536}" destId="{86B1CDE5-5ECD-49B8-9553-06C273D64425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33B22F-2C03-4537-BCEA-E5F7B7AF9824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CEAC987-8DB3-4A7D-A011-7C47F1BD0E36}">
      <dgm:prSet phldrT="[Текст]"/>
      <dgm:spPr/>
      <dgm:t>
        <a:bodyPr/>
        <a:lstStyle/>
        <a:p>
          <a:pPr algn="ctr"/>
          <a:r>
            <a:rPr lang="ru-RU" dirty="0" smtClean="0"/>
            <a:t>Подготовительный этап</a:t>
          </a:r>
          <a:endParaRPr lang="ru-RU" dirty="0"/>
        </a:p>
      </dgm:t>
    </dgm:pt>
    <dgm:pt modelId="{91DC2E5B-9CB1-4FBC-8E4B-7FA8E6EB36F0}" type="parTrans" cxnId="{9A0CFFB2-79DB-4CC0-9283-DF8E0B847D5F}">
      <dgm:prSet/>
      <dgm:spPr/>
      <dgm:t>
        <a:bodyPr/>
        <a:lstStyle/>
        <a:p>
          <a:endParaRPr lang="ru-RU"/>
        </a:p>
      </dgm:t>
    </dgm:pt>
    <dgm:pt modelId="{8A3DF3E5-A24D-4610-96DB-45C8A38D8AF1}" type="sibTrans" cxnId="{9A0CFFB2-79DB-4CC0-9283-DF8E0B847D5F}">
      <dgm:prSet/>
      <dgm:spPr/>
      <dgm:t>
        <a:bodyPr/>
        <a:lstStyle/>
        <a:p>
          <a:endParaRPr lang="ru-RU"/>
        </a:p>
      </dgm:t>
    </dgm:pt>
    <dgm:pt modelId="{C3D3BE0F-1598-48CD-86FC-B46DC949C9A4}">
      <dgm:prSet phldrT="[Текст]"/>
      <dgm:spPr/>
      <dgm:t>
        <a:bodyPr/>
        <a:lstStyle/>
        <a:p>
          <a:pPr algn="ctr"/>
          <a:r>
            <a:rPr lang="ru-RU" dirty="0" smtClean="0"/>
            <a:t>Изучение опыта</a:t>
          </a:r>
          <a:endParaRPr lang="ru-RU" dirty="0"/>
        </a:p>
      </dgm:t>
    </dgm:pt>
    <dgm:pt modelId="{526E783E-41B6-4476-97D0-BEB622A98317}" type="parTrans" cxnId="{CB7A80FE-5EF1-4900-9F59-703A78926027}">
      <dgm:prSet/>
      <dgm:spPr/>
      <dgm:t>
        <a:bodyPr/>
        <a:lstStyle/>
        <a:p>
          <a:endParaRPr lang="ru-RU"/>
        </a:p>
      </dgm:t>
    </dgm:pt>
    <dgm:pt modelId="{0721F3B5-8EF2-40BC-B575-7BDA5403998F}" type="sibTrans" cxnId="{CB7A80FE-5EF1-4900-9F59-703A78926027}">
      <dgm:prSet/>
      <dgm:spPr/>
      <dgm:t>
        <a:bodyPr/>
        <a:lstStyle/>
        <a:p>
          <a:endParaRPr lang="ru-RU"/>
        </a:p>
      </dgm:t>
    </dgm:pt>
    <dgm:pt modelId="{02B74704-3FC4-4950-A24F-4382E5837C04}">
      <dgm:prSet phldrT="[Текст]"/>
      <dgm:spPr/>
      <dgm:t>
        <a:bodyPr/>
        <a:lstStyle/>
        <a:p>
          <a:pPr algn="ctr"/>
          <a:r>
            <a:rPr lang="ru-RU" dirty="0" smtClean="0"/>
            <a:t>Основной этап</a:t>
          </a:r>
          <a:endParaRPr lang="ru-RU" dirty="0"/>
        </a:p>
      </dgm:t>
    </dgm:pt>
    <dgm:pt modelId="{69C43188-C6A7-4858-BAC9-747CF4E39227}" type="parTrans" cxnId="{C748D496-5180-4E2A-AFD5-C0DCA968F6A4}">
      <dgm:prSet/>
      <dgm:spPr/>
      <dgm:t>
        <a:bodyPr/>
        <a:lstStyle/>
        <a:p>
          <a:endParaRPr lang="ru-RU"/>
        </a:p>
      </dgm:t>
    </dgm:pt>
    <dgm:pt modelId="{2F764A5C-D5EB-4E5A-9BA2-45F4D22CCC27}" type="sibTrans" cxnId="{C748D496-5180-4E2A-AFD5-C0DCA968F6A4}">
      <dgm:prSet/>
      <dgm:spPr/>
      <dgm:t>
        <a:bodyPr/>
        <a:lstStyle/>
        <a:p>
          <a:endParaRPr lang="ru-RU"/>
        </a:p>
      </dgm:t>
    </dgm:pt>
    <dgm:pt modelId="{D415495C-E319-486C-8348-574FC13306E7}">
      <dgm:prSet phldrT="[Текст]"/>
      <dgm:spPr/>
      <dgm:t>
        <a:bodyPr/>
        <a:lstStyle/>
        <a:p>
          <a:pPr algn="ctr"/>
          <a:r>
            <a:rPr lang="ru-RU" dirty="0" smtClean="0"/>
            <a:t>Разработка системы мониторинга</a:t>
          </a:r>
          <a:endParaRPr lang="ru-RU" dirty="0"/>
        </a:p>
      </dgm:t>
    </dgm:pt>
    <dgm:pt modelId="{B2304FC3-4E6A-4DB2-990B-50A67392B5FA}" type="parTrans" cxnId="{7F2D62A9-0A83-4CF7-81C4-6DC73D323339}">
      <dgm:prSet/>
      <dgm:spPr/>
      <dgm:t>
        <a:bodyPr/>
        <a:lstStyle/>
        <a:p>
          <a:endParaRPr lang="ru-RU"/>
        </a:p>
      </dgm:t>
    </dgm:pt>
    <dgm:pt modelId="{30824756-AAAD-4750-8935-50C00312B301}" type="sibTrans" cxnId="{7F2D62A9-0A83-4CF7-81C4-6DC73D323339}">
      <dgm:prSet/>
      <dgm:spPr/>
      <dgm:t>
        <a:bodyPr/>
        <a:lstStyle/>
        <a:p>
          <a:endParaRPr lang="ru-RU"/>
        </a:p>
      </dgm:t>
    </dgm:pt>
    <dgm:pt modelId="{191FC81E-86EF-458B-91E2-39CC3918D641}">
      <dgm:prSet phldrT="[Текст]"/>
      <dgm:spPr/>
      <dgm:t>
        <a:bodyPr/>
        <a:lstStyle/>
        <a:p>
          <a:pPr algn="ctr"/>
          <a:r>
            <a:rPr lang="ru-RU" dirty="0" smtClean="0"/>
            <a:t>Анализ </a:t>
          </a:r>
          <a:endParaRPr lang="ru-RU" dirty="0"/>
        </a:p>
      </dgm:t>
    </dgm:pt>
    <dgm:pt modelId="{033B3E9A-54E0-4F2C-83A7-B8CBE9C229BF}" type="parTrans" cxnId="{1BB528EF-C31F-408D-B232-9690FC47F7E9}">
      <dgm:prSet/>
      <dgm:spPr/>
      <dgm:t>
        <a:bodyPr/>
        <a:lstStyle/>
        <a:p>
          <a:endParaRPr lang="ru-RU"/>
        </a:p>
      </dgm:t>
    </dgm:pt>
    <dgm:pt modelId="{67B0CCD0-CCD8-4AAE-B57F-8D74728F018F}" type="sibTrans" cxnId="{1BB528EF-C31F-408D-B232-9690FC47F7E9}">
      <dgm:prSet/>
      <dgm:spPr/>
      <dgm:t>
        <a:bodyPr/>
        <a:lstStyle/>
        <a:p>
          <a:endParaRPr lang="ru-RU"/>
        </a:p>
      </dgm:t>
    </dgm:pt>
    <dgm:pt modelId="{D385F6FD-1D6B-4F26-A338-8EF7AB2C5924}">
      <dgm:prSet phldrT="[Текст]"/>
      <dgm:spPr/>
      <dgm:t>
        <a:bodyPr/>
        <a:lstStyle/>
        <a:p>
          <a:pPr algn="ctr"/>
          <a:r>
            <a:rPr lang="ru-RU" dirty="0" smtClean="0"/>
            <a:t>Разработка проекта</a:t>
          </a:r>
          <a:endParaRPr lang="ru-RU" dirty="0"/>
        </a:p>
      </dgm:t>
    </dgm:pt>
    <dgm:pt modelId="{65F6238D-986E-4245-A7F5-31CC697E00AC}" type="parTrans" cxnId="{A098AC7F-F5CD-491B-BBEA-C34107DDEC3C}">
      <dgm:prSet/>
      <dgm:spPr/>
      <dgm:t>
        <a:bodyPr/>
        <a:lstStyle/>
        <a:p>
          <a:endParaRPr lang="ru-RU"/>
        </a:p>
      </dgm:t>
    </dgm:pt>
    <dgm:pt modelId="{DE046572-ACC0-4F1B-A05C-EFB3AF97A69F}" type="sibTrans" cxnId="{A098AC7F-F5CD-491B-BBEA-C34107DDEC3C}">
      <dgm:prSet/>
      <dgm:spPr/>
      <dgm:t>
        <a:bodyPr/>
        <a:lstStyle/>
        <a:p>
          <a:endParaRPr lang="ru-RU"/>
        </a:p>
      </dgm:t>
    </dgm:pt>
    <dgm:pt modelId="{9FD69957-E368-4754-8639-4EE4BBFFCAC7}">
      <dgm:prSet phldrT="[Текст]"/>
      <dgm:spPr/>
      <dgm:t>
        <a:bodyPr/>
        <a:lstStyle/>
        <a:p>
          <a:pPr algn="ctr"/>
          <a:r>
            <a:rPr lang="ru-RU" dirty="0" smtClean="0"/>
            <a:t>Разработка индивидуальных траекторий профессионального роста</a:t>
          </a:r>
          <a:endParaRPr lang="ru-RU" dirty="0"/>
        </a:p>
      </dgm:t>
    </dgm:pt>
    <dgm:pt modelId="{5D49FBCA-FA49-468C-9F3C-561AAACF6F3E}" type="parTrans" cxnId="{CE06A515-EC1B-4D5A-AA70-24ED3196AAFF}">
      <dgm:prSet/>
      <dgm:spPr/>
      <dgm:t>
        <a:bodyPr/>
        <a:lstStyle/>
        <a:p>
          <a:endParaRPr lang="ru-RU"/>
        </a:p>
      </dgm:t>
    </dgm:pt>
    <dgm:pt modelId="{28109ADA-4417-4A59-BA77-B61A2EAA9F5D}" type="sibTrans" cxnId="{CE06A515-EC1B-4D5A-AA70-24ED3196AAFF}">
      <dgm:prSet/>
      <dgm:spPr/>
      <dgm:t>
        <a:bodyPr/>
        <a:lstStyle/>
        <a:p>
          <a:endParaRPr lang="ru-RU"/>
        </a:p>
      </dgm:t>
    </dgm:pt>
    <dgm:pt modelId="{D354DFEF-880B-4A4D-B78B-A4DC80E97248}">
      <dgm:prSet phldrT="[Текст]"/>
      <dgm:spPr/>
      <dgm:t>
        <a:bodyPr/>
        <a:lstStyle/>
        <a:p>
          <a:pPr algn="ctr"/>
          <a:r>
            <a:rPr lang="ru-RU" dirty="0" smtClean="0"/>
            <a:t>Подбор методов и форм методической работы</a:t>
          </a:r>
          <a:endParaRPr lang="ru-RU" dirty="0"/>
        </a:p>
      </dgm:t>
    </dgm:pt>
    <dgm:pt modelId="{CB7873A3-1EA6-42B2-9948-6CD6DA723002}" type="parTrans" cxnId="{361800CB-9F8E-4A53-8B6E-083CE75C3F9E}">
      <dgm:prSet/>
      <dgm:spPr/>
      <dgm:t>
        <a:bodyPr/>
        <a:lstStyle/>
        <a:p>
          <a:endParaRPr lang="ru-RU"/>
        </a:p>
      </dgm:t>
    </dgm:pt>
    <dgm:pt modelId="{52A23061-EF1D-48C1-855F-702F97C04D2F}" type="sibTrans" cxnId="{361800CB-9F8E-4A53-8B6E-083CE75C3F9E}">
      <dgm:prSet/>
      <dgm:spPr/>
      <dgm:t>
        <a:bodyPr/>
        <a:lstStyle/>
        <a:p>
          <a:endParaRPr lang="ru-RU"/>
        </a:p>
      </dgm:t>
    </dgm:pt>
    <dgm:pt modelId="{5CE098D8-FEDA-42EA-ABC6-D97E0A044390}">
      <dgm:prSet phldrT="[Текст]"/>
      <dgm:spPr/>
      <dgm:t>
        <a:bodyPr/>
        <a:lstStyle/>
        <a:p>
          <a:pPr algn="ctr"/>
          <a:r>
            <a:rPr lang="ru-RU" dirty="0" smtClean="0"/>
            <a:t>Система мероприятий по повышению инновационного потенциала</a:t>
          </a:r>
          <a:endParaRPr lang="ru-RU" dirty="0"/>
        </a:p>
      </dgm:t>
    </dgm:pt>
    <dgm:pt modelId="{9C7D4072-3D44-4A8D-A4C7-8466C87D8BB2}" type="parTrans" cxnId="{02C2079B-5059-4574-B822-E7819323994C}">
      <dgm:prSet/>
      <dgm:spPr/>
      <dgm:t>
        <a:bodyPr/>
        <a:lstStyle/>
        <a:p>
          <a:endParaRPr lang="ru-RU"/>
        </a:p>
      </dgm:t>
    </dgm:pt>
    <dgm:pt modelId="{4249A859-201A-43EF-B317-B886535D014F}" type="sibTrans" cxnId="{02C2079B-5059-4574-B822-E7819323994C}">
      <dgm:prSet/>
      <dgm:spPr/>
      <dgm:t>
        <a:bodyPr/>
        <a:lstStyle/>
        <a:p>
          <a:endParaRPr lang="ru-RU"/>
        </a:p>
      </dgm:t>
    </dgm:pt>
    <dgm:pt modelId="{1A71F6DA-10F0-4B71-BEC5-3EAE6260C2F4}">
      <dgm:prSet phldrT="[Текст]"/>
      <dgm:spPr/>
      <dgm:t>
        <a:bodyPr/>
        <a:lstStyle/>
        <a:p>
          <a:pPr algn="ctr"/>
          <a:r>
            <a:rPr lang="ru-RU" dirty="0" smtClean="0"/>
            <a:t>Корректировка индивидуальных траекторий</a:t>
          </a:r>
          <a:endParaRPr lang="ru-RU" dirty="0"/>
        </a:p>
      </dgm:t>
    </dgm:pt>
    <dgm:pt modelId="{609014E5-A1E3-43D9-AB52-F33FEF61EAB0}" type="parTrans" cxnId="{1E9776AD-36C8-4094-9ECC-647BB16EACE3}">
      <dgm:prSet/>
      <dgm:spPr/>
      <dgm:t>
        <a:bodyPr/>
        <a:lstStyle/>
        <a:p>
          <a:endParaRPr lang="ru-RU"/>
        </a:p>
      </dgm:t>
    </dgm:pt>
    <dgm:pt modelId="{0F91CA0E-4021-4F83-8996-EF0648F0E4BF}" type="sibTrans" cxnId="{1E9776AD-36C8-4094-9ECC-647BB16EACE3}">
      <dgm:prSet/>
      <dgm:spPr/>
      <dgm:t>
        <a:bodyPr/>
        <a:lstStyle/>
        <a:p>
          <a:endParaRPr lang="ru-RU"/>
        </a:p>
      </dgm:t>
    </dgm:pt>
    <dgm:pt modelId="{24C9E54E-8ED4-4F9E-BE2D-D54F31CC2F92}">
      <dgm:prSet phldrT="[Текст]"/>
      <dgm:spPr/>
      <dgm:t>
        <a:bodyPr/>
        <a:lstStyle/>
        <a:p>
          <a:pPr algn="ctr"/>
          <a:r>
            <a:rPr lang="ru-RU" dirty="0" smtClean="0"/>
            <a:t>Итоговый этап</a:t>
          </a:r>
          <a:r>
            <a:rPr lang="en-US" dirty="0" smtClean="0"/>
            <a:t>  </a:t>
          </a:r>
          <a:endParaRPr lang="ru-RU" dirty="0"/>
        </a:p>
      </dgm:t>
    </dgm:pt>
    <dgm:pt modelId="{8412679C-01AF-4CF5-9C13-DDEC3453487E}" type="parTrans" cxnId="{CB4407E4-C353-4B92-9BAC-EB28723DBC11}">
      <dgm:prSet/>
      <dgm:spPr/>
      <dgm:t>
        <a:bodyPr/>
        <a:lstStyle/>
        <a:p>
          <a:endParaRPr lang="ru-RU"/>
        </a:p>
      </dgm:t>
    </dgm:pt>
    <dgm:pt modelId="{7E1DE548-FED0-45E5-996E-75CD13EA930C}" type="sibTrans" cxnId="{CB4407E4-C353-4B92-9BAC-EB28723DBC11}">
      <dgm:prSet/>
      <dgm:spPr/>
      <dgm:t>
        <a:bodyPr/>
        <a:lstStyle/>
        <a:p>
          <a:endParaRPr lang="ru-RU"/>
        </a:p>
      </dgm:t>
    </dgm:pt>
    <dgm:pt modelId="{56002497-EC44-4552-A35E-787E484B7C17}">
      <dgm:prSet phldrT="[Текст]"/>
      <dgm:spPr/>
      <dgm:t>
        <a:bodyPr/>
        <a:lstStyle/>
        <a:p>
          <a:pPr algn="ctr"/>
          <a:r>
            <a:rPr lang="ru-RU" dirty="0" smtClean="0"/>
            <a:t>Анализ</a:t>
          </a:r>
          <a:endParaRPr lang="ru-RU" dirty="0"/>
        </a:p>
      </dgm:t>
    </dgm:pt>
    <dgm:pt modelId="{A514D66D-21E1-49CC-BB6C-50C982C21C5A}" type="parTrans" cxnId="{BB1112E8-9ECE-4CB9-B8FB-872FA0379CCD}">
      <dgm:prSet/>
      <dgm:spPr/>
      <dgm:t>
        <a:bodyPr/>
        <a:lstStyle/>
        <a:p>
          <a:endParaRPr lang="ru-RU"/>
        </a:p>
      </dgm:t>
    </dgm:pt>
    <dgm:pt modelId="{C5917647-1897-46B2-9428-6B021D54C134}" type="sibTrans" cxnId="{BB1112E8-9ECE-4CB9-B8FB-872FA0379CCD}">
      <dgm:prSet/>
      <dgm:spPr/>
      <dgm:t>
        <a:bodyPr/>
        <a:lstStyle/>
        <a:p>
          <a:endParaRPr lang="ru-RU"/>
        </a:p>
      </dgm:t>
    </dgm:pt>
    <dgm:pt modelId="{F599DD54-4785-44F7-BF9F-7776644F058C}">
      <dgm:prSet phldrT="[Текст]"/>
      <dgm:spPr/>
      <dgm:t>
        <a:bodyPr/>
        <a:lstStyle/>
        <a:p>
          <a:pPr algn="ctr"/>
          <a:r>
            <a:rPr lang="ru-RU" dirty="0" smtClean="0"/>
            <a:t>Обобщение опыта</a:t>
          </a:r>
          <a:endParaRPr lang="ru-RU" dirty="0"/>
        </a:p>
      </dgm:t>
    </dgm:pt>
    <dgm:pt modelId="{FF876FA3-3C35-42B1-936E-54BDB18F7CA7}" type="parTrans" cxnId="{5195396D-C59A-4603-9268-8732B0760AC6}">
      <dgm:prSet/>
      <dgm:spPr/>
      <dgm:t>
        <a:bodyPr/>
        <a:lstStyle/>
        <a:p>
          <a:endParaRPr lang="ru-RU"/>
        </a:p>
      </dgm:t>
    </dgm:pt>
    <dgm:pt modelId="{E27D2006-1151-416D-8019-6EED712D83B9}" type="sibTrans" cxnId="{5195396D-C59A-4603-9268-8732B0760AC6}">
      <dgm:prSet/>
      <dgm:spPr/>
      <dgm:t>
        <a:bodyPr/>
        <a:lstStyle/>
        <a:p>
          <a:endParaRPr lang="ru-RU"/>
        </a:p>
      </dgm:t>
    </dgm:pt>
    <dgm:pt modelId="{ACE87C51-612A-416B-8A4E-F524839FC5F5}">
      <dgm:prSet phldrT="[Текст]"/>
      <dgm:spPr/>
      <dgm:t>
        <a:bodyPr/>
        <a:lstStyle/>
        <a:p>
          <a:pPr algn="ctr"/>
          <a:r>
            <a:rPr lang="ru-RU" dirty="0" smtClean="0"/>
            <a:t>Определение перспектив развития проекта</a:t>
          </a:r>
          <a:endParaRPr lang="ru-RU" dirty="0"/>
        </a:p>
      </dgm:t>
    </dgm:pt>
    <dgm:pt modelId="{2B2902BA-47E0-43E9-B89E-13251D563ACD}" type="parTrans" cxnId="{D42560DC-631C-480F-B813-0CEF9DE10B3F}">
      <dgm:prSet/>
      <dgm:spPr/>
      <dgm:t>
        <a:bodyPr/>
        <a:lstStyle/>
        <a:p>
          <a:endParaRPr lang="ru-RU"/>
        </a:p>
      </dgm:t>
    </dgm:pt>
    <dgm:pt modelId="{56A4B1DF-0862-4FB7-A5AF-13FEB8F38D46}" type="sibTrans" cxnId="{D42560DC-631C-480F-B813-0CEF9DE10B3F}">
      <dgm:prSet/>
      <dgm:spPr/>
      <dgm:t>
        <a:bodyPr/>
        <a:lstStyle/>
        <a:p>
          <a:endParaRPr lang="ru-RU"/>
        </a:p>
      </dgm:t>
    </dgm:pt>
    <dgm:pt modelId="{AC2C91D6-FA10-4F8B-BE8E-E3F08A164319}" type="pres">
      <dgm:prSet presAssocID="{0033B22F-2C03-4537-BCEA-E5F7B7AF98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B945E7-1C7E-4F91-8B73-2BC9D5062A9B}" type="pres">
      <dgm:prSet presAssocID="{2CEAC987-8DB3-4A7D-A011-7C47F1BD0E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A8CBF-148A-4150-92BC-3E2AAB0DC0CF}" type="pres">
      <dgm:prSet presAssocID="{2CEAC987-8DB3-4A7D-A011-7C47F1BD0E3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408C0-8C11-4099-9CF7-DCA3E28ED83C}" type="pres">
      <dgm:prSet presAssocID="{02B74704-3FC4-4950-A24F-4382E5837C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14BA4-462C-47A7-A6DA-ADDAB786F264}" type="pres">
      <dgm:prSet presAssocID="{02B74704-3FC4-4950-A24F-4382E5837C0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29094-3F72-4EA5-B83A-8B17B2B177F1}" type="pres">
      <dgm:prSet presAssocID="{24C9E54E-8ED4-4F9E-BE2D-D54F31CC2F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FE955-14A0-484A-9F24-91A1DD405105}" type="pres">
      <dgm:prSet presAssocID="{24C9E54E-8ED4-4F9E-BE2D-D54F31CC2F9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9776AD-36C8-4094-9ECC-647BB16EACE3}" srcId="{02B74704-3FC4-4950-A24F-4382E5837C04}" destId="{1A71F6DA-10F0-4B71-BEC5-3EAE6260C2F4}" srcOrd="4" destOrd="0" parTransId="{609014E5-A1E3-43D9-AB52-F33FEF61EAB0}" sibTransId="{0F91CA0E-4021-4F83-8996-EF0648F0E4BF}"/>
    <dgm:cxn modelId="{A524242B-4D81-45D2-87C1-BEBB5F1C63B2}" type="presOf" srcId="{02B74704-3FC4-4950-A24F-4382E5837C04}" destId="{676408C0-8C11-4099-9CF7-DCA3E28ED83C}" srcOrd="0" destOrd="0" presId="urn:microsoft.com/office/officeart/2005/8/layout/vList2"/>
    <dgm:cxn modelId="{0D63C0EA-9104-44AA-8DAB-155A504C6E80}" type="presOf" srcId="{F599DD54-4785-44F7-BF9F-7776644F058C}" destId="{722FE955-14A0-484A-9F24-91A1DD405105}" srcOrd="0" destOrd="1" presId="urn:microsoft.com/office/officeart/2005/8/layout/vList2"/>
    <dgm:cxn modelId="{4804F233-CA4F-4F6A-802D-FEEC7B4FD07F}" type="presOf" srcId="{5CE098D8-FEDA-42EA-ABC6-D97E0A044390}" destId="{5EC14BA4-462C-47A7-A6DA-ADDAB786F264}" srcOrd="0" destOrd="3" presId="urn:microsoft.com/office/officeart/2005/8/layout/vList2"/>
    <dgm:cxn modelId="{BADCAA90-50D5-4FC4-900D-884BEB774133}" type="presOf" srcId="{24C9E54E-8ED4-4F9E-BE2D-D54F31CC2F92}" destId="{0F129094-3F72-4EA5-B83A-8B17B2B177F1}" srcOrd="0" destOrd="0" presId="urn:microsoft.com/office/officeart/2005/8/layout/vList2"/>
    <dgm:cxn modelId="{80A5D9F0-EB91-488D-A0AA-12EBE31A23BE}" type="presOf" srcId="{D354DFEF-880B-4A4D-B78B-A4DC80E97248}" destId="{5EC14BA4-462C-47A7-A6DA-ADDAB786F264}" srcOrd="0" destOrd="2" presId="urn:microsoft.com/office/officeart/2005/8/layout/vList2"/>
    <dgm:cxn modelId="{373855B5-1F04-401B-AFB7-81161D720026}" type="presOf" srcId="{1A71F6DA-10F0-4B71-BEC5-3EAE6260C2F4}" destId="{5EC14BA4-462C-47A7-A6DA-ADDAB786F264}" srcOrd="0" destOrd="4" presId="urn:microsoft.com/office/officeart/2005/8/layout/vList2"/>
    <dgm:cxn modelId="{CB7A80FE-5EF1-4900-9F59-703A78926027}" srcId="{2CEAC987-8DB3-4A7D-A011-7C47F1BD0E36}" destId="{C3D3BE0F-1598-48CD-86FC-B46DC949C9A4}" srcOrd="0" destOrd="0" parTransId="{526E783E-41B6-4476-97D0-BEB622A98317}" sibTransId="{0721F3B5-8EF2-40BC-B575-7BDA5403998F}"/>
    <dgm:cxn modelId="{A098AC7F-F5CD-491B-BBEA-C34107DDEC3C}" srcId="{2CEAC987-8DB3-4A7D-A011-7C47F1BD0E36}" destId="{D385F6FD-1D6B-4F26-A338-8EF7AB2C5924}" srcOrd="2" destOrd="0" parTransId="{65F6238D-986E-4245-A7F5-31CC697E00AC}" sibTransId="{DE046572-ACC0-4F1B-A05C-EFB3AF97A69F}"/>
    <dgm:cxn modelId="{8832D4B9-D572-49FF-A876-66E8016849D6}" type="presOf" srcId="{C3D3BE0F-1598-48CD-86FC-B46DC949C9A4}" destId="{433A8CBF-148A-4150-92BC-3E2AAB0DC0CF}" srcOrd="0" destOrd="0" presId="urn:microsoft.com/office/officeart/2005/8/layout/vList2"/>
    <dgm:cxn modelId="{75FA3C0B-F22A-4FE1-B29A-48C03B8EF2AA}" type="presOf" srcId="{0033B22F-2C03-4537-BCEA-E5F7B7AF9824}" destId="{AC2C91D6-FA10-4F8B-BE8E-E3F08A164319}" srcOrd="0" destOrd="0" presId="urn:microsoft.com/office/officeart/2005/8/layout/vList2"/>
    <dgm:cxn modelId="{CB4407E4-C353-4B92-9BAC-EB28723DBC11}" srcId="{0033B22F-2C03-4537-BCEA-E5F7B7AF9824}" destId="{24C9E54E-8ED4-4F9E-BE2D-D54F31CC2F92}" srcOrd="2" destOrd="0" parTransId="{8412679C-01AF-4CF5-9C13-DDEC3453487E}" sibTransId="{7E1DE548-FED0-45E5-996E-75CD13EA930C}"/>
    <dgm:cxn modelId="{7F2D62A9-0A83-4CF7-81C4-6DC73D323339}" srcId="{02B74704-3FC4-4950-A24F-4382E5837C04}" destId="{D415495C-E319-486C-8348-574FC13306E7}" srcOrd="0" destOrd="0" parTransId="{B2304FC3-4E6A-4DB2-990B-50A67392B5FA}" sibTransId="{30824756-AAAD-4750-8935-50C00312B301}"/>
    <dgm:cxn modelId="{02C2079B-5059-4574-B822-E7819323994C}" srcId="{02B74704-3FC4-4950-A24F-4382E5837C04}" destId="{5CE098D8-FEDA-42EA-ABC6-D97E0A044390}" srcOrd="3" destOrd="0" parTransId="{9C7D4072-3D44-4A8D-A4C7-8466C87D8BB2}" sibTransId="{4249A859-201A-43EF-B317-B886535D014F}"/>
    <dgm:cxn modelId="{BB1112E8-9ECE-4CB9-B8FB-872FA0379CCD}" srcId="{24C9E54E-8ED4-4F9E-BE2D-D54F31CC2F92}" destId="{56002497-EC44-4552-A35E-787E484B7C17}" srcOrd="0" destOrd="0" parTransId="{A514D66D-21E1-49CC-BB6C-50C982C21C5A}" sibTransId="{C5917647-1897-46B2-9428-6B021D54C134}"/>
    <dgm:cxn modelId="{361800CB-9F8E-4A53-8B6E-083CE75C3F9E}" srcId="{02B74704-3FC4-4950-A24F-4382E5837C04}" destId="{D354DFEF-880B-4A4D-B78B-A4DC80E97248}" srcOrd="2" destOrd="0" parTransId="{CB7873A3-1EA6-42B2-9948-6CD6DA723002}" sibTransId="{52A23061-EF1D-48C1-855F-702F97C04D2F}"/>
    <dgm:cxn modelId="{1BB528EF-C31F-408D-B232-9690FC47F7E9}" srcId="{2CEAC987-8DB3-4A7D-A011-7C47F1BD0E36}" destId="{191FC81E-86EF-458B-91E2-39CC3918D641}" srcOrd="1" destOrd="0" parTransId="{033B3E9A-54E0-4F2C-83A7-B8CBE9C229BF}" sibTransId="{67B0CCD0-CCD8-4AAE-B57F-8D74728F018F}"/>
    <dgm:cxn modelId="{5195396D-C59A-4603-9268-8732B0760AC6}" srcId="{24C9E54E-8ED4-4F9E-BE2D-D54F31CC2F92}" destId="{F599DD54-4785-44F7-BF9F-7776644F058C}" srcOrd="1" destOrd="0" parTransId="{FF876FA3-3C35-42B1-936E-54BDB18F7CA7}" sibTransId="{E27D2006-1151-416D-8019-6EED712D83B9}"/>
    <dgm:cxn modelId="{88482FE0-079F-4084-BEF7-5DAB42BB41C2}" type="presOf" srcId="{56002497-EC44-4552-A35E-787E484B7C17}" destId="{722FE955-14A0-484A-9F24-91A1DD405105}" srcOrd="0" destOrd="0" presId="urn:microsoft.com/office/officeart/2005/8/layout/vList2"/>
    <dgm:cxn modelId="{C748D496-5180-4E2A-AFD5-C0DCA968F6A4}" srcId="{0033B22F-2C03-4537-BCEA-E5F7B7AF9824}" destId="{02B74704-3FC4-4950-A24F-4382E5837C04}" srcOrd="1" destOrd="0" parTransId="{69C43188-C6A7-4858-BAC9-747CF4E39227}" sibTransId="{2F764A5C-D5EB-4E5A-9BA2-45F4D22CCC27}"/>
    <dgm:cxn modelId="{29E3EAF3-7745-4ED6-96A6-AA21F81DA028}" type="presOf" srcId="{2CEAC987-8DB3-4A7D-A011-7C47F1BD0E36}" destId="{47B945E7-1C7E-4F91-8B73-2BC9D5062A9B}" srcOrd="0" destOrd="0" presId="urn:microsoft.com/office/officeart/2005/8/layout/vList2"/>
    <dgm:cxn modelId="{D5F6B98D-4E7F-45D1-9E05-12EF3EF7EEFE}" type="presOf" srcId="{D385F6FD-1D6B-4F26-A338-8EF7AB2C5924}" destId="{433A8CBF-148A-4150-92BC-3E2AAB0DC0CF}" srcOrd="0" destOrd="2" presId="urn:microsoft.com/office/officeart/2005/8/layout/vList2"/>
    <dgm:cxn modelId="{D42560DC-631C-480F-B813-0CEF9DE10B3F}" srcId="{24C9E54E-8ED4-4F9E-BE2D-D54F31CC2F92}" destId="{ACE87C51-612A-416B-8A4E-F524839FC5F5}" srcOrd="2" destOrd="0" parTransId="{2B2902BA-47E0-43E9-B89E-13251D563ACD}" sibTransId="{56A4B1DF-0862-4FB7-A5AF-13FEB8F38D46}"/>
    <dgm:cxn modelId="{CE06A515-EC1B-4D5A-AA70-24ED3196AAFF}" srcId="{02B74704-3FC4-4950-A24F-4382E5837C04}" destId="{9FD69957-E368-4754-8639-4EE4BBFFCAC7}" srcOrd="1" destOrd="0" parTransId="{5D49FBCA-FA49-468C-9F3C-561AAACF6F3E}" sibTransId="{28109ADA-4417-4A59-BA77-B61A2EAA9F5D}"/>
    <dgm:cxn modelId="{F2B943C6-B2AB-4C10-B4C7-B6132CC2A887}" type="presOf" srcId="{9FD69957-E368-4754-8639-4EE4BBFFCAC7}" destId="{5EC14BA4-462C-47A7-A6DA-ADDAB786F264}" srcOrd="0" destOrd="1" presId="urn:microsoft.com/office/officeart/2005/8/layout/vList2"/>
    <dgm:cxn modelId="{0B11355A-E176-48D5-B17C-F60E1ACC3FC5}" type="presOf" srcId="{ACE87C51-612A-416B-8A4E-F524839FC5F5}" destId="{722FE955-14A0-484A-9F24-91A1DD405105}" srcOrd="0" destOrd="2" presId="urn:microsoft.com/office/officeart/2005/8/layout/vList2"/>
    <dgm:cxn modelId="{9A0CFFB2-79DB-4CC0-9283-DF8E0B847D5F}" srcId="{0033B22F-2C03-4537-BCEA-E5F7B7AF9824}" destId="{2CEAC987-8DB3-4A7D-A011-7C47F1BD0E36}" srcOrd="0" destOrd="0" parTransId="{91DC2E5B-9CB1-4FBC-8E4B-7FA8E6EB36F0}" sibTransId="{8A3DF3E5-A24D-4610-96DB-45C8A38D8AF1}"/>
    <dgm:cxn modelId="{7125983D-FC4D-4A05-893D-492DBDEBB809}" type="presOf" srcId="{191FC81E-86EF-458B-91E2-39CC3918D641}" destId="{433A8CBF-148A-4150-92BC-3E2AAB0DC0CF}" srcOrd="0" destOrd="1" presId="urn:microsoft.com/office/officeart/2005/8/layout/vList2"/>
    <dgm:cxn modelId="{4D38E913-837F-4CD3-BC03-F520903183DF}" type="presOf" srcId="{D415495C-E319-486C-8348-574FC13306E7}" destId="{5EC14BA4-462C-47A7-A6DA-ADDAB786F264}" srcOrd="0" destOrd="0" presId="urn:microsoft.com/office/officeart/2005/8/layout/vList2"/>
    <dgm:cxn modelId="{3FFB2705-89BD-4CEF-9541-A20D17690B75}" type="presParOf" srcId="{AC2C91D6-FA10-4F8B-BE8E-E3F08A164319}" destId="{47B945E7-1C7E-4F91-8B73-2BC9D5062A9B}" srcOrd="0" destOrd="0" presId="urn:microsoft.com/office/officeart/2005/8/layout/vList2"/>
    <dgm:cxn modelId="{F913C12C-7260-4CEB-9CF6-28DF029FCBC2}" type="presParOf" srcId="{AC2C91D6-FA10-4F8B-BE8E-E3F08A164319}" destId="{433A8CBF-148A-4150-92BC-3E2AAB0DC0CF}" srcOrd="1" destOrd="0" presId="urn:microsoft.com/office/officeart/2005/8/layout/vList2"/>
    <dgm:cxn modelId="{668608CB-8E8E-4C10-A1B0-B6083A4F3A25}" type="presParOf" srcId="{AC2C91D6-FA10-4F8B-BE8E-E3F08A164319}" destId="{676408C0-8C11-4099-9CF7-DCA3E28ED83C}" srcOrd="2" destOrd="0" presId="urn:microsoft.com/office/officeart/2005/8/layout/vList2"/>
    <dgm:cxn modelId="{867123B5-8981-4C81-9851-E2C781513EF3}" type="presParOf" srcId="{AC2C91D6-FA10-4F8B-BE8E-E3F08A164319}" destId="{5EC14BA4-462C-47A7-A6DA-ADDAB786F264}" srcOrd="3" destOrd="0" presId="urn:microsoft.com/office/officeart/2005/8/layout/vList2"/>
    <dgm:cxn modelId="{FBF8007A-8DA2-4931-B02D-6D0D4AA2B5D1}" type="presParOf" srcId="{AC2C91D6-FA10-4F8B-BE8E-E3F08A164319}" destId="{0F129094-3F72-4EA5-B83A-8B17B2B177F1}" srcOrd="4" destOrd="0" presId="urn:microsoft.com/office/officeart/2005/8/layout/vList2"/>
    <dgm:cxn modelId="{5F8CE1FE-7355-4D1B-88C2-705CF4CEAA2B}" type="presParOf" srcId="{AC2C91D6-FA10-4F8B-BE8E-E3F08A164319}" destId="{722FE955-14A0-484A-9F24-91A1DD405105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7D4F30-162A-450E-BAE7-88D04EEDEA36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8DE1844-1C5F-4641-935B-FFFF2E50B933}">
      <dgm:prSet phldrT="[Текст]" custT="1"/>
      <dgm:spPr/>
      <dgm:t>
        <a:bodyPr/>
        <a:lstStyle/>
        <a:p>
          <a:pPr algn="ctr"/>
          <a:r>
            <a:rPr lang="ru-RU" sz="2800" dirty="0" smtClean="0"/>
            <a:t>система мониторинга педагогической компетентности</a:t>
          </a:r>
          <a:endParaRPr lang="ru-RU" sz="2800" dirty="0"/>
        </a:p>
      </dgm:t>
    </dgm:pt>
    <dgm:pt modelId="{78AF436D-F277-4185-B540-C7EA84782887}" type="parTrans" cxnId="{7CECD2A8-3DAD-469E-A3B5-AFE2D60859DF}">
      <dgm:prSet/>
      <dgm:spPr/>
      <dgm:t>
        <a:bodyPr/>
        <a:lstStyle/>
        <a:p>
          <a:endParaRPr lang="ru-RU"/>
        </a:p>
      </dgm:t>
    </dgm:pt>
    <dgm:pt modelId="{8B9F9C9E-6B41-4692-9EBD-0A9F5FF681DD}" type="sibTrans" cxnId="{7CECD2A8-3DAD-469E-A3B5-AFE2D60859DF}">
      <dgm:prSet/>
      <dgm:spPr/>
      <dgm:t>
        <a:bodyPr/>
        <a:lstStyle/>
        <a:p>
          <a:endParaRPr lang="ru-RU"/>
        </a:p>
      </dgm:t>
    </dgm:pt>
    <dgm:pt modelId="{C0FCAF2F-60F4-43E9-9F51-6232D5940E08}">
      <dgm:prSet phldrT="[Текст]" custT="1"/>
      <dgm:spPr/>
      <dgm:t>
        <a:bodyPr/>
        <a:lstStyle/>
        <a:p>
          <a:pPr algn="ctr"/>
          <a:r>
            <a:rPr lang="ru-RU" sz="2800" dirty="0" smtClean="0"/>
            <a:t>повышение квалификации педагогических работников</a:t>
          </a:r>
          <a:endParaRPr lang="ru-RU" sz="2800" dirty="0"/>
        </a:p>
      </dgm:t>
    </dgm:pt>
    <dgm:pt modelId="{2F042D75-1A6B-43CF-A882-346FFCABF021}" type="parTrans" cxnId="{5ED85FF8-ED52-4EFC-9207-2F98BE55054B}">
      <dgm:prSet/>
      <dgm:spPr/>
      <dgm:t>
        <a:bodyPr/>
        <a:lstStyle/>
        <a:p>
          <a:endParaRPr lang="ru-RU"/>
        </a:p>
      </dgm:t>
    </dgm:pt>
    <dgm:pt modelId="{F41E2128-B7F1-4036-A44C-B7D9EBDEB871}" type="sibTrans" cxnId="{5ED85FF8-ED52-4EFC-9207-2F98BE55054B}">
      <dgm:prSet/>
      <dgm:spPr/>
      <dgm:t>
        <a:bodyPr/>
        <a:lstStyle/>
        <a:p>
          <a:endParaRPr lang="ru-RU"/>
        </a:p>
      </dgm:t>
    </dgm:pt>
    <dgm:pt modelId="{792D1EDF-6CBB-42AC-9F72-A17650499E11}">
      <dgm:prSet phldrT="[Текст]" custT="1"/>
      <dgm:spPr/>
      <dgm:t>
        <a:bodyPr/>
        <a:lstStyle/>
        <a:p>
          <a:pPr algn="ctr"/>
          <a:r>
            <a:rPr lang="ru-RU" sz="2800" dirty="0" smtClean="0"/>
            <a:t>повышение инновационного потенциала коллектива</a:t>
          </a:r>
          <a:endParaRPr lang="ru-RU" sz="2800" dirty="0"/>
        </a:p>
      </dgm:t>
    </dgm:pt>
    <dgm:pt modelId="{CE045B3A-C638-41FE-A555-C4BE06E6EC56}" type="parTrans" cxnId="{E6AD5BBE-B030-42B9-8F96-F09F86763E90}">
      <dgm:prSet/>
      <dgm:spPr/>
      <dgm:t>
        <a:bodyPr/>
        <a:lstStyle/>
        <a:p>
          <a:endParaRPr lang="ru-RU"/>
        </a:p>
      </dgm:t>
    </dgm:pt>
    <dgm:pt modelId="{1BDA2769-703E-4609-B27B-41431B9942AC}" type="sibTrans" cxnId="{E6AD5BBE-B030-42B9-8F96-F09F86763E90}">
      <dgm:prSet/>
      <dgm:spPr/>
      <dgm:t>
        <a:bodyPr/>
        <a:lstStyle/>
        <a:p>
          <a:endParaRPr lang="ru-RU"/>
        </a:p>
      </dgm:t>
    </dgm:pt>
    <dgm:pt modelId="{2D674998-2748-4D13-8C80-BEE818781A52}" type="pres">
      <dgm:prSet presAssocID="{E37D4F30-162A-450E-BAE7-88D04EEDEA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B8F14-A949-44B0-BDA8-82FEE55167FD}" type="pres">
      <dgm:prSet presAssocID="{78DE1844-1C5F-4641-935B-FFFF2E50B933}" presName="parentLin" presStyleCnt="0"/>
      <dgm:spPr/>
    </dgm:pt>
    <dgm:pt modelId="{2ED55FB6-75BD-4EAA-BA91-773EF6853953}" type="pres">
      <dgm:prSet presAssocID="{78DE1844-1C5F-4641-935B-FFFF2E50B93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D47E3CD-EDC3-4382-8F54-435FDD5E817A}" type="pres">
      <dgm:prSet presAssocID="{78DE1844-1C5F-4641-935B-FFFF2E50B9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D0112-CBCE-46CE-8127-132531B4097B}" type="pres">
      <dgm:prSet presAssocID="{78DE1844-1C5F-4641-935B-FFFF2E50B933}" presName="negativeSpace" presStyleCnt="0"/>
      <dgm:spPr/>
    </dgm:pt>
    <dgm:pt modelId="{0B357FCC-96C9-4C17-8AF1-13C08A871B53}" type="pres">
      <dgm:prSet presAssocID="{78DE1844-1C5F-4641-935B-FFFF2E50B933}" presName="childText" presStyleLbl="conFgAcc1" presStyleIdx="0" presStyleCnt="3">
        <dgm:presLayoutVars>
          <dgm:bulletEnabled val="1"/>
        </dgm:presLayoutVars>
      </dgm:prSet>
      <dgm:spPr/>
    </dgm:pt>
    <dgm:pt modelId="{A592ACFC-9E6F-41B3-8CD4-26B713BCCEB4}" type="pres">
      <dgm:prSet presAssocID="{8B9F9C9E-6B41-4692-9EBD-0A9F5FF681DD}" presName="spaceBetweenRectangles" presStyleCnt="0"/>
      <dgm:spPr/>
    </dgm:pt>
    <dgm:pt modelId="{C4B64D2F-FB56-4F4A-96FF-9EC6FE44AB70}" type="pres">
      <dgm:prSet presAssocID="{C0FCAF2F-60F4-43E9-9F51-6232D5940E08}" presName="parentLin" presStyleCnt="0"/>
      <dgm:spPr/>
    </dgm:pt>
    <dgm:pt modelId="{51462E3D-842E-400E-A9BE-6CB823C7A2BA}" type="pres">
      <dgm:prSet presAssocID="{C0FCAF2F-60F4-43E9-9F51-6232D5940E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6C1B027-9B28-4E81-A6C6-A7D382198281}" type="pres">
      <dgm:prSet presAssocID="{C0FCAF2F-60F4-43E9-9F51-6232D5940E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50DA7-7578-47B0-9B08-53941C5EEDD9}" type="pres">
      <dgm:prSet presAssocID="{C0FCAF2F-60F4-43E9-9F51-6232D5940E08}" presName="negativeSpace" presStyleCnt="0"/>
      <dgm:spPr/>
    </dgm:pt>
    <dgm:pt modelId="{E8B65958-742D-48CD-99C6-C0E70ED0C7B2}" type="pres">
      <dgm:prSet presAssocID="{C0FCAF2F-60F4-43E9-9F51-6232D5940E08}" presName="childText" presStyleLbl="conFgAcc1" presStyleIdx="1" presStyleCnt="3">
        <dgm:presLayoutVars>
          <dgm:bulletEnabled val="1"/>
        </dgm:presLayoutVars>
      </dgm:prSet>
      <dgm:spPr/>
    </dgm:pt>
    <dgm:pt modelId="{576673E4-CFB8-44E4-A6F3-DCFA05AA388C}" type="pres">
      <dgm:prSet presAssocID="{F41E2128-B7F1-4036-A44C-B7D9EBDEB871}" presName="spaceBetweenRectangles" presStyleCnt="0"/>
      <dgm:spPr/>
    </dgm:pt>
    <dgm:pt modelId="{D38158D6-CD5F-4096-A55A-9F9793DE4CBC}" type="pres">
      <dgm:prSet presAssocID="{792D1EDF-6CBB-42AC-9F72-A17650499E11}" presName="parentLin" presStyleCnt="0"/>
      <dgm:spPr/>
    </dgm:pt>
    <dgm:pt modelId="{DF43EB16-2C71-4FAC-BD73-B00F590E59C4}" type="pres">
      <dgm:prSet presAssocID="{792D1EDF-6CBB-42AC-9F72-A17650499E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96A0E5C-E94E-48CB-82CA-C4C209E416E7}" type="pres">
      <dgm:prSet presAssocID="{792D1EDF-6CBB-42AC-9F72-A17650499E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556B8-2C88-4546-A737-6593FC6AAB29}" type="pres">
      <dgm:prSet presAssocID="{792D1EDF-6CBB-42AC-9F72-A17650499E11}" presName="negativeSpace" presStyleCnt="0"/>
      <dgm:spPr/>
    </dgm:pt>
    <dgm:pt modelId="{4A1F2EF2-0D2B-4404-BA5B-5374916C0D75}" type="pres">
      <dgm:prSet presAssocID="{792D1EDF-6CBB-42AC-9F72-A17650499E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ECD2A8-3DAD-469E-A3B5-AFE2D60859DF}" srcId="{E37D4F30-162A-450E-BAE7-88D04EEDEA36}" destId="{78DE1844-1C5F-4641-935B-FFFF2E50B933}" srcOrd="0" destOrd="0" parTransId="{78AF436D-F277-4185-B540-C7EA84782887}" sibTransId="{8B9F9C9E-6B41-4692-9EBD-0A9F5FF681DD}"/>
    <dgm:cxn modelId="{6160EC9D-9053-4ADA-9388-A5AC792BC9B8}" type="presOf" srcId="{C0FCAF2F-60F4-43E9-9F51-6232D5940E08}" destId="{06C1B027-9B28-4E81-A6C6-A7D382198281}" srcOrd="1" destOrd="0" presId="urn:microsoft.com/office/officeart/2005/8/layout/list1"/>
    <dgm:cxn modelId="{B34A8757-AE78-44D6-A297-51F7F6FADF51}" type="presOf" srcId="{78DE1844-1C5F-4641-935B-FFFF2E50B933}" destId="{2ED55FB6-75BD-4EAA-BA91-773EF6853953}" srcOrd="0" destOrd="0" presId="urn:microsoft.com/office/officeart/2005/8/layout/list1"/>
    <dgm:cxn modelId="{AD22701A-822E-4AC6-A217-20F6D1090F34}" type="presOf" srcId="{E37D4F30-162A-450E-BAE7-88D04EEDEA36}" destId="{2D674998-2748-4D13-8C80-BEE818781A52}" srcOrd="0" destOrd="0" presId="urn:microsoft.com/office/officeart/2005/8/layout/list1"/>
    <dgm:cxn modelId="{4B4C6395-885E-49B7-BC38-D3C700C21A7A}" type="presOf" srcId="{C0FCAF2F-60F4-43E9-9F51-6232D5940E08}" destId="{51462E3D-842E-400E-A9BE-6CB823C7A2BA}" srcOrd="0" destOrd="0" presId="urn:microsoft.com/office/officeart/2005/8/layout/list1"/>
    <dgm:cxn modelId="{E6AD5BBE-B030-42B9-8F96-F09F86763E90}" srcId="{E37D4F30-162A-450E-BAE7-88D04EEDEA36}" destId="{792D1EDF-6CBB-42AC-9F72-A17650499E11}" srcOrd="2" destOrd="0" parTransId="{CE045B3A-C638-41FE-A555-C4BE06E6EC56}" sibTransId="{1BDA2769-703E-4609-B27B-41431B9942AC}"/>
    <dgm:cxn modelId="{5ED85FF8-ED52-4EFC-9207-2F98BE55054B}" srcId="{E37D4F30-162A-450E-BAE7-88D04EEDEA36}" destId="{C0FCAF2F-60F4-43E9-9F51-6232D5940E08}" srcOrd="1" destOrd="0" parTransId="{2F042D75-1A6B-43CF-A882-346FFCABF021}" sibTransId="{F41E2128-B7F1-4036-A44C-B7D9EBDEB871}"/>
    <dgm:cxn modelId="{087E3A31-CDDD-4503-AA1E-F46C0D1F82CE}" type="presOf" srcId="{792D1EDF-6CBB-42AC-9F72-A17650499E11}" destId="{396A0E5C-E94E-48CB-82CA-C4C209E416E7}" srcOrd="1" destOrd="0" presId="urn:microsoft.com/office/officeart/2005/8/layout/list1"/>
    <dgm:cxn modelId="{0900DEAB-163F-4CF0-99B2-5BD6AE9EAEE7}" type="presOf" srcId="{792D1EDF-6CBB-42AC-9F72-A17650499E11}" destId="{DF43EB16-2C71-4FAC-BD73-B00F590E59C4}" srcOrd="0" destOrd="0" presId="urn:microsoft.com/office/officeart/2005/8/layout/list1"/>
    <dgm:cxn modelId="{A51A47EC-229E-4B74-9738-544DC59B517D}" type="presOf" srcId="{78DE1844-1C5F-4641-935B-FFFF2E50B933}" destId="{6D47E3CD-EDC3-4382-8F54-435FDD5E817A}" srcOrd="1" destOrd="0" presId="urn:microsoft.com/office/officeart/2005/8/layout/list1"/>
    <dgm:cxn modelId="{7ED2391D-15DF-40A1-99D4-F97782EC5652}" type="presParOf" srcId="{2D674998-2748-4D13-8C80-BEE818781A52}" destId="{758B8F14-A949-44B0-BDA8-82FEE55167FD}" srcOrd="0" destOrd="0" presId="urn:microsoft.com/office/officeart/2005/8/layout/list1"/>
    <dgm:cxn modelId="{8328A5AE-B1BD-470E-8827-F1BC0C716520}" type="presParOf" srcId="{758B8F14-A949-44B0-BDA8-82FEE55167FD}" destId="{2ED55FB6-75BD-4EAA-BA91-773EF6853953}" srcOrd="0" destOrd="0" presId="urn:microsoft.com/office/officeart/2005/8/layout/list1"/>
    <dgm:cxn modelId="{D8D5D84F-BEB8-405E-8415-02CFEA14826E}" type="presParOf" srcId="{758B8F14-A949-44B0-BDA8-82FEE55167FD}" destId="{6D47E3CD-EDC3-4382-8F54-435FDD5E817A}" srcOrd="1" destOrd="0" presId="urn:microsoft.com/office/officeart/2005/8/layout/list1"/>
    <dgm:cxn modelId="{112F68DF-DF15-4FEA-8F49-C7539084EE57}" type="presParOf" srcId="{2D674998-2748-4D13-8C80-BEE818781A52}" destId="{77CD0112-CBCE-46CE-8127-132531B4097B}" srcOrd="1" destOrd="0" presId="urn:microsoft.com/office/officeart/2005/8/layout/list1"/>
    <dgm:cxn modelId="{1A64C8F1-9545-4DEE-8852-672C0383B405}" type="presParOf" srcId="{2D674998-2748-4D13-8C80-BEE818781A52}" destId="{0B357FCC-96C9-4C17-8AF1-13C08A871B53}" srcOrd="2" destOrd="0" presId="urn:microsoft.com/office/officeart/2005/8/layout/list1"/>
    <dgm:cxn modelId="{BE63D17F-E8DF-4BA3-AB64-AEEDF0C5957F}" type="presParOf" srcId="{2D674998-2748-4D13-8C80-BEE818781A52}" destId="{A592ACFC-9E6F-41B3-8CD4-26B713BCCEB4}" srcOrd="3" destOrd="0" presId="urn:microsoft.com/office/officeart/2005/8/layout/list1"/>
    <dgm:cxn modelId="{3DCAF887-A5F5-48EF-8609-2DFD65598B9D}" type="presParOf" srcId="{2D674998-2748-4D13-8C80-BEE818781A52}" destId="{C4B64D2F-FB56-4F4A-96FF-9EC6FE44AB70}" srcOrd="4" destOrd="0" presId="urn:microsoft.com/office/officeart/2005/8/layout/list1"/>
    <dgm:cxn modelId="{96A2A1F2-842E-4532-BE88-DBC75B6BAC4E}" type="presParOf" srcId="{C4B64D2F-FB56-4F4A-96FF-9EC6FE44AB70}" destId="{51462E3D-842E-400E-A9BE-6CB823C7A2BA}" srcOrd="0" destOrd="0" presId="urn:microsoft.com/office/officeart/2005/8/layout/list1"/>
    <dgm:cxn modelId="{7E373431-E96F-4133-8880-71192B90E2D2}" type="presParOf" srcId="{C4B64D2F-FB56-4F4A-96FF-9EC6FE44AB70}" destId="{06C1B027-9B28-4E81-A6C6-A7D382198281}" srcOrd="1" destOrd="0" presId="urn:microsoft.com/office/officeart/2005/8/layout/list1"/>
    <dgm:cxn modelId="{2EF7777B-C59D-45A2-9AB1-ACC4DFFBFDB7}" type="presParOf" srcId="{2D674998-2748-4D13-8C80-BEE818781A52}" destId="{2DC50DA7-7578-47B0-9B08-53941C5EEDD9}" srcOrd="5" destOrd="0" presId="urn:microsoft.com/office/officeart/2005/8/layout/list1"/>
    <dgm:cxn modelId="{707E1328-1B34-4583-91CE-3278487069A0}" type="presParOf" srcId="{2D674998-2748-4D13-8C80-BEE818781A52}" destId="{E8B65958-742D-48CD-99C6-C0E70ED0C7B2}" srcOrd="6" destOrd="0" presId="urn:microsoft.com/office/officeart/2005/8/layout/list1"/>
    <dgm:cxn modelId="{854F449F-E50D-458B-B90B-A0DACA8E577C}" type="presParOf" srcId="{2D674998-2748-4D13-8C80-BEE818781A52}" destId="{576673E4-CFB8-44E4-A6F3-DCFA05AA388C}" srcOrd="7" destOrd="0" presId="urn:microsoft.com/office/officeart/2005/8/layout/list1"/>
    <dgm:cxn modelId="{FB60FCA7-4E87-4FB0-9E15-19EBD5406918}" type="presParOf" srcId="{2D674998-2748-4D13-8C80-BEE818781A52}" destId="{D38158D6-CD5F-4096-A55A-9F9793DE4CBC}" srcOrd="8" destOrd="0" presId="urn:microsoft.com/office/officeart/2005/8/layout/list1"/>
    <dgm:cxn modelId="{5FE985C8-CB16-45CB-920D-67F78CF9E22F}" type="presParOf" srcId="{D38158D6-CD5F-4096-A55A-9F9793DE4CBC}" destId="{DF43EB16-2C71-4FAC-BD73-B00F590E59C4}" srcOrd="0" destOrd="0" presId="urn:microsoft.com/office/officeart/2005/8/layout/list1"/>
    <dgm:cxn modelId="{13CD0807-DE23-40DC-8525-48749CB6BCCC}" type="presParOf" srcId="{D38158D6-CD5F-4096-A55A-9F9793DE4CBC}" destId="{396A0E5C-E94E-48CB-82CA-C4C209E416E7}" srcOrd="1" destOrd="0" presId="urn:microsoft.com/office/officeart/2005/8/layout/list1"/>
    <dgm:cxn modelId="{6131388E-F5EB-4531-A335-0254ADDA8063}" type="presParOf" srcId="{2D674998-2748-4D13-8C80-BEE818781A52}" destId="{BD8556B8-2C88-4546-A737-6593FC6AAB29}" srcOrd="9" destOrd="0" presId="urn:microsoft.com/office/officeart/2005/8/layout/list1"/>
    <dgm:cxn modelId="{1119E34D-11FD-4520-8F32-4D8A95A7114B}" type="presParOf" srcId="{2D674998-2748-4D13-8C80-BEE818781A52}" destId="{4A1F2EF2-0D2B-4404-BA5B-5374916C0D75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E33FE7-E33D-4977-B82F-6F245D778071}" type="doc">
      <dgm:prSet loTypeId="urn:microsoft.com/office/officeart/2005/8/layout/vList6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0092E8C-544F-4A79-B0FD-BCAFA1C4A429}">
      <dgm:prSet phldrT="[Текст]" custT="1"/>
      <dgm:spPr/>
      <dgm:t>
        <a:bodyPr/>
        <a:lstStyle/>
        <a:p>
          <a:pPr algn="ctr"/>
          <a:r>
            <a:rPr lang="ru-RU" sz="1800" dirty="0" smtClean="0"/>
            <a:t>Отсутствие материально-технической базы, недостаточное финансирование</a:t>
          </a:r>
          <a:endParaRPr lang="ru-RU" sz="1800" dirty="0"/>
        </a:p>
      </dgm:t>
    </dgm:pt>
    <dgm:pt modelId="{36EF5A0D-0979-4FA5-ABC6-24B3F98435FA}" type="parTrans" cxnId="{8AFABDFF-A8C2-4228-B710-17BC34BAC588}">
      <dgm:prSet/>
      <dgm:spPr/>
      <dgm:t>
        <a:bodyPr/>
        <a:lstStyle/>
        <a:p>
          <a:endParaRPr lang="ru-RU"/>
        </a:p>
      </dgm:t>
    </dgm:pt>
    <dgm:pt modelId="{F2F98B40-DDD3-46E5-83DC-5A210B511996}" type="sibTrans" cxnId="{8AFABDFF-A8C2-4228-B710-17BC34BAC588}">
      <dgm:prSet/>
      <dgm:spPr/>
      <dgm:t>
        <a:bodyPr/>
        <a:lstStyle/>
        <a:p>
          <a:endParaRPr lang="ru-RU"/>
        </a:p>
      </dgm:t>
    </dgm:pt>
    <dgm:pt modelId="{04BFD411-1AA0-424E-A883-402DEFB6A114}">
      <dgm:prSet phldrT="[Текст]" custT="1"/>
      <dgm:spPr/>
      <dgm:t>
        <a:bodyPr/>
        <a:lstStyle/>
        <a:p>
          <a:pPr algn="ctr"/>
          <a:r>
            <a:rPr lang="ru-RU" sz="1800" dirty="0" smtClean="0"/>
            <a:t>Привлечение средств за счет грантов и целевых программ, дополнительных платных образовательных услуг</a:t>
          </a:r>
          <a:endParaRPr lang="ru-RU" sz="1800" dirty="0"/>
        </a:p>
      </dgm:t>
    </dgm:pt>
    <dgm:pt modelId="{208554F3-290D-4A32-A831-1DFAF3E38049}" type="parTrans" cxnId="{FF3935C1-7E30-449E-A39B-F6AB7E643E62}">
      <dgm:prSet/>
      <dgm:spPr/>
      <dgm:t>
        <a:bodyPr/>
        <a:lstStyle/>
        <a:p>
          <a:endParaRPr lang="ru-RU"/>
        </a:p>
      </dgm:t>
    </dgm:pt>
    <dgm:pt modelId="{1915E9E8-35F1-4A3E-83E6-AD1B68994DFF}" type="sibTrans" cxnId="{FF3935C1-7E30-449E-A39B-F6AB7E643E62}">
      <dgm:prSet/>
      <dgm:spPr/>
      <dgm:t>
        <a:bodyPr/>
        <a:lstStyle/>
        <a:p>
          <a:endParaRPr lang="ru-RU"/>
        </a:p>
      </dgm:t>
    </dgm:pt>
    <dgm:pt modelId="{35D51987-D2E5-466D-85BC-C10543C11AA9}">
      <dgm:prSet phldrT="[Текст]" custT="1"/>
      <dgm:spPr/>
      <dgm:t>
        <a:bodyPr/>
        <a:lstStyle/>
        <a:p>
          <a:pPr algn="ctr"/>
          <a:r>
            <a:rPr lang="ru-RU" sz="1800" dirty="0" smtClean="0"/>
            <a:t>Недостаточный уровень овладения новыми формами работы с персоналом</a:t>
          </a:r>
          <a:endParaRPr lang="ru-RU" sz="1800" dirty="0"/>
        </a:p>
      </dgm:t>
    </dgm:pt>
    <dgm:pt modelId="{F1964092-FA72-480B-9C8F-890F276E4C29}" type="parTrans" cxnId="{A0A6BBFD-D28C-4138-8A81-39DC108ED077}">
      <dgm:prSet/>
      <dgm:spPr/>
      <dgm:t>
        <a:bodyPr/>
        <a:lstStyle/>
        <a:p>
          <a:endParaRPr lang="ru-RU"/>
        </a:p>
      </dgm:t>
    </dgm:pt>
    <dgm:pt modelId="{A137F606-1EF5-4A7C-9E64-847178EFF468}" type="sibTrans" cxnId="{A0A6BBFD-D28C-4138-8A81-39DC108ED077}">
      <dgm:prSet/>
      <dgm:spPr/>
      <dgm:t>
        <a:bodyPr/>
        <a:lstStyle/>
        <a:p>
          <a:endParaRPr lang="ru-RU"/>
        </a:p>
      </dgm:t>
    </dgm:pt>
    <dgm:pt modelId="{45E4D834-BADD-4FC1-A7C1-E0DDFC493C54}">
      <dgm:prSet phldrT="[Текст]" custT="1"/>
      <dgm:spPr/>
      <dgm:t>
        <a:bodyPr/>
        <a:lstStyle/>
        <a:p>
          <a:pPr algn="ctr"/>
          <a:r>
            <a:rPr lang="ru-RU" sz="1800" dirty="0" smtClean="0"/>
            <a:t>Постоянное совершенствование уровня научно-методической работы</a:t>
          </a:r>
          <a:endParaRPr lang="ru-RU" sz="1800" dirty="0"/>
        </a:p>
      </dgm:t>
    </dgm:pt>
    <dgm:pt modelId="{E040C82D-5D1F-4C72-849F-8400E75E99CC}" type="parTrans" cxnId="{431B796D-A6EC-4BAB-9867-3DA8D2BF2D7F}">
      <dgm:prSet/>
      <dgm:spPr/>
      <dgm:t>
        <a:bodyPr/>
        <a:lstStyle/>
        <a:p>
          <a:endParaRPr lang="ru-RU"/>
        </a:p>
      </dgm:t>
    </dgm:pt>
    <dgm:pt modelId="{31F33E87-FFC2-49DC-ABD5-B2F6BFE18F62}" type="sibTrans" cxnId="{431B796D-A6EC-4BAB-9867-3DA8D2BF2D7F}">
      <dgm:prSet/>
      <dgm:spPr/>
      <dgm:t>
        <a:bodyPr/>
        <a:lstStyle/>
        <a:p>
          <a:endParaRPr lang="ru-RU"/>
        </a:p>
      </dgm:t>
    </dgm:pt>
    <dgm:pt modelId="{042C68A8-13AB-4109-BFC3-A0FB99B6D795}">
      <dgm:prSet phldrT="[Текст]" custT="1"/>
      <dgm:spPr/>
      <dgm:t>
        <a:bodyPr/>
        <a:lstStyle/>
        <a:p>
          <a:pPr algn="ctr"/>
          <a:r>
            <a:rPr lang="ru-RU" sz="1800" dirty="0" smtClean="0"/>
            <a:t>Ознакомление с новыми достижениями в педагогике и психологии</a:t>
          </a:r>
          <a:endParaRPr lang="ru-RU" sz="1800" dirty="0"/>
        </a:p>
      </dgm:t>
    </dgm:pt>
    <dgm:pt modelId="{C9E102EB-72FA-44F6-8B5D-2314303ED9D9}" type="parTrans" cxnId="{139848AF-A046-4877-80A4-A2D023F9F691}">
      <dgm:prSet/>
      <dgm:spPr/>
      <dgm:t>
        <a:bodyPr/>
        <a:lstStyle/>
        <a:p>
          <a:endParaRPr lang="ru-RU"/>
        </a:p>
      </dgm:t>
    </dgm:pt>
    <dgm:pt modelId="{F4294468-B977-4868-9383-E7B8C278E0E6}" type="sibTrans" cxnId="{139848AF-A046-4877-80A4-A2D023F9F691}">
      <dgm:prSet/>
      <dgm:spPr/>
      <dgm:t>
        <a:bodyPr/>
        <a:lstStyle/>
        <a:p>
          <a:endParaRPr lang="ru-RU"/>
        </a:p>
      </dgm:t>
    </dgm:pt>
    <dgm:pt modelId="{ED91437A-46E1-4C15-B2F8-8D095D84EB6E}">
      <dgm:prSet phldrT="[Текст]" custT="1"/>
      <dgm:spPr/>
      <dgm:t>
        <a:bodyPr/>
        <a:lstStyle/>
        <a:p>
          <a:pPr algn="ctr"/>
          <a:r>
            <a:rPr lang="ru-RU" sz="1800" dirty="0" smtClean="0"/>
            <a:t>Отказ некоторых педагогических работников от аттестации, публикаций и участия в конкурсах</a:t>
          </a:r>
          <a:endParaRPr lang="ru-RU" sz="1800" dirty="0"/>
        </a:p>
      </dgm:t>
    </dgm:pt>
    <dgm:pt modelId="{551FF6CC-D4E2-4F2A-AD5B-74DD6502EF03}" type="parTrans" cxnId="{5380E0EA-448F-40A0-8BBD-012F36E61884}">
      <dgm:prSet/>
      <dgm:spPr/>
      <dgm:t>
        <a:bodyPr/>
        <a:lstStyle/>
        <a:p>
          <a:endParaRPr lang="ru-RU"/>
        </a:p>
      </dgm:t>
    </dgm:pt>
    <dgm:pt modelId="{3FD21843-2C96-4A9A-BD75-FD5261BAE2C6}" type="sibTrans" cxnId="{5380E0EA-448F-40A0-8BBD-012F36E61884}">
      <dgm:prSet/>
      <dgm:spPr/>
      <dgm:t>
        <a:bodyPr/>
        <a:lstStyle/>
        <a:p>
          <a:endParaRPr lang="ru-RU"/>
        </a:p>
      </dgm:t>
    </dgm:pt>
    <dgm:pt modelId="{B7788E56-8168-4D72-9C83-D0C2440C47D2}">
      <dgm:prSet phldrT="[Текст]" custT="1"/>
      <dgm:spPr/>
      <dgm:t>
        <a:bodyPr/>
        <a:lstStyle/>
        <a:p>
          <a:pPr algn="ctr"/>
          <a:r>
            <a:rPr lang="ru-RU" sz="1800" dirty="0" smtClean="0"/>
            <a:t>Оказание методической помощи</a:t>
          </a:r>
          <a:endParaRPr lang="ru-RU" sz="1800" dirty="0"/>
        </a:p>
      </dgm:t>
    </dgm:pt>
    <dgm:pt modelId="{05A78031-2E8B-4326-AE6B-B59FEE415EAC}" type="parTrans" cxnId="{783BEE3A-F649-49E4-AAD2-1B8AACE1FD76}">
      <dgm:prSet/>
      <dgm:spPr/>
      <dgm:t>
        <a:bodyPr/>
        <a:lstStyle/>
        <a:p>
          <a:endParaRPr lang="ru-RU"/>
        </a:p>
      </dgm:t>
    </dgm:pt>
    <dgm:pt modelId="{403D6B74-F537-426F-B2C0-1F5F0BDFB7FB}" type="sibTrans" cxnId="{783BEE3A-F649-49E4-AAD2-1B8AACE1FD76}">
      <dgm:prSet/>
      <dgm:spPr/>
      <dgm:t>
        <a:bodyPr/>
        <a:lstStyle/>
        <a:p>
          <a:endParaRPr lang="ru-RU"/>
        </a:p>
      </dgm:t>
    </dgm:pt>
    <dgm:pt modelId="{B4EBD73D-B815-4CBA-9773-BF005452ED8F}">
      <dgm:prSet phldrT="[Текст]" custT="1"/>
      <dgm:spPr/>
      <dgm:t>
        <a:bodyPr/>
        <a:lstStyle/>
        <a:p>
          <a:pPr algn="ctr"/>
          <a:r>
            <a:rPr lang="ru-RU" sz="1800" dirty="0" smtClean="0"/>
            <a:t>Организация наставничества</a:t>
          </a:r>
          <a:endParaRPr lang="ru-RU" sz="1800" dirty="0"/>
        </a:p>
      </dgm:t>
    </dgm:pt>
    <dgm:pt modelId="{11B57E22-B7A7-4C64-9ED9-044C2B2D9AE1}" type="parTrans" cxnId="{2D21FAB1-859B-4FAD-9354-FDEB19026D7C}">
      <dgm:prSet/>
      <dgm:spPr/>
      <dgm:t>
        <a:bodyPr/>
        <a:lstStyle/>
        <a:p>
          <a:endParaRPr lang="ru-RU"/>
        </a:p>
      </dgm:t>
    </dgm:pt>
    <dgm:pt modelId="{50E59DF5-1621-4675-81E1-91B65E4EADCB}" type="sibTrans" cxnId="{2D21FAB1-859B-4FAD-9354-FDEB19026D7C}">
      <dgm:prSet/>
      <dgm:spPr/>
      <dgm:t>
        <a:bodyPr/>
        <a:lstStyle/>
        <a:p>
          <a:endParaRPr lang="ru-RU"/>
        </a:p>
      </dgm:t>
    </dgm:pt>
    <dgm:pt modelId="{62459719-FE7E-4F84-BACC-3E32AE0BDCD5}">
      <dgm:prSet phldrT="[Текст]" custT="1"/>
      <dgm:spPr/>
      <dgm:t>
        <a:bodyPr/>
        <a:lstStyle/>
        <a:p>
          <a:pPr algn="ctr"/>
          <a:r>
            <a:rPr lang="ru-RU" sz="1800" dirty="0" smtClean="0"/>
            <a:t>Совершенствование системы стимулирования</a:t>
          </a:r>
          <a:endParaRPr lang="ru-RU" sz="1800" dirty="0"/>
        </a:p>
      </dgm:t>
    </dgm:pt>
    <dgm:pt modelId="{D81B3611-50A5-4D0D-9F32-40F5E8AC9B7C}" type="parTrans" cxnId="{9DDE9280-057B-4D9A-983B-B580E3925C0B}">
      <dgm:prSet/>
      <dgm:spPr/>
      <dgm:t>
        <a:bodyPr/>
        <a:lstStyle/>
        <a:p>
          <a:endParaRPr lang="ru-RU"/>
        </a:p>
      </dgm:t>
    </dgm:pt>
    <dgm:pt modelId="{D9AA0C99-C9F3-4FFB-8518-6DAED73D2BA9}" type="sibTrans" cxnId="{9DDE9280-057B-4D9A-983B-B580E3925C0B}">
      <dgm:prSet/>
      <dgm:spPr/>
      <dgm:t>
        <a:bodyPr/>
        <a:lstStyle/>
        <a:p>
          <a:endParaRPr lang="ru-RU"/>
        </a:p>
      </dgm:t>
    </dgm:pt>
    <dgm:pt modelId="{D740753E-3B78-49B7-A90E-F49289521FB1}">
      <dgm:prSet phldrT="[Текст]" custT="1"/>
      <dgm:spPr/>
      <dgm:t>
        <a:bodyPr/>
        <a:lstStyle/>
        <a:p>
          <a:pPr algn="ctr"/>
          <a:r>
            <a:rPr lang="ru-RU" sz="1800" dirty="0" smtClean="0"/>
            <a:t>Разработка индивидуальных траекторий профессионального роста</a:t>
          </a:r>
          <a:endParaRPr lang="ru-RU" sz="1800" dirty="0"/>
        </a:p>
      </dgm:t>
    </dgm:pt>
    <dgm:pt modelId="{3BACA1A9-9CB8-4F39-B802-866CF7A4F8DC}" type="parTrans" cxnId="{E464F214-5059-4C54-8B98-C31208B1AE69}">
      <dgm:prSet/>
      <dgm:spPr/>
      <dgm:t>
        <a:bodyPr/>
        <a:lstStyle/>
        <a:p>
          <a:endParaRPr lang="ru-RU"/>
        </a:p>
      </dgm:t>
    </dgm:pt>
    <dgm:pt modelId="{EA0A1BEF-B243-4D4A-8F24-325717E8F1F9}" type="sibTrans" cxnId="{E464F214-5059-4C54-8B98-C31208B1AE69}">
      <dgm:prSet/>
      <dgm:spPr/>
      <dgm:t>
        <a:bodyPr/>
        <a:lstStyle/>
        <a:p>
          <a:endParaRPr lang="ru-RU"/>
        </a:p>
      </dgm:t>
    </dgm:pt>
    <dgm:pt modelId="{4D94E5D0-A426-459C-A705-F04C5E8A2861}" type="pres">
      <dgm:prSet presAssocID="{ABE33FE7-E33D-4977-B82F-6F245D77807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8822F9-8C0F-46BC-898C-8E46E1301180}" type="pres">
      <dgm:prSet presAssocID="{90092E8C-544F-4A79-B0FD-BCAFA1C4A429}" presName="linNode" presStyleCnt="0"/>
      <dgm:spPr/>
    </dgm:pt>
    <dgm:pt modelId="{45430927-B5BF-4C81-9F62-114F5193B446}" type="pres">
      <dgm:prSet presAssocID="{90092E8C-544F-4A79-B0FD-BCAFA1C4A429}" presName="parentShp" presStyleLbl="node1" presStyleIdx="0" presStyleCnt="3" custScaleY="68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18ABE-EE27-4FE8-972E-57374365B66D}" type="pres">
      <dgm:prSet presAssocID="{90092E8C-544F-4A79-B0FD-BCAFA1C4A429}" presName="childShp" presStyleLbl="bgAccFollowNode1" presStyleIdx="0" presStyleCnt="3" custScaleY="47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74E5C-6A67-4A16-9B4C-C63E090D54B7}" type="pres">
      <dgm:prSet presAssocID="{F2F98B40-DDD3-46E5-83DC-5A210B511996}" presName="spacing" presStyleCnt="0"/>
      <dgm:spPr/>
    </dgm:pt>
    <dgm:pt modelId="{1E0C8B5F-72EE-4BE1-A97A-9C6276790823}" type="pres">
      <dgm:prSet presAssocID="{35D51987-D2E5-466D-85BC-C10543C11AA9}" presName="linNode" presStyleCnt="0"/>
      <dgm:spPr/>
    </dgm:pt>
    <dgm:pt modelId="{D94C98CC-5DC0-4BEF-AB14-4C3368466090}" type="pres">
      <dgm:prSet presAssocID="{35D51987-D2E5-466D-85BC-C10543C11AA9}" presName="parentShp" presStyleLbl="node1" presStyleIdx="1" presStyleCnt="3" custScaleY="68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2BD56-CA84-4088-A6E6-146092CD26DD}" type="pres">
      <dgm:prSet presAssocID="{35D51987-D2E5-466D-85BC-C10543C11AA9}" presName="childShp" presStyleLbl="bgAccFollowNode1" presStyleIdx="1" presStyleCnt="3" custScaleY="65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B581F-226F-48F7-823F-9F93F43328EF}" type="pres">
      <dgm:prSet presAssocID="{A137F606-1EF5-4A7C-9E64-847178EFF468}" presName="spacing" presStyleCnt="0"/>
      <dgm:spPr/>
    </dgm:pt>
    <dgm:pt modelId="{21DB100D-E55C-4975-ADD1-5FA8ACBDEDBA}" type="pres">
      <dgm:prSet presAssocID="{ED91437A-46E1-4C15-B2F8-8D095D84EB6E}" presName="linNode" presStyleCnt="0"/>
      <dgm:spPr/>
    </dgm:pt>
    <dgm:pt modelId="{18F5A8E9-ED6C-42ED-B783-F33C28159092}" type="pres">
      <dgm:prSet presAssocID="{ED91437A-46E1-4C15-B2F8-8D095D84EB6E}" presName="parentShp" presStyleLbl="node1" presStyleIdx="2" presStyleCnt="3" custScaleY="59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220ED-F052-4B07-9396-B461F1F8651E}" type="pres">
      <dgm:prSet presAssocID="{ED91437A-46E1-4C15-B2F8-8D095D84EB6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A6BBFD-D28C-4138-8A81-39DC108ED077}" srcId="{ABE33FE7-E33D-4977-B82F-6F245D778071}" destId="{35D51987-D2E5-466D-85BC-C10543C11AA9}" srcOrd="1" destOrd="0" parTransId="{F1964092-FA72-480B-9C8F-890F276E4C29}" sibTransId="{A137F606-1EF5-4A7C-9E64-847178EFF468}"/>
    <dgm:cxn modelId="{97203412-611C-4052-B51F-64F54673B28C}" type="presOf" srcId="{45E4D834-BADD-4FC1-A7C1-E0DDFC493C54}" destId="{C4E2BD56-CA84-4088-A6E6-146092CD26DD}" srcOrd="0" destOrd="0" presId="urn:microsoft.com/office/officeart/2005/8/layout/vList6"/>
    <dgm:cxn modelId="{7F79BD5F-51D1-4A7B-99E6-18DC0C589383}" type="presOf" srcId="{04BFD411-1AA0-424E-A883-402DEFB6A114}" destId="{F1218ABE-EE27-4FE8-972E-57374365B66D}" srcOrd="0" destOrd="0" presId="urn:microsoft.com/office/officeart/2005/8/layout/vList6"/>
    <dgm:cxn modelId="{431B796D-A6EC-4BAB-9867-3DA8D2BF2D7F}" srcId="{35D51987-D2E5-466D-85BC-C10543C11AA9}" destId="{45E4D834-BADD-4FC1-A7C1-E0DDFC493C54}" srcOrd="0" destOrd="0" parTransId="{E040C82D-5D1F-4C72-849F-8400E75E99CC}" sibTransId="{31F33E87-FFC2-49DC-ABD5-B2F6BFE18F62}"/>
    <dgm:cxn modelId="{FF3935C1-7E30-449E-A39B-F6AB7E643E62}" srcId="{90092E8C-544F-4A79-B0FD-BCAFA1C4A429}" destId="{04BFD411-1AA0-424E-A883-402DEFB6A114}" srcOrd="0" destOrd="0" parTransId="{208554F3-290D-4A32-A831-1DFAF3E38049}" sibTransId="{1915E9E8-35F1-4A3E-83E6-AD1B68994DFF}"/>
    <dgm:cxn modelId="{783BEE3A-F649-49E4-AAD2-1B8AACE1FD76}" srcId="{ED91437A-46E1-4C15-B2F8-8D095D84EB6E}" destId="{B7788E56-8168-4D72-9C83-D0C2440C47D2}" srcOrd="0" destOrd="0" parTransId="{05A78031-2E8B-4326-AE6B-B59FEE415EAC}" sibTransId="{403D6B74-F537-426F-B2C0-1F5F0BDFB7FB}"/>
    <dgm:cxn modelId="{ADDACE1F-30F0-4009-9D3A-4698B11883E0}" type="presOf" srcId="{90092E8C-544F-4A79-B0FD-BCAFA1C4A429}" destId="{45430927-B5BF-4C81-9F62-114F5193B446}" srcOrd="0" destOrd="0" presId="urn:microsoft.com/office/officeart/2005/8/layout/vList6"/>
    <dgm:cxn modelId="{2D21FAB1-859B-4FAD-9354-FDEB19026D7C}" srcId="{ED91437A-46E1-4C15-B2F8-8D095D84EB6E}" destId="{B4EBD73D-B815-4CBA-9773-BF005452ED8F}" srcOrd="1" destOrd="0" parTransId="{11B57E22-B7A7-4C64-9ED9-044C2B2D9AE1}" sibTransId="{50E59DF5-1621-4675-81E1-91B65E4EADCB}"/>
    <dgm:cxn modelId="{A9B6CC1E-4E57-4452-A5CB-7759AC9DAA8D}" type="presOf" srcId="{ED91437A-46E1-4C15-B2F8-8D095D84EB6E}" destId="{18F5A8E9-ED6C-42ED-B783-F33C28159092}" srcOrd="0" destOrd="0" presId="urn:microsoft.com/office/officeart/2005/8/layout/vList6"/>
    <dgm:cxn modelId="{E464F214-5059-4C54-8B98-C31208B1AE69}" srcId="{ED91437A-46E1-4C15-B2F8-8D095D84EB6E}" destId="{D740753E-3B78-49B7-A90E-F49289521FB1}" srcOrd="3" destOrd="0" parTransId="{3BACA1A9-9CB8-4F39-B802-866CF7A4F8DC}" sibTransId="{EA0A1BEF-B243-4D4A-8F24-325717E8F1F9}"/>
    <dgm:cxn modelId="{D5B8B042-1ABB-4DF3-B0F9-25C5E194130D}" type="presOf" srcId="{D740753E-3B78-49B7-A90E-F49289521FB1}" destId="{21F220ED-F052-4B07-9396-B461F1F8651E}" srcOrd="0" destOrd="3" presId="urn:microsoft.com/office/officeart/2005/8/layout/vList6"/>
    <dgm:cxn modelId="{9DDE9280-057B-4D9A-983B-B580E3925C0B}" srcId="{ED91437A-46E1-4C15-B2F8-8D095D84EB6E}" destId="{62459719-FE7E-4F84-BACC-3E32AE0BDCD5}" srcOrd="2" destOrd="0" parTransId="{D81B3611-50A5-4D0D-9F32-40F5E8AC9B7C}" sibTransId="{D9AA0C99-C9F3-4FFB-8518-6DAED73D2BA9}"/>
    <dgm:cxn modelId="{1C124640-CA78-4322-8E25-53FE3A505352}" type="presOf" srcId="{B7788E56-8168-4D72-9C83-D0C2440C47D2}" destId="{21F220ED-F052-4B07-9396-B461F1F8651E}" srcOrd="0" destOrd="0" presId="urn:microsoft.com/office/officeart/2005/8/layout/vList6"/>
    <dgm:cxn modelId="{9000775D-9AFB-49BA-8A22-C4052824D90A}" type="presOf" srcId="{042C68A8-13AB-4109-BFC3-A0FB99B6D795}" destId="{C4E2BD56-CA84-4088-A6E6-146092CD26DD}" srcOrd="0" destOrd="1" presId="urn:microsoft.com/office/officeart/2005/8/layout/vList6"/>
    <dgm:cxn modelId="{F7249CDA-0571-4DD1-9898-E3D8E04E46AC}" type="presOf" srcId="{62459719-FE7E-4F84-BACC-3E32AE0BDCD5}" destId="{21F220ED-F052-4B07-9396-B461F1F8651E}" srcOrd="0" destOrd="2" presId="urn:microsoft.com/office/officeart/2005/8/layout/vList6"/>
    <dgm:cxn modelId="{2BF89A39-BBB7-4BD3-9D35-4FE4C3684DDD}" type="presOf" srcId="{B4EBD73D-B815-4CBA-9773-BF005452ED8F}" destId="{21F220ED-F052-4B07-9396-B461F1F8651E}" srcOrd="0" destOrd="1" presId="urn:microsoft.com/office/officeart/2005/8/layout/vList6"/>
    <dgm:cxn modelId="{4AF236B3-9FC7-4363-90FE-1A6C7C4C62B5}" type="presOf" srcId="{ABE33FE7-E33D-4977-B82F-6F245D778071}" destId="{4D94E5D0-A426-459C-A705-F04C5E8A2861}" srcOrd="0" destOrd="0" presId="urn:microsoft.com/office/officeart/2005/8/layout/vList6"/>
    <dgm:cxn modelId="{5380E0EA-448F-40A0-8BBD-012F36E61884}" srcId="{ABE33FE7-E33D-4977-B82F-6F245D778071}" destId="{ED91437A-46E1-4C15-B2F8-8D095D84EB6E}" srcOrd="2" destOrd="0" parTransId="{551FF6CC-D4E2-4F2A-AD5B-74DD6502EF03}" sibTransId="{3FD21843-2C96-4A9A-BD75-FD5261BAE2C6}"/>
    <dgm:cxn modelId="{8AFABDFF-A8C2-4228-B710-17BC34BAC588}" srcId="{ABE33FE7-E33D-4977-B82F-6F245D778071}" destId="{90092E8C-544F-4A79-B0FD-BCAFA1C4A429}" srcOrd="0" destOrd="0" parTransId="{36EF5A0D-0979-4FA5-ABC6-24B3F98435FA}" sibTransId="{F2F98B40-DDD3-46E5-83DC-5A210B511996}"/>
    <dgm:cxn modelId="{01C76F2E-FFA7-47FC-B03D-DA46C93EC706}" type="presOf" srcId="{35D51987-D2E5-466D-85BC-C10543C11AA9}" destId="{D94C98CC-5DC0-4BEF-AB14-4C3368466090}" srcOrd="0" destOrd="0" presId="urn:microsoft.com/office/officeart/2005/8/layout/vList6"/>
    <dgm:cxn modelId="{139848AF-A046-4877-80A4-A2D023F9F691}" srcId="{35D51987-D2E5-466D-85BC-C10543C11AA9}" destId="{042C68A8-13AB-4109-BFC3-A0FB99B6D795}" srcOrd="1" destOrd="0" parTransId="{C9E102EB-72FA-44F6-8B5D-2314303ED9D9}" sibTransId="{F4294468-B977-4868-9383-E7B8C278E0E6}"/>
    <dgm:cxn modelId="{2C2BA45C-7585-44AE-8A86-FABE3BFBBFCF}" type="presParOf" srcId="{4D94E5D0-A426-459C-A705-F04C5E8A2861}" destId="{6A8822F9-8C0F-46BC-898C-8E46E1301180}" srcOrd="0" destOrd="0" presId="urn:microsoft.com/office/officeart/2005/8/layout/vList6"/>
    <dgm:cxn modelId="{01300B72-8FA3-46B0-8A75-AA15875FDEB6}" type="presParOf" srcId="{6A8822F9-8C0F-46BC-898C-8E46E1301180}" destId="{45430927-B5BF-4C81-9F62-114F5193B446}" srcOrd="0" destOrd="0" presId="urn:microsoft.com/office/officeart/2005/8/layout/vList6"/>
    <dgm:cxn modelId="{8DE7266E-CE21-4B9E-B6FE-2AB0FFE5B824}" type="presParOf" srcId="{6A8822F9-8C0F-46BC-898C-8E46E1301180}" destId="{F1218ABE-EE27-4FE8-972E-57374365B66D}" srcOrd="1" destOrd="0" presId="urn:microsoft.com/office/officeart/2005/8/layout/vList6"/>
    <dgm:cxn modelId="{40249ECE-6FA8-4C48-82A7-059FCBA64965}" type="presParOf" srcId="{4D94E5D0-A426-459C-A705-F04C5E8A2861}" destId="{98574E5C-6A67-4A16-9B4C-C63E090D54B7}" srcOrd="1" destOrd="0" presId="urn:microsoft.com/office/officeart/2005/8/layout/vList6"/>
    <dgm:cxn modelId="{457F8C00-8054-43B4-ABAE-BE0AC7398463}" type="presParOf" srcId="{4D94E5D0-A426-459C-A705-F04C5E8A2861}" destId="{1E0C8B5F-72EE-4BE1-A97A-9C6276790823}" srcOrd="2" destOrd="0" presId="urn:microsoft.com/office/officeart/2005/8/layout/vList6"/>
    <dgm:cxn modelId="{A8176249-F827-4B15-8E3F-B82C3393E64A}" type="presParOf" srcId="{1E0C8B5F-72EE-4BE1-A97A-9C6276790823}" destId="{D94C98CC-5DC0-4BEF-AB14-4C3368466090}" srcOrd="0" destOrd="0" presId="urn:microsoft.com/office/officeart/2005/8/layout/vList6"/>
    <dgm:cxn modelId="{7FEF7050-ABD5-4025-AA91-243FF74D4B09}" type="presParOf" srcId="{1E0C8B5F-72EE-4BE1-A97A-9C6276790823}" destId="{C4E2BD56-CA84-4088-A6E6-146092CD26DD}" srcOrd="1" destOrd="0" presId="urn:microsoft.com/office/officeart/2005/8/layout/vList6"/>
    <dgm:cxn modelId="{7832F4D7-38B0-40D9-B881-56845C09CCA4}" type="presParOf" srcId="{4D94E5D0-A426-459C-A705-F04C5E8A2861}" destId="{F75B581F-226F-48F7-823F-9F93F43328EF}" srcOrd="3" destOrd="0" presId="urn:microsoft.com/office/officeart/2005/8/layout/vList6"/>
    <dgm:cxn modelId="{E19CA6BF-1261-4F46-87E0-1EB33DCFB414}" type="presParOf" srcId="{4D94E5D0-A426-459C-A705-F04C5E8A2861}" destId="{21DB100D-E55C-4975-ADD1-5FA8ACBDEDBA}" srcOrd="4" destOrd="0" presId="urn:microsoft.com/office/officeart/2005/8/layout/vList6"/>
    <dgm:cxn modelId="{DAA0E880-DA20-4B38-8161-4D753FA99B68}" type="presParOf" srcId="{21DB100D-E55C-4975-ADD1-5FA8ACBDEDBA}" destId="{18F5A8E9-ED6C-42ED-B783-F33C28159092}" srcOrd="0" destOrd="0" presId="urn:microsoft.com/office/officeart/2005/8/layout/vList6"/>
    <dgm:cxn modelId="{D02BAF18-776C-426B-844D-E8CEE53EB0F1}" type="presParOf" srcId="{21DB100D-E55C-4975-ADD1-5FA8ACBDEDBA}" destId="{21F220ED-F052-4B07-9396-B461F1F8651E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EFE38D-7C4D-4367-B60A-886C6F43163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364F7E-192C-46AA-B7A2-E69960E1CABB}">
      <dgm:prSet phldrT="[Текст]" custT="1"/>
      <dgm:spPr/>
      <dgm:t>
        <a:bodyPr/>
        <a:lstStyle/>
        <a:p>
          <a:pPr algn="ctr"/>
          <a:r>
            <a:rPr lang="ru-RU" sz="2400" smtClean="0"/>
            <a:t>Пополнение информационного банка мониторинга</a:t>
          </a:r>
          <a:endParaRPr lang="ru-RU" sz="2400" dirty="0"/>
        </a:p>
      </dgm:t>
    </dgm:pt>
    <dgm:pt modelId="{102025B1-6A80-4076-ADDC-6D5ED1B305A9}" type="parTrans" cxnId="{717D07D3-7ABE-46E2-974E-3FAAFC4DEDA7}">
      <dgm:prSet/>
      <dgm:spPr/>
      <dgm:t>
        <a:bodyPr/>
        <a:lstStyle/>
        <a:p>
          <a:endParaRPr lang="ru-RU"/>
        </a:p>
      </dgm:t>
    </dgm:pt>
    <dgm:pt modelId="{5F037420-945A-421A-BDF8-80EDF3F4320A}" type="sibTrans" cxnId="{717D07D3-7ABE-46E2-974E-3FAAFC4DEDA7}">
      <dgm:prSet/>
      <dgm:spPr/>
      <dgm:t>
        <a:bodyPr/>
        <a:lstStyle/>
        <a:p>
          <a:endParaRPr lang="ru-RU"/>
        </a:p>
      </dgm:t>
    </dgm:pt>
    <dgm:pt modelId="{ECA418FA-B3C2-4A74-A916-04E3FDBDC38A}">
      <dgm:prSet phldrT="[Текст]" custT="1"/>
      <dgm:spPr/>
      <dgm:t>
        <a:bodyPr/>
        <a:lstStyle/>
        <a:p>
          <a:pPr algn="ctr"/>
          <a:r>
            <a:rPr lang="ru-RU" sz="2400" smtClean="0"/>
            <a:t>Систематизация опросников, анкет, диагностических методик</a:t>
          </a:r>
          <a:endParaRPr lang="ru-RU" sz="2400" dirty="0"/>
        </a:p>
      </dgm:t>
    </dgm:pt>
    <dgm:pt modelId="{B7CBD15A-D5F4-48BD-BF65-CDEB4CB0BB9D}" type="parTrans" cxnId="{DA06EBDA-E4BA-4058-9FEA-82858A7DE988}">
      <dgm:prSet/>
      <dgm:spPr/>
      <dgm:t>
        <a:bodyPr/>
        <a:lstStyle/>
        <a:p>
          <a:endParaRPr lang="ru-RU"/>
        </a:p>
      </dgm:t>
    </dgm:pt>
    <dgm:pt modelId="{AE6D1DC9-7732-4D28-BB6B-210DA29738F1}" type="sibTrans" cxnId="{DA06EBDA-E4BA-4058-9FEA-82858A7DE988}">
      <dgm:prSet/>
      <dgm:spPr/>
      <dgm:t>
        <a:bodyPr/>
        <a:lstStyle/>
        <a:p>
          <a:endParaRPr lang="ru-RU"/>
        </a:p>
      </dgm:t>
    </dgm:pt>
    <dgm:pt modelId="{BB52D57A-B22C-4037-8770-446A2AF702B9}">
      <dgm:prSet phldrT="[Текст]" custT="1"/>
      <dgm:spPr/>
      <dgm:t>
        <a:bodyPr/>
        <a:lstStyle/>
        <a:p>
          <a:pPr algn="ctr"/>
          <a:r>
            <a:rPr lang="ru-RU" sz="2400" dirty="0" smtClean="0"/>
            <a:t>Апробация и адаптация методик и </a:t>
          </a:r>
          <a:r>
            <a:rPr lang="ru-RU" sz="2400" smtClean="0"/>
            <a:t>схем мониторинга</a:t>
          </a:r>
          <a:endParaRPr lang="ru-RU" sz="2400" dirty="0"/>
        </a:p>
      </dgm:t>
    </dgm:pt>
    <dgm:pt modelId="{7C9318D6-3BB5-439C-98EA-66C93D670173}" type="parTrans" cxnId="{52D13A8A-2401-44B3-95F4-F1D3720563B1}">
      <dgm:prSet/>
      <dgm:spPr/>
      <dgm:t>
        <a:bodyPr/>
        <a:lstStyle/>
        <a:p>
          <a:endParaRPr lang="ru-RU"/>
        </a:p>
      </dgm:t>
    </dgm:pt>
    <dgm:pt modelId="{07782D9B-30BA-4033-8189-951DB46427DD}" type="sibTrans" cxnId="{52D13A8A-2401-44B3-95F4-F1D3720563B1}">
      <dgm:prSet/>
      <dgm:spPr/>
      <dgm:t>
        <a:bodyPr/>
        <a:lstStyle/>
        <a:p>
          <a:endParaRPr lang="ru-RU"/>
        </a:p>
      </dgm:t>
    </dgm:pt>
    <dgm:pt modelId="{92178786-ECEC-4A24-B316-9E5B840694C1}" type="pres">
      <dgm:prSet presAssocID="{12EFE38D-7C4D-4367-B60A-886C6F4316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F8390-7DCB-4C32-A571-E955D97235D9}" type="pres">
      <dgm:prSet presAssocID="{C7364F7E-192C-46AA-B7A2-E69960E1CABB}" presName="parentLin" presStyleCnt="0"/>
      <dgm:spPr/>
    </dgm:pt>
    <dgm:pt modelId="{0AE54578-AD64-487D-9B45-E14316E3768C}" type="pres">
      <dgm:prSet presAssocID="{C7364F7E-192C-46AA-B7A2-E69960E1CA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DD03B61-3B00-42E6-8077-72B5645274C2}" type="pres">
      <dgm:prSet presAssocID="{C7364F7E-192C-46AA-B7A2-E69960E1CA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FBA7-6322-418F-BB72-0366D25CF6F7}" type="pres">
      <dgm:prSet presAssocID="{C7364F7E-192C-46AA-B7A2-E69960E1CABB}" presName="negativeSpace" presStyleCnt="0"/>
      <dgm:spPr/>
    </dgm:pt>
    <dgm:pt modelId="{31926EDA-15BF-4A64-8C5B-25D035D3B672}" type="pres">
      <dgm:prSet presAssocID="{C7364F7E-192C-46AA-B7A2-E69960E1CABB}" presName="childText" presStyleLbl="conFgAcc1" presStyleIdx="0" presStyleCnt="3">
        <dgm:presLayoutVars>
          <dgm:bulletEnabled val="1"/>
        </dgm:presLayoutVars>
      </dgm:prSet>
      <dgm:spPr/>
    </dgm:pt>
    <dgm:pt modelId="{B2D1273D-695E-45F2-B887-9908A417EC75}" type="pres">
      <dgm:prSet presAssocID="{5F037420-945A-421A-BDF8-80EDF3F4320A}" presName="spaceBetweenRectangles" presStyleCnt="0"/>
      <dgm:spPr/>
    </dgm:pt>
    <dgm:pt modelId="{B144ACAE-DDB2-4913-A59F-6162358B14D7}" type="pres">
      <dgm:prSet presAssocID="{ECA418FA-B3C2-4A74-A916-04E3FDBDC38A}" presName="parentLin" presStyleCnt="0"/>
      <dgm:spPr/>
    </dgm:pt>
    <dgm:pt modelId="{2ECE097F-3C9E-489E-B532-764BBE7AFF16}" type="pres">
      <dgm:prSet presAssocID="{ECA418FA-B3C2-4A74-A916-04E3FDBDC3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719E36A-909E-4323-AB85-E60DFDBCC1E2}" type="pres">
      <dgm:prSet presAssocID="{ECA418FA-B3C2-4A74-A916-04E3FDBDC3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0D7E-0CEB-478B-8C5A-B6D5CE11730D}" type="pres">
      <dgm:prSet presAssocID="{ECA418FA-B3C2-4A74-A916-04E3FDBDC38A}" presName="negativeSpace" presStyleCnt="0"/>
      <dgm:spPr/>
    </dgm:pt>
    <dgm:pt modelId="{0D99406E-2932-4C05-B0A8-165738601E80}" type="pres">
      <dgm:prSet presAssocID="{ECA418FA-B3C2-4A74-A916-04E3FDBDC38A}" presName="childText" presStyleLbl="conFgAcc1" presStyleIdx="1" presStyleCnt="3">
        <dgm:presLayoutVars>
          <dgm:bulletEnabled val="1"/>
        </dgm:presLayoutVars>
      </dgm:prSet>
      <dgm:spPr/>
    </dgm:pt>
    <dgm:pt modelId="{344DAE6B-0701-4748-9175-073E158B1574}" type="pres">
      <dgm:prSet presAssocID="{AE6D1DC9-7732-4D28-BB6B-210DA29738F1}" presName="spaceBetweenRectangles" presStyleCnt="0"/>
      <dgm:spPr/>
    </dgm:pt>
    <dgm:pt modelId="{46B837BD-ADAE-4A44-B51C-D955F588C09A}" type="pres">
      <dgm:prSet presAssocID="{BB52D57A-B22C-4037-8770-446A2AF702B9}" presName="parentLin" presStyleCnt="0"/>
      <dgm:spPr/>
    </dgm:pt>
    <dgm:pt modelId="{5855C1C3-32CD-4A25-855F-CAC4498D5BD6}" type="pres">
      <dgm:prSet presAssocID="{BB52D57A-B22C-4037-8770-446A2AF702B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5A6ED54-2B99-425C-A104-721AE3A34101}" type="pres">
      <dgm:prSet presAssocID="{BB52D57A-B22C-4037-8770-446A2AF702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E0E-68D0-411B-908A-7F9C6DAD2E4F}" type="pres">
      <dgm:prSet presAssocID="{BB52D57A-B22C-4037-8770-446A2AF702B9}" presName="negativeSpace" presStyleCnt="0"/>
      <dgm:spPr/>
    </dgm:pt>
    <dgm:pt modelId="{215C389C-64D2-4531-B930-AB69CDE600D8}" type="pres">
      <dgm:prSet presAssocID="{BB52D57A-B22C-4037-8770-446A2AF702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4ED211C-3A3A-42C7-B9AE-A3F404F67FA6}" type="presOf" srcId="{BB52D57A-B22C-4037-8770-446A2AF702B9}" destId="{5855C1C3-32CD-4A25-855F-CAC4498D5BD6}" srcOrd="0" destOrd="0" presId="urn:microsoft.com/office/officeart/2005/8/layout/list1"/>
    <dgm:cxn modelId="{189695B9-9974-4FAA-B12F-BA76943F3A49}" type="presOf" srcId="{C7364F7E-192C-46AA-B7A2-E69960E1CABB}" destId="{3DD03B61-3B00-42E6-8077-72B5645274C2}" srcOrd="1" destOrd="0" presId="urn:microsoft.com/office/officeart/2005/8/layout/list1"/>
    <dgm:cxn modelId="{275B8637-4CDD-4D03-B34F-568C1E2AA6A9}" type="presOf" srcId="{12EFE38D-7C4D-4367-B60A-886C6F431638}" destId="{92178786-ECEC-4A24-B316-9E5B840694C1}" srcOrd="0" destOrd="0" presId="urn:microsoft.com/office/officeart/2005/8/layout/list1"/>
    <dgm:cxn modelId="{92656EA6-F032-428D-8F3F-7DB3D64825DC}" type="presOf" srcId="{BB52D57A-B22C-4037-8770-446A2AF702B9}" destId="{E5A6ED54-2B99-425C-A104-721AE3A34101}" srcOrd="1" destOrd="0" presId="urn:microsoft.com/office/officeart/2005/8/layout/list1"/>
    <dgm:cxn modelId="{52D13A8A-2401-44B3-95F4-F1D3720563B1}" srcId="{12EFE38D-7C4D-4367-B60A-886C6F431638}" destId="{BB52D57A-B22C-4037-8770-446A2AF702B9}" srcOrd="2" destOrd="0" parTransId="{7C9318D6-3BB5-439C-98EA-66C93D670173}" sibTransId="{07782D9B-30BA-4033-8189-951DB46427DD}"/>
    <dgm:cxn modelId="{DA06EBDA-E4BA-4058-9FEA-82858A7DE988}" srcId="{12EFE38D-7C4D-4367-B60A-886C6F431638}" destId="{ECA418FA-B3C2-4A74-A916-04E3FDBDC38A}" srcOrd="1" destOrd="0" parTransId="{B7CBD15A-D5F4-48BD-BF65-CDEB4CB0BB9D}" sibTransId="{AE6D1DC9-7732-4D28-BB6B-210DA29738F1}"/>
    <dgm:cxn modelId="{6C505897-105D-4F44-920E-181285588014}" type="presOf" srcId="{ECA418FA-B3C2-4A74-A916-04E3FDBDC38A}" destId="{2ECE097F-3C9E-489E-B532-764BBE7AFF16}" srcOrd="0" destOrd="0" presId="urn:microsoft.com/office/officeart/2005/8/layout/list1"/>
    <dgm:cxn modelId="{3B3831F3-C917-424B-B5D6-37CB5107271B}" type="presOf" srcId="{C7364F7E-192C-46AA-B7A2-E69960E1CABB}" destId="{0AE54578-AD64-487D-9B45-E14316E3768C}" srcOrd="0" destOrd="0" presId="urn:microsoft.com/office/officeart/2005/8/layout/list1"/>
    <dgm:cxn modelId="{A125607D-C95E-4FFE-8BEA-C20959E63269}" type="presOf" srcId="{ECA418FA-B3C2-4A74-A916-04E3FDBDC38A}" destId="{8719E36A-909E-4323-AB85-E60DFDBCC1E2}" srcOrd="1" destOrd="0" presId="urn:microsoft.com/office/officeart/2005/8/layout/list1"/>
    <dgm:cxn modelId="{717D07D3-7ABE-46E2-974E-3FAAFC4DEDA7}" srcId="{12EFE38D-7C4D-4367-B60A-886C6F431638}" destId="{C7364F7E-192C-46AA-B7A2-E69960E1CABB}" srcOrd="0" destOrd="0" parTransId="{102025B1-6A80-4076-ADDC-6D5ED1B305A9}" sibTransId="{5F037420-945A-421A-BDF8-80EDF3F4320A}"/>
    <dgm:cxn modelId="{4F8781C4-206F-44E0-B711-AAC3383B5DFF}" type="presParOf" srcId="{92178786-ECEC-4A24-B316-9E5B840694C1}" destId="{300F8390-7DCB-4C32-A571-E955D97235D9}" srcOrd="0" destOrd="0" presId="urn:microsoft.com/office/officeart/2005/8/layout/list1"/>
    <dgm:cxn modelId="{DDA235BE-9CC1-4210-9E06-6F6DE1D76BE1}" type="presParOf" srcId="{300F8390-7DCB-4C32-A571-E955D97235D9}" destId="{0AE54578-AD64-487D-9B45-E14316E3768C}" srcOrd="0" destOrd="0" presId="urn:microsoft.com/office/officeart/2005/8/layout/list1"/>
    <dgm:cxn modelId="{A89F28FA-AAAD-4878-A737-948B8063CD10}" type="presParOf" srcId="{300F8390-7DCB-4C32-A571-E955D97235D9}" destId="{3DD03B61-3B00-42E6-8077-72B5645274C2}" srcOrd="1" destOrd="0" presId="urn:microsoft.com/office/officeart/2005/8/layout/list1"/>
    <dgm:cxn modelId="{A060033F-C00E-4D86-8BDE-ED697B194C4B}" type="presParOf" srcId="{92178786-ECEC-4A24-B316-9E5B840694C1}" destId="{6A17FBA7-6322-418F-BB72-0366D25CF6F7}" srcOrd="1" destOrd="0" presId="urn:microsoft.com/office/officeart/2005/8/layout/list1"/>
    <dgm:cxn modelId="{CFE35F88-D23E-4836-BBED-CFCB8F7A1F98}" type="presParOf" srcId="{92178786-ECEC-4A24-B316-9E5B840694C1}" destId="{31926EDA-15BF-4A64-8C5B-25D035D3B672}" srcOrd="2" destOrd="0" presId="urn:microsoft.com/office/officeart/2005/8/layout/list1"/>
    <dgm:cxn modelId="{E09BD94D-7715-48C7-8C13-E399F99D4D63}" type="presParOf" srcId="{92178786-ECEC-4A24-B316-9E5B840694C1}" destId="{B2D1273D-695E-45F2-B887-9908A417EC75}" srcOrd="3" destOrd="0" presId="urn:microsoft.com/office/officeart/2005/8/layout/list1"/>
    <dgm:cxn modelId="{B850B6EC-C1C1-4CA2-98EA-A0265795E50C}" type="presParOf" srcId="{92178786-ECEC-4A24-B316-9E5B840694C1}" destId="{B144ACAE-DDB2-4913-A59F-6162358B14D7}" srcOrd="4" destOrd="0" presId="urn:microsoft.com/office/officeart/2005/8/layout/list1"/>
    <dgm:cxn modelId="{088EA005-2F63-4884-A9EF-13E72A18C310}" type="presParOf" srcId="{B144ACAE-DDB2-4913-A59F-6162358B14D7}" destId="{2ECE097F-3C9E-489E-B532-764BBE7AFF16}" srcOrd="0" destOrd="0" presId="urn:microsoft.com/office/officeart/2005/8/layout/list1"/>
    <dgm:cxn modelId="{5B5E8815-1C4E-4143-BE46-706614A35021}" type="presParOf" srcId="{B144ACAE-DDB2-4913-A59F-6162358B14D7}" destId="{8719E36A-909E-4323-AB85-E60DFDBCC1E2}" srcOrd="1" destOrd="0" presId="urn:microsoft.com/office/officeart/2005/8/layout/list1"/>
    <dgm:cxn modelId="{5688ABE4-32F2-4191-A881-A6C8DC564144}" type="presParOf" srcId="{92178786-ECEC-4A24-B316-9E5B840694C1}" destId="{EC450D7E-0CEB-478B-8C5A-B6D5CE11730D}" srcOrd="5" destOrd="0" presId="urn:microsoft.com/office/officeart/2005/8/layout/list1"/>
    <dgm:cxn modelId="{CE5BE99E-051F-4DA1-A637-26A89F7C9D24}" type="presParOf" srcId="{92178786-ECEC-4A24-B316-9E5B840694C1}" destId="{0D99406E-2932-4C05-B0A8-165738601E80}" srcOrd="6" destOrd="0" presId="urn:microsoft.com/office/officeart/2005/8/layout/list1"/>
    <dgm:cxn modelId="{611875A1-41A2-4F42-89C9-7FB14B08F449}" type="presParOf" srcId="{92178786-ECEC-4A24-B316-9E5B840694C1}" destId="{344DAE6B-0701-4748-9175-073E158B1574}" srcOrd="7" destOrd="0" presId="urn:microsoft.com/office/officeart/2005/8/layout/list1"/>
    <dgm:cxn modelId="{7C3A88AC-5F0D-40A5-8B42-5B2B51ADE6C3}" type="presParOf" srcId="{92178786-ECEC-4A24-B316-9E5B840694C1}" destId="{46B837BD-ADAE-4A44-B51C-D955F588C09A}" srcOrd="8" destOrd="0" presId="urn:microsoft.com/office/officeart/2005/8/layout/list1"/>
    <dgm:cxn modelId="{74CB8CF7-32DE-4C73-8671-4162675BBFF5}" type="presParOf" srcId="{46B837BD-ADAE-4A44-B51C-D955F588C09A}" destId="{5855C1C3-32CD-4A25-855F-CAC4498D5BD6}" srcOrd="0" destOrd="0" presId="urn:microsoft.com/office/officeart/2005/8/layout/list1"/>
    <dgm:cxn modelId="{098D0C8D-8B84-4C62-A3EA-EC661DDF7014}" type="presParOf" srcId="{46B837BD-ADAE-4A44-B51C-D955F588C09A}" destId="{E5A6ED54-2B99-425C-A104-721AE3A34101}" srcOrd="1" destOrd="0" presId="urn:microsoft.com/office/officeart/2005/8/layout/list1"/>
    <dgm:cxn modelId="{31E44AE2-6934-45E0-849A-C4DD19A4AA46}" type="presParOf" srcId="{92178786-ECEC-4A24-B316-9E5B840694C1}" destId="{B86D3E0E-68D0-411B-908A-7F9C6DAD2E4F}" srcOrd="9" destOrd="0" presId="urn:microsoft.com/office/officeart/2005/8/layout/list1"/>
    <dgm:cxn modelId="{ADDA9608-69C7-4B4B-AFDD-F436CB29FDB1}" type="presParOf" srcId="{92178786-ECEC-4A24-B316-9E5B840694C1}" destId="{215C389C-64D2-4531-B930-AB69CDE600D8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EFE38D-7C4D-4367-B60A-886C6F43163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364F7E-192C-46AA-B7A2-E69960E1CABB}">
      <dgm:prSet phldrT="[Текст]" custT="1"/>
      <dgm:spPr/>
      <dgm:t>
        <a:bodyPr/>
        <a:lstStyle/>
        <a:p>
          <a:pPr algn="ctr"/>
          <a:r>
            <a:rPr lang="ru-RU" sz="2400" dirty="0" smtClean="0"/>
            <a:t>Анкетирование </a:t>
          </a:r>
          <a:endParaRPr lang="ru-RU" sz="2400" dirty="0"/>
        </a:p>
      </dgm:t>
    </dgm:pt>
    <dgm:pt modelId="{102025B1-6A80-4076-ADDC-6D5ED1B305A9}" type="parTrans" cxnId="{717D07D3-7ABE-46E2-974E-3FAAFC4DEDA7}">
      <dgm:prSet/>
      <dgm:spPr/>
      <dgm:t>
        <a:bodyPr/>
        <a:lstStyle/>
        <a:p>
          <a:endParaRPr lang="ru-RU"/>
        </a:p>
      </dgm:t>
    </dgm:pt>
    <dgm:pt modelId="{5F037420-945A-421A-BDF8-80EDF3F4320A}" type="sibTrans" cxnId="{717D07D3-7ABE-46E2-974E-3FAAFC4DEDA7}">
      <dgm:prSet/>
      <dgm:spPr/>
      <dgm:t>
        <a:bodyPr/>
        <a:lstStyle/>
        <a:p>
          <a:endParaRPr lang="ru-RU"/>
        </a:p>
      </dgm:t>
    </dgm:pt>
    <dgm:pt modelId="{ECA418FA-B3C2-4A74-A916-04E3FDBDC38A}">
      <dgm:prSet phldrT="[Текст]" custT="1"/>
      <dgm:spPr/>
      <dgm:t>
        <a:bodyPr/>
        <a:lstStyle/>
        <a:p>
          <a:pPr algn="ctr"/>
          <a:r>
            <a:rPr lang="ru-RU" sz="2400" dirty="0" smtClean="0"/>
            <a:t>Наблюдение </a:t>
          </a:r>
          <a:endParaRPr lang="ru-RU" sz="2400" dirty="0"/>
        </a:p>
      </dgm:t>
    </dgm:pt>
    <dgm:pt modelId="{B7CBD15A-D5F4-48BD-BF65-CDEB4CB0BB9D}" type="parTrans" cxnId="{DA06EBDA-E4BA-4058-9FEA-82858A7DE988}">
      <dgm:prSet/>
      <dgm:spPr/>
      <dgm:t>
        <a:bodyPr/>
        <a:lstStyle/>
        <a:p>
          <a:endParaRPr lang="ru-RU"/>
        </a:p>
      </dgm:t>
    </dgm:pt>
    <dgm:pt modelId="{AE6D1DC9-7732-4D28-BB6B-210DA29738F1}" type="sibTrans" cxnId="{DA06EBDA-E4BA-4058-9FEA-82858A7DE988}">
      <dgm:prSet/>
      <dgm:spPr/>
      <dgm:t>
        <a:bodyPr/>
        <a:lstStyle/>
        <a:p>
          <a:endParaRPr lang="ru-RU"/>
        </a:p>
      </dgm:t>
    </dgm:pt>
    <dgm:pt modelId="{BB52D57A-B22C-4037-8770-446A2AF702B9}">
      <dgm:prSet phldrT="[Текст]" custT="1"/>
      <dgm:spPr/>
      <dgm:t>
        <a:bodyPr/>
        <a:lstStyle/>
        <a:p>
          <a:pPr algn="ctr"/>
          <a:r>
            <a:rPr lang="ru-RU" sz="2400" dirty="0" smtClean="0"/>
            <a:t>Анализ педагогической активности</a:t>
          </a:r>
          <a:endParaRPr lang="ru-RU" sz="2400" dirty="0"/>
        </a:p>
      </dgm:t>
    </dgm:pt>
    <dgm:pt modelId="{7C9318D6-3BB5-439C-98EA-66C93D670173}" type="parTrans" cxnId="{52D13A8A-2401-44B3-95F4-F1D3720563B1}">
      <dgm:prSet/>
      <dgm:spPr/>
      <dgm:t>
        <a:bodyPr/>
        <a:lstStyle/>
        <a:p>
          <a:endParaRPr lang="ru-RU"/>
        </a:p>
      </dgm:t>
    </dgm:pt>
    <dgm:pt modelId="{07782D9B-30BA-4033-8189-951DB46427DD}" type="sibTrans" cxnId="{52D13A8A-2401-44B3-95F4-F1D3720563B1}">
      <dgm:prSet/>
      <dgm:spPr/>
      <dgm:t>
        <a:bodyPr/>
        <a:lstStyle/>
        <a:p>
          <a:endParaRPr lang="ru-RU"/>
        </a:p>
      </dgm:t>
    </dgm:pt>
    <dgm:pt modelId="{A3100EB9-3AC3-4071-ADC6-996A1482526D}">
      <dgm:prSet phldrT="[Текст]" custT="1"/>
      <dgm:spPr/>
      <dgm:t>
        <a:bodyPr/>
        <a:lstStyle/>
        <a:p>
          <a:pPr algn="ctr"/>
          <a:r>
            <a:rPr lang="ru-RU" sz="2400" dirty="0" smtClean="0"/>
            <a:t>Сбор сведений о самообразовании</a:t>
          </a:r>
          <a:endParaRPr lang="ru-RU" sz="2400" dirty="0"/>
        </a:p>
      </dgm:t>
    </dgm:pt>
    <dgm:pt modelId="{4F27E8E9-0ED9-4BAE-8AC0-39948C7690DA}" type="parTrans" cxnId="{6F3CCB38-3980-4B5E-9969-9119176A75D0}">
      <dgm:prSet/>
      <dgm:spPr/>
      <dgm:t>
        <a:bodyPr/>
        <a:lstStyle/>
        <a:p>
          <a:endParaRPr lang="ru-RU"/>
        </a:p>
      </dgm:t>
    </dgm:pt>
    <dgm:pt modelId="{30EEEE7D-5236-464B-92CA-EE5CA5C507C1}" type="sibTrans" cxnId="{6F3CCB38-3980-4B5E-9969-9119176A75D0}">
      <dgm:prSet/>
      <dgm:spPr/>
      <dgm:t>
        <a:bodyPr/>
        <a:lstStyle/>
        <a:p>
          <a:endParaRPr lang="ru-RU"/>
        </a:p>
      </dgm:t>
    </dgm:pt>
    <dgm:pt modelId="{DDA240E7-3BD3-4EE0-A346-1EC1E892C83E}">
      <dgm:prSet phldrT="[Текст]" custT="1"/>
      <dgm:spPr/>
      <dgm:t>
        <a:bodyPr/>
        <a:lstStyle/>
        <a:p>
          <a:pPr algn="ctr"/>
          <a:r>
            <a:rPr lang="ru-RU" sz="2400" dirty="0" smtClean="0"/>
            <a:t>Диагностика стиля педагогического общения</a:t>
          </a:r>
          <a:endParaRPr lang="ru-RU" sz="2400" dirty="0"/>
        </a:p>
      </dgm:t>
    </dgm:pt>
    <dgm:pt modelId="{1439D267-DAB2-4A42-944C-4DC5C564F736}" type="parTrans" cxnId="{31128870-AEFE-440E-994F-0B13D7C5F728}">
      <dgm:prSet/>
      <dgm:spPr/>
      <dgm:t>
        <a:bodyPr/>
        <a:lstStyle/>
        <a:p>
          <a:endParaRPr lang="ru-RU"/>
        </a:p>
      </dgm:t>
    </dgm:pt>
    <dgm:pt modelId="{6D47A76E-C055-4F7D-A5B8-A778A5CF8509}" type="sibTrans" cxnId="{31128870-AEFE-440E-994F-0B13D7C5F728}">
      <dgm:prSet/>
      <dgm:spPr/>
      <dgm:t>
        <a:bodyPr/>
        <a:lstStyle/>
        <a:p>
          <a:endParaRPr lang="ru-RU"/>
        </a:p>
      </dgm:t>
    </dgm:pt>
    <dgm:pt modelId="{1FBFCF72-8CBF-46A4-A214-F9B0B4F9985A}">
      <dgm:prSet phldrT="[Текст]" custT="1"/>
      <dgm:spPr/>
      <dgm:t>
        <a:bodyPr/>
        <a:lstStyle/>
        <a:p>
          <a:pPr algn="ctr"/>
          <a:r>
            <a:rPr lang="ru-RU" sz="2400" dirty="0" smtClean="0"/>
            <a:t>Диагностика готовности к инновационной деятельности</a:t>
          </a:r>
          <a:endParaRPr lang="ru-RU" sz="2400" dirty="0"/>
        </a:p>
      </dgm:t>
    </dgm:pt>
    <dgm:pt modelId="{826DC075-E6D8-4F3A-9C9E-F2496FD28B38}" type="parTrans" cxnId="{2014CEEA-02FA-4857-B625-54189EC0A83B}">
      <dgm:prSet/>
      <dgm:spPr/>
      <dgm:t>
        <a:bodyPr/>
        <a:lstStyle/>
        <a:p>
          <a:endParaRPr lang="ru-RU"/>
        </a:p>
      </dgm:t>
    </dgm:pt>
    <dgm:pt modelId="{7780587E-79A7-4455-99FA-1CAAC046B2A8}" type="sibTrans" cxnId="{2014CEEA-02FA-4857-B625-54189EC0A83B}">
      <dgm:prSet/>
      <dgm:spPr/>
      <dgm:t>
        <a:bodyPr/>
        <a:lstStyle/>
        <a:p>
          <a:endParaRPr lang="ru-RU"/>
        </a:p>
      </dgm:t>
    </dgm:pt>
    <dgm:pt modelId="{234E9E99-E61B-4838-802D-3D65604957B8}">
      <dgm:prSet phldrT="[Текст]" custT="1"/>
      <dgm:spPr/>
      <dgm:t>
        <a:bodyPr/>
        <a:lstStyle/>
        <a:p>
          <a:pPr algn="ctr"/>
          <a:r>
            <a:rPr lang="ru-RU" sz="2400" dirty="0" smtClean="0"/>
            <a:t>Диагностика готовности к работе в режиме реализации ФГОС ДО</a:t>
          </a:r>
          <a:endParaRPr lang="ru-RU" sz="2400" dirty="0"/>
        </a:p>
      </dgm:t>
    </dgm:pt>
    <dgm:pt modelId="{03F1341C-C323-4A6E-8560-7FD75B7D211D}" type="parTrans" cxnId="{1DFE779B-C9C5-43E8-8ACF-84261D3E82E9}">
      <dgm:prSet/>
      <dgm:spPr/>
      <dgm:t>
        <a:bodyPr/>
        <a:lstStyle/>
        <a:p>
          <a:endParaRPr lang="ru-RU"/>
        </a:p>
      </dgm:t>
    </dgm:pt>
    <dgm:pt modelId="{148CCEFC-E5FC-4CCD-B985-15FAAB755E0E}" type="sibTrans" cxnId="{1DFE779B-C9C5-43E8-8ACF-84261D3E82E9}">
      <dgm:prSet/>
      <dgm:spPr/>
      <dgm:t>
        <a:bodyPr/>
        <a:lstStyle/>
        <a:p>
          <a:endParaRPr lang="ru-RU"/>
        </a:p>
      </dgm:t>
    </dgm:pt>
    <dgm:pt modelId="{92178786-ECEC-4A24-B316-9E5B840694C1}" type="pres">
      <dgm:prSet presAssocID="{12EFE38D-7C4D-4367-B60A-886C6F4316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F8390-7DCB-4C32-A571-E955D97235D9}" type="pres">
      <dgm:prSet presAssocID="{C7364F7E-192C-46AA-B7A2-E69960E1CABB}" presName="parentLin" presStyleCnt="0"/>
      <dgm:spPr/>
    </dgm:pt>
    <dgm:pt modelId="{0AE54578-AD64-487D-9B45-E14316E3768C}" type="pres">
      <dgm:prSet presAssocID="{C7364F7E-192C-46AA-B7A2-E69960E1CAB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DD03B61-3B00-42E6-8077-72B5645274C2}" type="pres">
      <dgm:prSet presAssocID="{C7364F7E-192C-46AA-B7A2-E69960E1CAB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FBA7-6322-418F-BB72-0366D25CF6F7}" type="pres">
      <dgm:prSet presAssocID="{C7364F7E-192C-46AA-B7A2-E69960E1CABB}" presName="negativeSpace" presStyleCnt="0"/>
      <dgm:spPr/>
    </dgm:pt>
    <dgm:pt modelId="{31926EDA-15BF-4A64-8C5B-25D035D3B672}" type="pres">
      <dgm:prSet presAssocID="{C7364F7E-192C-46AA-B7A2-E69960E1CABB}" presName="childText" presStyleLbl="conFgAcc1" presStyleIdx="0" presStyleCnt="7">
        <dgm:presLayoutVars>
          <dgm:bulletEnabled val="1"/>
        </dgm:presLayoutVars>
      </dgm:prSet>
      <dgm:spPr/>
    </dgm:pt>
    <dgm:pt modelId="{B2D1273D-695E-45F2-B887-9908A417EC75}" type="pres">
      <dgm:prSet presAssocID="{5F037420-945A-421A-BDF8-80EDF3F4320A}" presName="spaceBetweenRectangles" presStyleCnt="0"/>
      <dgm:spPr/>
    </dgm:pt>
    <dgm:pt modelId="{B144ACAE-DDB2-4913-A59F-6162358B14D7}" type="pres">
      <dgm:prSet presAssocID="{ECA418FA-B3C2-4A74-A916-04E3FDBDC38A}" presName="parentLin" presStyleCnt="0"/>
      <dgm:spPr/>
    </dgm:pt>
    <dgm:pt modelId="{2ECE097F-3C9E-489E-B532-764BBE7AFF16}" type="pres">
      <dgm:prSet presAssocID="{ECA418FA-B3C2-4A74-A916-04E3FDBDC38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719E36A-909E-4323-AB85-E60DFDBCC1E2}" type="pres">
      <dgm:prSet presAssocID="{ECA418FA-B3C2-4A74-A916-04E3FDBDC38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0D7E-0CEB-478B-8C5A-B6D5CE11730D}" type="pres">
      <dgm:prSet presAssocID="{ECA418FA-B3C2-4A74-A916-04E3FDBDC38A}" presName="negativeSpace" presStyleCnt="0"/>
      <dgm:spPr/>
    </dgm:pt>
    <dgm:pt modelId="{0D99406E-2932-4C05-B0A8-165738601E80}" type="pres">
      <dgm:prSet presAssocID="{ECA418FA-B3C2-4A74-A916-04E3FDBDC38A}" presName="childText" presStyleLbl="conFgAcc1" presStyleIdx="1" presStyleCnt="7">
        <dgm:presLayoutVars>
          <dgm:bulletEnabled val="1"/>
        </dgm:presLayoutVars>
      </dgm:prSet>
      <dgm:spPr/>
    </dgm:pt>
    <dgm:pt modelId="{344DAE6B-0701-4748-9175-073E158B1574}" type="pres">
      <dgm:prSet presAssocID="{AE6D1DC9-7732-4D28-BB6B-210DA29738F1}" presName="spaceBetweenRectangles" presStyleCnt="0"/>
      <dgm:spPr/>
    </dgm:pt>
    <dgm:pt modelId="{46B837BD-ADAE-4A44-B51C-D955F588C09A}" type="pres">
      <dgm:prSet presAssocID="{BB52D57A-B22C-4037-8770-446A2AF702B9}" presName="parentLin" presStyleCnt="0"/>
      <dgm:spPr/>
    </dgm:pt>
    <dgm:pt modelId="{5855C1C3-32CD-4A25-855F-CAC4498D5BD6}" type="pres">
      <dgm:prSet presAssocID="{BB52D57A-B22C-4037-8770-446A2AF702B9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5A6ED54-2B99-425C-A104-721AE3A34101}" type="pres">
      <dgm:prSet presAssocID="{BB52D57A-B22C-4037-8770-446A2AF702B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E0E-68D0-411B-908A-7F9C6DAD2E4F}" type="pres">
      <dgm:prSet presAssocID="{BB52D57A-B22C-4037-8770-446A2AF702B9}" presName="negativeSpace" presStyleCnt="0"/>
      <dgm:spPr/>
    </dgm:pt>
    <dgm:pt modelId="{215C389C-64D2-4531-B930-AB69CDE600D8}" type="pres">
      <dgm:prSet presAssocID="{BB52D57A-B22C-4037-8770-446A2AF702B9}" presName="childText" presStyleLbl="conFgAcc1" presStyleIdx="2" presStyleCnt="7">
        <dgm:presLayoutVars>
          <dgm:bulletEnabled val="1"/>
        </dgm:presLayoutVars>
      </dgm:prSet>
      <dgm:spPr/>
    </dgm:pt>
    <dgm:pt modelId="{D2F3B3B0-8C49-4280-869A-784A3D0CCD52}" type="pres">
      <dgm:prSet presAssocID="{07782D9B-30BA-4033-8189-951DB46427DD}" presName="spaceBetweenRectangles" presStyleCnt="0"/>
      <dgm:spPr/>
    </dgm:pt>
    <dgm:pt modelId="{BB802655-90BD-4B83-B0B3-53656BE0DB3F}" type="pres">
      <dgm:prSet presAssocID="{A3100EB9-3AC3-4071-ADC6-996A1482526D}" presName="parentLin" presStyleCnt="0"/>
      <dgm:spPr/>
    </dgm:pt>
    <dgm:pt modelId="{4C897ED5-A120-408C-BAE4-1CCCF636F415}" type="pres">
      <dgm:prSet presAssocID="{A3100EB9-3AC3-4071-ADC6-996A1482526D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133643F-DDC6-4481-A87A-EA2BE7D1E472}" type="pres">
      <dgm:prSet presAssocID="{A3100EB9-3AC3-4071-ADC6-996A1482526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B455B-9F00-490E-87CE-119895C302DA}" type="pres">
      <dgm:prSet presAssocID="{A3100EB9-3AC3-4071-ADC6-996A1482526D}" presName="negativeSpace" presStyleCnt="0"/>
      <dgm:spPr/>
    </dgm:pt>
    <dgm:pt modelId="{126F0F20-19EE-4DF5-A308-647F1A61179C}" type="pres">
      <dgm:prSet presAssocID="{A3100EB9-3AC3-4071-ADC6-996A1482526D}" presName="childText" presStyleLbl="conFgAcc1" presStyleIdx="3" presStyleCnt="7">
        <dgm:presLayoutVars>
          <dgm:bulletEnabled val="1"/>
        </dgm:presLayoutVars>
      </dgm:prSet>
      <dgm:spPr/>
    </dgm:pt>
    <dgm:pt modelId="{758E267D-7157-4D00-9D39-D1C475658022}" type="pres">
      <dgm:prSet presAssocID="{30EEEE7D-5236-464B-92CA-EE5CA5C507C1}" presName="spaceBetweenRectangles" presStyleCnt="0"/>
      <dgm:spPr/>
    </dgm:pt>
    <dgm:pt modelId="{EC197D73-8DC5-4485-A60E-6B637506E486}" type="pres">
      <dgm:prSet presAssocID="{DDA240E7-3BD3-4EE0-A346-1EC1E892C83E}" presName="parentLin" presStyleCnt="0"/>
      <dgm:spPr/>
    </dgm:pt>
    <dgm:pt modelId="{4EEC7DE0-8B55-4EF7-870A-3A248CC3BEED}" type="pres">
      <dgm:prSet presAssocID="{DDA240E7-3BD3-4EE0-A346-1EC1E892C83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CA2BD21-D0EE-4C9F-8767-C17271CA665E}" type="pres">
      <dgm:prSet presAssocID="{DDA240E7-3BD3-4EE0-A346-1EC1E892C83E}" presName="parentText" presStyleLbl="node1" presStyleIdx="4" presStyleCnt="7" custScaleY="129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F1F8C-3000-493A-A239-168AE2072083}" type="pres">
      <dgm:prSet presAssocID="{DDA240E7-3BD3-4EE0-A346-1EC1E892C83E}" presName="negativeSpace" presStyleCnt="0"/>
      <dgm:spPr/>
    </dgm:pt>
    <dgm:pt modelId="{7DFC6EB6-3994-48F9-A700-DD58909827E8}" type="pres">
      <dgm:prSet presAssocID="{DDA240E7-3BD3-4EE0-A346-1EC1E892C83E}" presName="childText" presStyleLbl="conFgAcc1" presStyleIdx="4" presStyleCnt="7">
        <dgm:presLayoutVars>
          <dgm:bulletEnabled val="1"/>
        </dgm:presLayoutVars>
      </dgm:prSet>
      <dgm:spPr/>
    </dgm:pt>
    <dgm:pt modelId="{8C07EB88-2987-47EC-A77B-12DC47FE8388}" type="pres">
      <dgm:prSet presAssocID="{6D47A76E-C055-4F7D-A5B8-A778A5CF8509}" presName="spaceBetweenRectangles" presStyleCnt="0"/>
      <dgm:spPr/>
    </dgm:pt>
    <dgm:pt modelId="{E950467E-0294-4F61-89A4-82BA3F9AF4EC}" type="pres">
      <dgm:prSet presAssocID="{1FBFCF72-8CBF-46A4-A214-F9B0B4F9985A}" presName="parentLin" presStyleCnt="0"/>
      <dgm:spPr/>
    </dgm:pt>
    <dgm:pt modelId="{78951D70-2C13-405D-A79E-716881EACC1F}" type="pres">
      <dgm:prSet presAssocID="{1FBFCF72-8CBF-46A4-A214-F9B0B4F9985A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8F71142B-4EB2-42C0-AB8B-E5872A1C62B2}" type="pres">
      <dgm:prSet presAssocID="{1FBFCF72-8CBF-46A4-A214-F9B0B4F9985A}" presName="parentText" presStyleLbl="node1" presStyleIdx="5" presStyleCnt="7" custScaleY="150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52157-0CF1-47A2-BC7F-2BD65EC62AAA}" type="pres">
      <dgm:prSet presAssocID="{1FBFCF72-8CBF-46A4-A214-F9B0B4F9985A}" presName="negativeSpace" presStyleCnt="0"/>
      <dgm:spPr/>
    </dgm:pt>
    <dgm:pt modelId="{3A2BC003-0178-44A7-A4E8-2E689C88E463}" type="pres">
      <dgm:prSet presAssocID="{1FBFCF72-8CBF-46A4-A214-F9B0B4F9985A}" presName="childText" presStyleLbl="conFgAcc1" presStyleIdx="5" presStyleCnt="7">
        <dgm:presLayoutVars>
          <dgm:bulletEnabled val="1"/>
        </dgm:presLayoutVars>
      </dgm:prSet>
      <dgm:spPr/>
    </dgm:pt>
    <dgm:pt modelId="{D769A618-A2F1-4CE6-AD3B-160C82FCC9B2}" type="pres">
      <dgm:prSet presAssocID="{7780587E-79A7-4455-99FA-1CAAC046B2A8}" presName="spaceBetweenRectangles" presStyleCnt="0"/>
      <dgm:spPr/>
    </dgm:pt>
    <dgm:pt modelId="{D69909C7-5447-43E0-86C1-D1E457D44935}" type="pres">
      <dgm:prSet presAssocID="{234E9E99-E61B-4838-802D-3D65604957B8}" presName="parentLin" presStyleCnt="0"/>
      <dgm:spPr/>
    </dgm:pt>
    <dgm:pt modelId="{3FC76CC9-27C4-4DB2-BA43-BA5FB93CAF7B}" type="pres">
      <dgm:prSet presAssocID="{234E9E99-E61B-4838-802D-3D65604957B8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A2C73EE-BA56-4DD2-8246-6825725DBCF5}" type="pres">
      <dgm:prSet presAssocID="{234E9E99-E61B-4838-802D-3D65604957B8}" presName="parentText" presStyleLbl="node1" presStyleIdx="6" presStyleCnt="7" custScaleY="1627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5B1F2-602A-4C6C-AFD1-E266204A8180}" type="pres">
      <dgm:prSet presAssocID="{234E9E99-E61B-4838-802D-3D65604957B8}" presName="negativeSpace" presStyleCnt="0"/>
      <dgm:spPr/>
    </dgm:pt>
    <dgm:pt modelId="{40119AE0-8C0A-43E5-A677-8E7E0BCA221A}" type="pres">
      <dgm:prSet presAssocID="{234E9E99-E61B-4838-802D-3D65604957B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4ECA68E-FCF1-41E1-9DEE-B149ABD3FC28}" type="presOf" srcId="{DDA240E7-3BD3-4EE0-A346-1EC1E892C83E}" destId="{4EEC7DE0-8B55-4EF7-870A-3A248CC3BEED}" srcOrd="0" destOrd="0" presId="urn:microsoft.com/office/officeart/2005/8/layout/list1"/>
    <dgm:cxn modelId="{09CAEAA9-ADE4-44DE-A1E6-BE6914D61F91}" type="presOf" srcId="{A3100EB9-3AC3-4071-ADC6-996A1482526D}" destId="{4C897ED5-A120-408C-BAE4-1CCCF636F415}" srcOrd="0" destOrd="0" presId="urn:microsoft.com/office/officeart/2005/8/layout/list1"/>
    <dgm:cxn modelId="{C400236F-C5D7-47D2-B592-959B36BDD665}" type="presOf" srcId="{C7364F7E-192C-46AA-B7A2-E69960E1CABB}" destId="{0AE54578-AD64-487D-9B45-E14316E3768C}" srcOrd="0" destOrd="0" presId="urn:microsoft.com/office/officeart/2005/8/layout/list1"/>
    <dgm:cxn modelId="{B24BC421-DF73-4B64-835D-86D9871B69CA}" type="presOf" srcId="{ECA418FA-B3C2-4A74-A916-04E3FDBDC38A}" destId="{2ECE097F-3C9E-489E-B532-764BBE7AFF16}" srcOrd="0" destOrd="0" presId="urn:microsoft.com/office/officeart/2005/8/layout/list1"/>
    <dgm:cxn modelId="{8EB1BF40-22FA-4D4C-A633-E961BA1A4DA5}" type="presOf" srcId="{DDA240E7-3BD3-4EE0-A346-1EC1E892C83E}" destId="{0CA2BD21-D0EE-4C9F-8767-C17271CA665E}" srcOrd="1" destOrd="0" presId="urn:microsoft.com/office/officeart/2005/8/layout/list1"/>
    <dgm:cxn modelId="{31128870-AEFE-440E-994F-0B13D7C5F728}" srcId="{12EFE38D-7C4D-4367-B60A-886C6F431638}" destId="{DDA240E7-3BD3-4EE0-A346-1EC1E892C83E}" srcOrd="4" destOrd="0" parTransId="{1439D267-DAB2-4A42-944C-4DC5C564F736}" sibTransId="{6D47A76E-C055-4F7D-A5B8-A778A5CF8509}"/>
    <dgm:cxn modelId="{1DFE779B-C9C5-43E8-8ACF-84261D3E82E9}" srcId="{12EFE38D-7C4D-4367-B60A-886C6F431638}" destId="{234E9E99-E61B-4838-802D-3D65604957B8}" srcOrd="6" destOrd="0" parTransId="{03F1341C-C323-4A6E-8560-7FD75B7D211D}" sibTransId="{148CCEFC-E5FC-4CCD-B985-15FAAB755E0E}"/>
    <dgm:cxn modelId="{DA06EBDA-E4BA-4058-9FEA-82858A7DE988}" srcId="{12EFE38D-7C4D-4367-B60A-886C6F431638}" destId="{ECA418FA-B3C2-4A74-A916-04E3FDBDC38A}" srcOrd="1" destOrd="0" parTransId="{B7CBD15A-D5F4-48BD-BF65-CDEB4CB0BB9D}" sibTransId="{AE6D1DC9-7732-4D28-BB6B-210DA29738F1}"/>
    <dgm:cxn modelId="{B4B32592-FAD0-429B-8535-E36D2639E5A5}" type="presOf" srcId="{1FBFCF72-8CBF-46A4-A214-F9B0B4F9985A}" destId="{8F71142B-4EB2-42C0-AB8B-E5872A1C62B2}" srcOrd="1" destOrd="0" presId="urn:microsoft.com/office/officeart/2005/8/layout/list1"/>
    <dgm:cxn modelId="{2014CEEA-02FA-4857-B625-54189EC0A83B}" srcId="{12EFE38D-7C4D-4367-B60A-886C6F431638}" destId="{1FBFCF72-8CBF-46A4-A214-F9B0B4F9985A}" srcOrd="5" destOrd="0" parTransId="{826DC075-E6D8-4F3A-9C9E-F2496FD28B38}" sibTransId="{7780587E-79A7-4455-99FA-1CAAC046B2A8}"/>
    <dgm:cxn modelId="{6F3CCB38-3980-4B5E-9969-9119176A75D0}" srcId="{12EFE38D-7C4D-4367-B60A-886C6F431638}" destId="{A3100EB9-3AC3-4071-ADC6-996A1482526D}" srcOrd="3" destOrd="0" parTransId="{4F27E8E9-0ED9-4BAE-8AC0-39948C7690DA}" sibTransId="{30EEEE7D-5236-464B-92CA-EE5CA5C507C1}"/>
    <dgm:cxn modelId="{2D65A53D-6671-48C4-8F54-444DEABA2360}" type="presOf" srcId="{C7364F7E-192C-46AA-B7A2-E69960E1CABB}" destId="{3DD03B61-3B00-42E6-8077-72B5645274C2}" srcOrd="1" destOrd="0" presId="urn:microsoft.com/office/officeart/2005/8/layout/list1"/>
    <dgm:cxn modelId="{717D07D3-7ABE-46E2-974E-3FAAFC4DEDA7}" srcId="{12EFE38D-7C4D-4367-B60A-886C6F431638}" destId="{C7364F7E-192C-46AA-B7A2-E69960E1CABB}" srcOrd="0" destOrd="0" parTransId="{102025B1-6A80-4076-ADDC-6D5ED1B305A9}" sibTransId="{5F037420-945A-421A-BDF8-80EDF3F4320A}"/>
    <dgm:cxn modelId="{553E0116-EAB5-4561-8175-611682C213A5}" type="presOf" srcId="{234E9E99-E61B-4838-802D-3D65604957B8}" destId="{3FC76CC9-27C4-4DB2-BA43-BA5FB93CAF7B}" srcOrd="0" destOrd="0" presId="urn:microsoft.com/office/officeart/2005/8/layout/list1"/>
    <dgm:cxn modelId="{3CCE50F7-2703-4EE4-8E03-40A31FF4C2BD}" type="presOf" srcId="{1FBFCF72-8CBF-46A4-A214-F9B0B4F9985A}" destId="{78951D70-2C13-405D-A79E-716881EACC1F}" srcOrd="0" destOrd="0" presId="urn:microsoft.com/office/officeart/2005/8/layout/list1"/>
    <dgm:cxn modelId="{34202FE1-6BF8-4720-8A96-3D4C1923F003}" type="presOf" srcId="{BB52D57A-B22C-4037-8770-446A2AF702B9}" destId="{E5A6ED54-2B99-425C-A104-721AE3A34101}" srcOrd="1" destOrd="0" presId="urn:microsoft.com/office/officeart/2005/8/layout/list1"/>
    <dgm:cxn modelId="{52D13A8A-2401-44B3-95F4-F1D3720563B1}" srcId="{12EFE38D-7C4D-4367-B60A-886C6F431638}" destId="{BB52D57A-B22C-4037-8770-446A2AF702B9}" srcOrd="2" destOrd="0" parTransId="{7C9318D6-3BB5-439C-98EA-66C93D670173}" sibTransId="{07782D9B-30BA-4033-8189-951DB46427DD}"/>
    <dgm:cxn modelId="{8237EDC5-C1E7-499D-B782-7CF51B7BD486}" type="presOf" srcId="{BB52D57A-B22C-4037-8770-446A2AF702B9}" destId="{5855C1C3-32CD-4A25-855F-CAC4498D5BD6}" srcOrd="0" destOrd="0" presId="urn:microsoft.com/office/officeart/2005/8/layout/list1"/>
    <dgm:cxn modelId="{C3CB1DE8-D42B-4B26-8E19-FCAECF4FEC61}" type="presOf" srcId="{234E9E99-E61B-4838-802D-3D65604957B8}" destId="{0A2C73EE-BA56-4DD2-8246-6825725DBCF5}" srcOrd="1" destOrd="0" presId="urn:microsoft.com/office/officeart/2005/8/layout/list1"/>
    <dgm:cxn modelId="{BEC9AA28-BA1A-4C9D-BBEF-F9713DCA4053}" type="presOf" srcId="{A3100EB9-3AC3-4071-ADC6-996A1482526D}" destId="{5133643F-DDC6-4481-A87A-EA2BE7D1E472}" srcOrd="1" destOrd="0" presId="urn:microsoft.com/office/officeart/2005/8/layout/list1"/>
    <dgm:cxn modelId="{BDA289E9-CBBB-4024-A59B-103F26A0234B}" type="presOf" srcId="{12EFE38D-7C4D-4367-B60A-886C6F431638}" destId="{92178786-ECEC-4A24-B316-9E5B840694C1}" srcOrd="0" destOrd="0" presId="urn:microsoft.com/office/officeart/2005/8/layout/list1"/>
    <dgm:cxn modelId="{0BC6494E-D18B-40AB-BA27-33FCF2ACE47A}" type="presOf" srcId="{ECA418FA-B3C2-4A74-A916-04E3FDBDC38A}" destId="{8719E36A-909E-4323-AB85-E60DFDBCC1E2}" srcOrd="1" destOrd="0" presId="urn:microsoft.com/office/officeart/2005/8/layout/list1"/>
    <dgm:cxn modelId="{AC0B4C0A-65E4-4E66-95A6-AD25D0838240}" type="presParOf" srcId="{92178786-ECEC-4A24-B316-9E5B840694C1}" destId="{300F8390-7DCB-4C32-A571-E955D97235D9}" srcOrd="0" destOrd="0" presId="urn:microsoft.com/office/officeart/2005/8/layout/list1"/>
    <dgm:cxn modelId="{FFA1FE55-23D3-4FFF-A5B9-D35185B0A013}" type="presParOf" srcId="{300F8390-7DCB-4C32-A571-E955D97235D9}" destId="{0AE54578-AD64-487D-9B45-E14316E3768C}" srcOrd="0" destOrd="0" presId="urn:microsoft.com/office/officeart/2005/8/layout/list1"/>
    <dgm:cxn modelId="{6D6E10A6-AE81-4633-B234-DFF7FC4288AD}" type="presParOf" srcId="{300F8390-7DCB-4C32-A571-E955D97235D9}" destId="{3DD03B61-3B00-42E6-8077-72B5645274C2}" srcOrd="1" destOrd="0" presId="urn:microsoft.com/office/officeart/2005/8/layout/list1"/>
    <dgm:cxn modelId="{7E01FA45-2566-4015-A725-2DB10BA4F407}" type="presParOf" srcId="{92178786-ECEC-4A24-B316-9E5B840694C1}" destId="{6A17FBA7-6322-418F-BB72-0366D25CF6F7}" srcOrd="1" destOrd="0" presId="urn:microsoft.com/office/officeart/2005/8/layout/list1"/>
    <dgm:cxn modelId="{5C071BC0-410F-4033-96B7-A9B2671FAA09}" type="presParOf" srcId="{92178786-ECEC-4A24-B316-9E5B840694C1}" destId="{31926EDA-15BF-4A64-8C5B-25D035D3B672}" srcOrd="2" destOrd="0" presId="urn:microsoft.com/office/officeart/2005/8/layout/list1"/>
    <dgm:cxn modelId="{5516C237-50A7-4CA1-9EF7-C469EB07D709}" type="presParOf" srcId="{92178786-ECEC-4A24-B316-9E5B840694C1}" destId="{B2D1273D-695E-45F2-B887-9908A417EC75}" srcOrd="3" destOrd="0" presId="urn:microsoft.com/office/officeart/2005/8/layout/list1"/>
    <dgm:cxn modelId="{E6BDEB92-C871-4CD4-ADAE-E083CF5DE638}" type="presParOf" srcId="{92178786-ECEC-4A24-B316-9E5B840694C1}" destId="{B144ACAE-DDB2-4913-A59F-6162358B14D7}" srcOrd="4" destOrd="0" presId="urn:microsoft.com/office/officeart/2005/8/layout/list1"/>
    <dgm:cxn modelId="{BA26E83E-2270-4E2B-8C55-08B7330C5BC7}" type="presParOf" srcId="{B144ACAE-DDB2-4913-A59F-6162358B14D7}" destId="{2ECE097F-3C9E-489E-B532-764BBE7AFF16}" srcOrd="0" destOrd="0" presId="urn:microsoft.com/office/officeart/2005/8/layout/list1"/>
    <dgm:cxn modelId="{524583A0-422E-4873-B255-1FB8A334CC75}" type="presParOf" srcId="{B144ACAE-DDB2-4913-A59F-6162358B14D7}" destId="{8719E36A-909E-4323-AB85-E60DFDBCC1E2}" srcOrd="1" destOrd="0" presId="urn:microsoft.com/office/officeart/2005/8/layout/list1"/>
    <dgm:cxn modelId="{B8F187FE-A405-47BC-9619-B59CCF3FA0AE}" type="presParOf" srcId="{92178786-ECEC-4A24-B316-9E5B840694C1}" destId="{EC450D7E-0CEB-478B-8C5A-B6D5CE11730D}" srcOrd="5" destOrd="0" presId="urn:microsoft.com/office/officeart/2005/8/layout/list1"/>
    <dgm:cxn modelId="{DF2CF7E6-9873-4F9E-8ADC-5A19811D2948}" type="presParOf" srcId="{92178786-ECEC-4A24-B316-9E5B840694C1}" destId="{0D99406E-2932-4C05-B0A8-165738601E80}" srcOrd="6" destOrd="0" presId="urn:microsoft.com/office/officeart/2005/8/layout/list1"/>
    <dgm:cxn modelId="{05A87A82-1BAB-4DC9-A6C0-9B72DA4B0523}" type="presParOf" srcId="{92178786-ECEC-4A24-B316-9E5B840694C1}" destId="{344DAE6B-0701-4748-9175-073E158B1574}" srcOrd="7" destOrd="0" presId="urn:microsoft.com/office/officeart/2005/8/layout/list1"/>
    <dgm:cxn modelId="{2FE97428-6925-46C5-9B9E-2439F3BF34B5}" type="presParOf" srcId="{92178786-ECEC-4A24-B316-9E5B840694C1}" destId="{46B837BD-ADAE-4A44-B51C-D955F588C09A}" srcOrd="8" destOrd="0" presId="urn:microsoft.com/office/officeart/2005/8/layout/list1"/>
    <dgm:cxn modelId="{39B51EF9-95CB-4DF3-BB15-EF70A9DF798D}" type="presParOf" srcId="{46B837BD-ADAE-4A44-B51C-D955F588C09A}" destId="{5855C1C3-32CD-4A25-855F-CAC4498D5BD6}" srcOrd="0" destOrd="0" presId="urn:microsoft.com/office/officeart/2005/8/layout/list1"/>
    <dgm:cxn modelId="{78B9C13E-DF97-462D-B3BF-66F2E2F7EDF4}" type="presParOf" srcId="{46B837BD-ADAE-4A44-B51C-D955F588C09A}" destId="{E5A6ED54-2B99-425C-A104-721AE3A34101}" srcOrd="1" destOrd="0" presId="urn:microsoft.com/office/officeart/2005/8/layout/list1"/>
    <dgm:cxn modelId="{101FBEB5-550A-4118-9C0C-1A26161786C3}" type="presParOf" srcId="{92178786-ECEC-4A24-B316-9E5B840694C1}" destId="{B86D3E0E-68D0-411B-908A-7F9C6DAD2E4F}" srcOrd="9" destOrd="0" presId="urn:microsoft.com/office/officeart/2005/8/layout/list1"/>
    <dgm:cxn modelId="{30AF43D0-E3F8-42BD-B0B2-F97B8249014F}" type="presParOf" srcId="{92178786-ECEC-4A24-B316-9E5B840694C1}" destId="{215C389C-64D2-4531-B930-AB69CDE600D8}" srcOrd="10" destOrd="0" presId="urn:microsoft.com/office/officeart/2005/8/layout/list1"/>
    <dgm:cxn modelId="{D6924A89-B515-4501-98DE-39755E42F597}" type="presParOf" srcId="{92178786-ECEC-4A24-B316-9E5B840694C1}" destId="{D2F3B3B0-8C49-4280-869A-784A3D0CCD52}" srcOrd="11" destOrd="0" presId="urn:microsoft.com/office/officeart/2005/8/layout/list1"/>
    <dgm:cxn modelId="{F2F4A1FF-DB45-4F13-A0A1-1A4051A64664}" type="presParOf" srcId="{92178786-ECEC-4A24-B316-9E5B840694C1}" destId="{BB802655-90BD-4B83-B0B3-53656BE0DB3F}" srcOrd="12" destOrd="0" presId="urn:microsoft.com/office/officeart/2005/8/layout/list1"/>
    <dgm:cxn modelId="{1582DA92-D44A-47ED-A5D5-126255D29CC7}" type="presParOf" srcId="{BB802655-90BD-4B83-B0B3-53656BE0DB3F}" destId="{4C897ED5-A120-408C-BAE4-1CCCF636F415}" srcOrd="0" destOrd="0" presId="urn:microsoft.com/office/officeart/2005/8/layout/list1"/>
    <dgm:cxn modelId="{B1293394-AC32-4205-B1B2-B34E9797C94E}" type="presParOf" srcId="{BB802655-90BD-4B83-B0B3-53656BE0DB3F}" destId="{5133643F-DDC6-4481-A87A-EA2BE7D1E472}" srcOrd="1" destOrd="0" presId="urn:microsoft.com/office/officeart/2005/8/layout/list1"/>
    <dgm:cxn modelId="{4AA4E583-DC6D-4894-B1CD-93945EE7DD7A}" type="presParOf" srcId="{92178786-ECEC-4A24-B316-9E5B840694C1}" destId="{6C6B455B-9F00-490E-87CE-119895C302DA}" srcOrd="13" destOrd="0" presId="urn:microsoft.com/office/officeart/2005/8/layout/list1"/>
    <dgm:cxn modelId="{D243A025-26A9-4E2B-9DC2-2B519260CC08}" type="presParOf" srcId="{92178786-ECEC-4A24-B316-9E5B840694C1}" destId="{126F0F20-19EE-4DF5-A308-647F1A61179C}" srcOrd="14" destOrd="0" presId="urn:microsoft.com/office/officeart/2005/8/layout/list1"/>
    <dgm:cxn modelId="{971EA8C2-3236-4AA2-ABA5-FF324A97F3C6}" type="presParOf" srcId="{92178786-ECEC-4A24-B316-9E5B840694C1}" destId="{758E267D-7157-4D00-9D39-D1C475658022}" srcOrd="15" destOrd="0" presId="urn:microsoft.com/office/officeart/2005/8/layout/list1"/>
    <dgm:cxn modelId="{22F99977-6564-4221-B63C-63072FAA27A3}" type="presParOf" srcId="{92178786-ECEC-4A24-B316-9E5B840694C1}" destId="{EC197D73-8DC5-4485-A60E-6B637506E486}" srcOrd="16" destOrd="0" presId="urn:microsoft.com/office/officeart/2005/8/layout/list1"/>
    <dgm:cxn modelId="{75CC8013-742E-4457-979F-96534999D65F}" type="presParOf" srcId="{EC197D73-8DC5-4485-A60E-6B637506E486}" destId="{4EEC7DE0-8B55-4EF7-870A-3A248CC3BEED}" srcOrd="0" destOrd="0" presId="urn:microsoft.com/office/officeart/2005/8/layout/list1"/>
    <dgm:cxn modelId="{DF146553-5D3E-4B65-8F28-AEADBFE16D7B}" type="presParOf" srcId="{EC197D73-8DC5-4485-A60E-6B637506E486}" destId="{0CA2BD21-D0EE-4C9F-8767-C17271CA665E}" srcOrd="1" destOrd="0" presId="urn:microsoft.com/office/officeart/2005/8/layout/list1"/>
    <dgm:cxn modelId="{7CACCFA3-0ECC-4E31-A79E-296EFA150D17}" type="presParOf" srcId="{92178786-ECEC-4A24-B316-9E5B840694C1}" destId="{E0DF1F8C-3000-493A-A239-168AE2072083}" srcOrd="17" destOrd="0" presId="urn:microsoft.com/office/officeart/2005/8/layout/list1"/>
    <dgm:cxn modelId="{EAE14A19-5304-48C7-9AC0-7600CAA67945}" type="presParOf" srcId="{92178786-ECEC-4A24-B316-9E5B840694C1}" destId="{7DFC6EB6-3994-48F9-A700-DD58909827E8}" srcOrd="18" destOrd="0" presId="urn:microsoft.com/office/officeart/2005/8/layout/list1"/>
    <dgm:cxn modelId="{635B67D6-EA7F-4741-A4C1-F54A2827F0A0}" type="presParOf" srcId="{92178786-ECEC-4A24-B316-9E5B840694C1}" destId="{8C07EB88-2987-47EC-A77B-12DC47FE8388}" srcOrd="19" destOrd="0" presId="urn:microsoft.com/office/officeart/2005/8/layout/list1"/>
    <dgm:cxn modelId="{D26EE9DB-8905-42C0-A6D3-122A5214AE7F}" type="presParOf" srcId="{92178786-ECEC-4A24-B316-9E5B840694C1}" destId="{E950467E-0294-4F61-89A4-82BA3F9AF4EC}" srcOrd="20" destOrd="0" presId="urn:microsoft.com/office/officeart/2005/8/layout/list1"/>
    <dgm:cxn modelId="{0C28B8F7-3C38-4EE4-B977-ADE654E41A15}" type="presParOf" srcId="{E950467E-0294-4F61-89A4-82BA3F9AF4EC}" destId="{78951D70-2C13-405D-A79E-716881EACC1F}" srcOrd="0" destOrd="0" presId="urn:microsoft.com/office/officeart/2005/8/layout/list1"/>
    <dgm:cxn modelId="{EB4FECC9-FEE6-4FC2-8933-84C5493DC107}" type="presParOf" srcId="{E950467E-0294-4F61-89A4-82BA3F9AF4EC}" destId="{8F71142B-4EB2-42C0-AB8B-E5872A1C62B2}" srcOrd="1" destOrd="0" presId="urn:microsoft.com/office/officeart/2005/8/layout/list1"/>
    <dgm:cxn modelId="{57D8D474-B6F2-4F6E-96B4-2F84FEDF9F98}" type="presParOf" srcId="{92178786-ECEC-4A24-B316-9E5B840694C1}" destId="{77A52157-0CF1-47A2-BC7F-2BD65EC62AAA}" srcOrd="21" destOrd="0" presId="urn:microsoft.com/office/officeart/2005/8/layout/list1"/>
    <dgm:cxn modelId="{F3308E38-4F49-4431-B28E-37C5B8016129}" type="presParOf" srcId="{92178786-ECEC-4A24-B316-9E5B840694C1}" destId="{3A2BC003-0178-44A7-A4E8-2E689C88E463}" srcOrd="22" destOrd="0" presId="urn:microsoft.com/office/officeart/2005/8/layout/list1"/>
    <dgm:cxn modelId="{E5AD2606-489C-4B99-AE01-BBCCA0C2B7C0}" type="presParOf" srcId="{92178786-ECEC-4A24-B316-9E5B840694C1}" destId="{D769A618-A2F1-4CE6-AD3B-160C82FCC9B2}" srcOrd="23" destOrd="0" presId="urn:microsoft.com/office/officeart/2005/8/layout/list1"/>
    <dgm:cxn modelId="{E81499C7-2AC0-4535-A9D5-FB24622F92A2}" type="presParOf" srcId="{92178786-ECEC-4A24-B316-9E5B840694C1}" destId="{D69909C7-5447-43E0-86C1-D1E457D44935}" srcOrd="24" destOrd="0" presId="urn:microsoft.com/office/officeart/2005/8/layout/list1"/>
    <dgm:cxn modelId="{29E37124-1BD3-4CDF-93A1-B334B6CBC3FD}" type="presParOf" srcId="{D69909C7-5447-43E0-86C1-D1E457D44935}" destId="{3FC76CC9-27C4-4DB2-BA43-BA5FB93CAF7B}" srcOrd="0" destOrd="0" presId="urn:microsoft.com/office/officeart/2005/8/layout/list1"/>
    <dgm:cxn modelId="{0C3AE0C4-E419-41DA-B19F-21B1C72E7B0B}" type="presParOf" srcId="{D69909C7-5447-43E0-86C1-D1E457D44935}" destId="{0A2C73EE-BA56-4DD2-8246-6825725DBCF5}" srcOrd="1" destOrd="0" presId="urn:microsoft.com/office/officeart/2005/8/layout/list1"/>
    <dgm:cxn modelId="{8DEB69EE-7958-4CFB-AD30-182A1D0783A6}" type="presParOf" srcId="{92178786-ECEC-4A24-B316-9E5B840694C1}" destId="{DE05B1F2-602A-4C6C-AFD1-E266204A8180}" srcOrd="25" destOrd="0" presId="urn:microsoft.com/office/officeart/2005/8/layout/list1"/>
    <dgm:cxn modelId="{082F80C6-DED0-4DDC-8FFD-708B7AD71DA4}" type="presParOf" srcId="{92178786-ECEC-4A24-B316-9E5B840694C1}" destId="{40119AE0-8C0A-43E5-A677-8E7E0BCA221A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EFE38D-7C4D-4367-B60A-886C6F43163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364F7E-192C-46AA-B7A2-E69960E1CABB}">
      <dgm:prSet phldrT="[Текст]" custT="1"/>
      <dgm:spPr/>
      <dgm:t>
        <a:bodyPr/>
        <a:lstStyle/>
        <a:p>
          <a:pPr algn="ctr"/>
          <a:r>
            <a:rPr lang="ru-RU" sz="2000" dirty="0" smtClean="0"/>
            <a:t>Составление плана обобщения и распространения педагогического опыта </a:t>
          </a:r>
          <a:endParaRPr lang="ru-RU" sz="2000" dirty="0"/>
        </a:p>
      </dgm:t>
    </dgm:pt>
    <dgm:pt modelId="{102025B1-6A80-4076-ADDC-6D5ED1B305A9}" type="parTrans" cxnId="{717D07D3-7ABE-46E2-974E-3FAAFC4DEDA7}">
      <dgm:prSet/>
      <dgm:spPr/>
      <dgm:t>
        <a:bodyPr/>
        <a:lstStyle/>
        <a:p>
          <a:endParaRPr lang="ru-RU"/>
        </a:p>
      </dgm:t>
    </dgm:pt>
    <dgm:pt modelId="{5F037420-945A-421A-BDF8-80EDF3F4320A}" type="sibTrans" cxnId="{717D07D3-7ABE-46E2-974E-3FAAFC4DEDA7}">
      <dgm:prSet/>
      <dgm:spPr/>
      <dgm:t>
        <a:bodyPr/>
        <a:lstStyle/>
        <a:p>
          <a:endParaRPr lang="ru-RU"/>
        </a:p>
      </dgm:t>
    </dgm:pt>
    <dgm:pt modelId="{ECA418FA-B3C2-4A74-A916-04E3FDBDC38A}">
      <dgm:prSet phldrT="[Текст]" custT="1"/>
      <dgm:spPr/>
      <dgm:t>
        <a:bodyPr/>
        <a:lstStyle/>
        <a:p>
          <a:pPr algn="ctr"/>
          <a:r>
            <a:rPr lang="ru-RU" sz="2000" dirty="0" smtClean="0"/>
            <a:t>План повышения квалификации </a:t>
          </a:r>
          <a:endParaRPr lang="ru-RU" sz="2000" dirty="0"/>
        </a:p>
      </dgm:t>
    </dgm:pt>
    <dgm:pt modelId="{B7CBD15A-D5F4-48BD-BF65-CDEB4CB0BB9D}" type="parTrans" cxnId="{DA06EBDA-E4BA-4058-9FEA-82858A7DE988}">
      <dgm:prSet/>
      <dgm:spPr/>
      <dgm:t>
        <a:bodyPr/>
        <a:lstStyle/>
        <a:p>
          <a:endParaRPr lang="ru-RU"/>
        </a:p>
      </dgm:t>
    </dgm:pt>
    <dgm:pt modelId="{AE6D1DC9-7732-4D28-BB6B-210DA29738F1}" type="sibTrans" cxnId="{DA06EBDA-E4BA-4058-9FEA-82858A7DE988}">
      <dgm:prSet/>
      <dgm:spPr/>
      <dgm:t>
        <a:bodyPr/>
        <a:lstStyle/>
        <a:p>
          <a:endParaRPr lang="ru-RU"/>
        </a:p>
      </dgm:t>
    </dgm:pt>
    <dgm:pt modelId="{BB52D57A-B22C-4037-8770-446A2AF702B9}">
      <dgm:prSet phldrT="[Текст]" custT="1"/>
      <dgm:spPr/>
      <dgm:t>
        <a:bodyPr/>
        <a:lstStyle/>
        <a:p>
          <a:pPr algn="ctr"/>
          <a:r>
            <a:rPr lang="ru-RU" sz="2000" dirty="0" smtClean="0"/>
            <a:t>План работы с педагогами, готовящимися к аттестации с учётом дифференцированного подхода (первая и высшая категория)</a:t>
          </a:r>
          <a:endParaRPr lang="ru-RU" sz="2000" dirty="0"/>
        </a:p>
      </dgm:t>
    </dgm:pt>
    <dgm:pt modelId="{7C9318D6-3BB5-439C-98EA-66C93D670173}" type="parTrans" cxnId="{52D13A8A-2401-44B3-95F4-F1D3720563B1}">
      <dgm:prSet/>
      <dgm:spPr/>
      <dgm:t>
        <a:bodyPr/>
        <a:lstStyle/>
        <a:p>
          <a:endParaRPr lang="ru-RU"/>
        </a:p>
      </dgm:t>
    </dgm:pt>
    <dgm:pt modelId="{07782D9B-30BA-4033-8189-951DB46427DD}" type="sibTrans" cxnId="{52D13A8A-2401-44B3-95F4-F1D3720563B1}">
      <dgm:prSet/>
      <dgm:spPr/>
      <dgm:t>
        <a:bodyPr/>
        <a:lstStyle/>
        <a:p>
          <a:endParaRPr lang="ru-RU"/>
        </a:p>
      </dgm:t>
    </dgm:pt>
    <dgm:pt modelId="{A3100EB9-3AC3-4071-ADC6-996A1482526D}">
      <dgm:prSet phldrT="[Текст]" custT="1"/>
      <dgm:spPr/>
      <dgm:t>
        <a:bodyPr/>
        <a:lstStyle/>
        <a:p>
          <a:pPr algn="ctr"/>
          <a:r>
            <a:rPr lang="ru-RU" sz="2000" dirty="0" smtClean="0"/>
            <a:t>Составление </a:t>
          </a:r>
          <a:r>
            <a:rPr lang="ru-RU" sz="2000" dirty="0" err="1" smtClean="0"/>
            <a:t>портфолио</a:t>
          </a:r>
          <a:r>
            <a:rPr lang="ru-RU" sz="2000" dirty="0" smtClean="0"/>
            <a:t> педагогов</a:t>
          </a:r>
          <a:endParaRPr lang="ru-RU" sz="2000" dirty="0"/>
        </a:p>
      </dgm:t>
    </dgm:pt>
    <dgm:pt modelId="{4F27E8E9-0ED9-4BAE-8AC0-39948C7690DA}" type="parTrans" cxnId="{6F3CCB38-3980-4B5E-9969-9119176A75D0}">
      <dgm:prSet/>
      <dgm:spPr/>
      <dgm:t>
        <a:bodyPr/>
        <a:lstStyle/>
        <a:p>
          <a:endParaRPr lang="ru-RU"/>
        </a:p>
      </dgm:t>
    </dgm:pt>
    <dgm:pt modelId="{30EEEE7D-5236-464B-92CA-EE5CA5C507C1}" type="sibTrans" cxnId="{6F3CCB38-3980-4B5E-9969-9119176A75D0}">
      <dgm:prSet/>
      <dgm:spPr/>
      <dgm:t>
        <a:bodyPr/>
        <a:lstStyle/>
        <a:p>
          <a:endParaRPr lang="ru-RU"/>
        </a:p>
      </dgm:t>
    </dgm:pt>
    <dgm:pt modelId="{DDA240E7-3BD3-4EE0-A346-1EC1E892C83E}">
      <dgm:prSet phldrT="[Текст]" custT="1"/>
      <dgm:spPr/>
      <dgm:t>
        <a:bodyPr/>
        <a:lstStyle/>
        <a:p>
          <a:pPr algn="ctr"/>
          <a:r>
            <a:rPr lang="ru-RU" sz="2000" dirty="0" smtClean="0"/>
            <a:t>Организация работы ТПГ, практикумов институционального уровня</a:t>
          </a:r>
          <a:endParaRPr lang="ru-RU" sz="2000" dirty="0"/>
        </a:p>
      </dgm:t>
    </dgm:pt>
    <dgm:pt modelId="{1439D267-DAB2-4A42-944C-4DC5C564F736}" type="parTrans" cxnId="{31128870-AEFE-440E-994F-0B13D7C5F728}">
      <dgm:prSet/>
      <dgm:spPr/>
      <dgm:t>
        <a:bodyPr/>
        <a:lstStyle/>
        <a:p>
          <a:endParaRPr lang="ru-RU"/>
        </a:p>
      </dgm:t>
    </dgm:pt>
    <dgm:pt modelId="{6D47A76E-C055-4F7D-A5B8-A778A5CF8509}" type="sibTrans" cxnId="{31128870-AEFE-440E-994F-0B13D7C5F728}">
      <dgm:prSet/>
      <dgm:spPr/>
      <dgm:t>
        <a:bodyPr/>
        <a:lstStyle/>
        <a:p>
          <a:endParaRPr lang="ru-RU"/>
        </a:p>
      </dgm:t>
    </dgm:pt>
    <dgm:pt modelId="{1FBFCF72-8CBF-46A4-A214-F9B0B4F9985A}">
      <dgm:prSet phldrT="[Текст]" custT="1"/>
      <dgm:spPr/>
      <dgm:t>
        <a:bodyPr/>
        <a:lstStyle/>
        <a:p>
          <a:pPr algn="ctr"/>
          <a:r>
            <a:rPr lang="ru-RU" sz="2000" dirty="0" smtClean="0"/>
            <a:t>Составление карт педагогического мастерства для определения адресной методической помощи и форм оказания помощи</a:t>
          </a:r>
          <a:endParaRPr lang="ru-RU" sz="2000" dirty="0"/>
        </a:p>
      </dgm:t>
    </dgm:pt>
    <dgm:pt modelId="{826DC075-E6D8-4F3A-9C9E-F2496FD28B38}" type="parTrans" cxnId="{2014CEEA-02FA-4857-B625-54189EC0A83B}">
      <dgm:prSet/>
      <dgm:spPr/>
      <dgm:t>
        <a:bodyPr/>
        <a:lstStyle/>
        <a:p>
          <a:endParaRPr lang="ru-RU"/>
        </a:p>
      </dgm:t>
    </dgm:pt>
    <dgm:pt modelId="{7780587E-79A7-4455-99FA-1CAAC046B2A8}" type="sibTrans" cxnId="{2014CEEA-02FA-4857-B625-54189EC0A83B}">
      <dgm:prSet/>
      <dgm:spPr/>
      <dgm:t>
        <a:bodyPr/>
        <a:lstStyle/>
        <a:p>
          <a:endParaRPr lang="ru-RU"/>
        </a:p>
      </dgm:t>
    </dgm:pt>
    <dgm:pt modelId="{234E9E99-E61B-4838-802D-3D65604957B8}">
      <dgm:prSet phldrT="[Текст]" custT="1"/>
      <dgm:spPr/>
      <dgm:t>
        <a:bodyPr/>
        <a:lstStyle/>
        <a:p>
          <a:pPr algn="ctr"/>
          <a:r>
            <a:rPr lang="ru-RU" sz="2000" dirty="0" smtClean="0"/>
            <a:t>Создание условий для продвижения перспективных педагогов: привлекать к руководству ТПГ, к участию в экспертной деятельности и т.д.</a:t>
          </a:r>
          <a:endParaRPr lang="ru-RU" sz="2000" dirty="0"/>
        </a:p>
      </dgm:t>
    </dgm:pt>
    <dgm:pt modelId="{03F1341C-C323-4A6E-8560-7FD75B7D211D}" type="parTrans" cxnId="{1DFE779B-C9C5-43E8-8ACF-84261D3E82E9}">
      <dgm:prSet/>
      <dgm:spPr/>
      <dgm:t>
        <a:bodyPr/>
        <a:lstStyle/>
        <a:p>
          <a:endParaRPr lang="ru-RU"/>
        </a:p>
      </dgm:t>
    </dgm:pt>
    <dgm:pt modelId="{148CCEFC-E5FC-4CCD-B985-15FAAB755E0E}" type="sibTrans" cxnId="{1DFE779B-C9C5-43E8-8ACF-84261D3E82E9}">
      <dgm:prSet/>
      <dgm:spPr/>
      <dgm:t>
        <a:bodyPr/>
        <a:lstStyle/>
        <a:p>
          <a:endParaRPr lang="ru-RU"/>
        </a:p>
      </dgm:t>
    </dgm:pt>
    <dgm:pt modelId="{92178786-ECEC-4A24-B316-9E5B840694C1}" type="pres">
      <dgm:prSet presAssocID="{12EFE38D-7C4D-4367-B60A-886C6F4316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F8390-7DCB-4C32-A571-E955D97235D9}" type="pres">
      <dgm:prSet presAssocID="{C7364F7E-192C-46AA-B7A2-E69960E1CABB}" presName="parentLin" presStyleCnt="0"/>
      <dgm:spPr/>
    </dgm:pt>
    <dgm:pt modelId="{0AE54578-AD64-487D-9B45-E14316E3768C}" type="pres">
      <dgm:prSet presAssocID="{C7364F7E-192C-46AA-B7A2-E69960E1CAB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DD03B61-3B00-42E6-8077-72B5645274C2}" type="pres">
      <dgm:prSet presAssocID="{C7364F7E-192C-46AA-B7A2-E69960E1CABB}" presName="parentText" presStyleLbl="node1" presStyleIdx="0" presStyleCnt="7" custScaleX="127569" custScaleY="170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FBA7-6322-418F-BB72-0366D25CF6F7}" type="pres">
      <dgm:prSet presAssocID="{C7364F7E-192C-46AA-B7A2-E69960E1CABB}" presName="negativeSpace" presStyleCnt="0"/>
      <dgm:spPr/>
    </dgm:pt>
    <dgm:pt modelId="{31926EDA-15BF-4A64-8C5B-25D035D3B672}" type="pres">
      <dgm:prSet presAssocID="{C7364F7E-192C-46AA-B7A2-E69960E1CABB}" presName="childText" presStyleLbl="conFgAcc1" presStyleIdx="0" presStyleCnt="7">
        <dgm:presLayoutVars>
          <dgm:bulletEnabled val="1"/>
        </dgm:presLayoutVars>
      </dgm:prSet>
      <dgm:spPr/>
    </dgm:pt>
    <dgm:pt modelId="{B2D1273D-695E-45F2-B887-9908A417EC75}" type="pres">
      <dgm:prSet presAssocID="{5F037420-945A-421A-BDF8-80EDF3F4320A}" presName="spaceBetweenRectangles" presStyleCnt="0"/>
      <dgm:spPr/>
    </dgm:pt>
    <dgm:pt modelId="{B144ACAE-DDB2-4913-A59F-6162358B14D7}" type="pres">
      <dgm:prSet presAssocID="{ECA418FA-B3C2-4A74-A916-04E3FDBDC38A}" presName="parentLin" presStyleCnt="0"/>
      <dgm:spPr/>
    </dgm:pt>
    <dgm:pt modelId="{2ECE097F-3C9E-489E-B532-764BBE7AFF16}" type="pres">
      <dgm:prSet presAssocID="{ECA418FA-B3C2-4A74-A916-04E3FDBDC38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719E36A-909E-4323-AB85-E60DFDBCC1E2}" type="pres">
      <dgm:prSet presAssocID="{ECA418FA-B3C2-4A74-A916-04E3FDBDC38A}" presName="parentText" presStyleLbl="node1" presStyleIdx="1" presStyleCnt="7" custScaleX="127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0D7E-0CEB-478B-8C5A-B6D5CE11730D}" type="pres">
      <dgm:prSet presAssocID="{ECA418FA-B3C2-4A74-A916-04E3FDBDC38A}" presName="negativeSpace" presStyleCnt="0"/>
      <dgm:spPr/>
    </dgm:pt>
    <dgm:pt modelId="{0D99406E-2932-4C05-B0A8-165738601E80}" type="pres">
      <dgm:prSet presAssocID="{ECA418FA-B3C2-4A74-A916-04E3FDBDC38A}" presName="childText" presStyleLbl="conFgAcc1" presStyleIdx="1" presStyleCnt="7">
        <dgm:presLayoutVars>
          <dgm:bulletEnabled val="1"/>
        </dgm:presLayoutVars>
      </dgm:prSet>
      <dgm:spPr/>
    </dgm:pt>
    <dgm:pt modelId="{344DAE6B-0701-4748-9175-073E158B1574}" type="pres">
      <dgm:prSet presAssocID="{AE6D1DC9-7732-4D28-BB6B-210DA29738F1}" presName="spaceBetweenRectangles" presStyleCnt="0"/>
      <dgm:spPr/>
    </dgm:pt>
    <dgm:pt modelId="{46B837BD-ADAE-4A44-B51C-D955F588C09A}" type="pres">
      <dgm:prSet presAssocID="{BB52D57A-B22C-4037-8770-446A2AF702B9}" presName="parentLin" presStyleCnt="0"/>
      <dgm:spPr/>
    </dgm:pt>
    <dgm:pt modelId="{5855C1C3-32CD-4A25-855F-CAC4498D5BD6}" type="pres">
      <dgm:prSet presAssocID="{BB52D57A-B22C-4037-8770-446A2AF702B9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5A6ED54-2B99-425C-A104-721AE3A34101}" type="pres">
      <dgm:prSet presAssocID="{BB52D57A-B22C-4037-8770-446A2AF702B9}" presName="parentText" presStyleLbl="node1" presStyleIdx="2" presStyleCnt="7" custScaleX="127569" custScaleY="173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E0E-68D0-411B-908A-7F9C6DAD2E4F}" type="pres">
      <dgm:prSet presAssocID="{BB52D57A-B22C-4037-8770-446A2AF702B9}" presName="negativeSpace" presStyleCnt="0"/>
      <dgm:spPr/>
    </dgm:pt>
    <dgm:pt modelId="{215C389C-64D2-4531-B930-AB69CDE600D8}" type="pres">
      <dgm:prSet presAssocID="{BB52D57A-B22C-4037-8770-446A2AF702B9}" presName="childText" presStyleLbl="conFgAcc1" presStyleIdx="2" presStyleCnt="7">
        <dgm:presLayoutVars>
          <dgm:bulletEnabled val="1"/>
        </dgm:presLayoutVars>
      </dgm:prSet>
      <dgm:spPr/>
    </dgm:pt>
    <dgm:pt modelId="{D2F3B3B0-8C49-4280-869A-784A3D0CCD52}" type="pres">
      <dgm:prSet presAssocID="{07782D9B-30BA-4033-8189-951DB46427DD}" presName="spaceBetweenRectangles" presStyleCnt="0"/>
      <dgm:spPr/>
    </dgm:pt>
    <dgm:pt modelId="{BB802655-90BD-4B83-B0B3-53656BE0DB3F}" type="pres">
      <dgm:prSet presAssocID="{A3100EB9-3AC3-4071-ADC6-996A1482526D}" presName="parentLin" presStyleCnt="0"/>
      <dgm:spPr/>
    </dgm:pt>
    <dgm:pt modelId="{4C897ED5-A120-408C-BAE4-1CCCF636F415}" type="pres">
      <dgm:prSet presAssocID="{A3100EB9-3AC3-4071-ADC6-996A1482526D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133643F-DDC6-4481-A87A-EA2BE7D1E472}" type="pres">
      <dgm:prSet presAssocID="{A3100EB9-3AC3-4071-ADC6-996A1482526D}" presName="parentText" presStyleLbl="node1" presStyleIdx="3" presStyleCnt="7" custScaleX="127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B455B-9F00-490E-87CE-119895C302DA}" type="pres">
      <dgm:prSet presAssocID="{A3100EB9-3AC3-4071-ADC6-996A1482526D}" presName="negativeSpace" presStyleCnt="0"/>
      <dgm:spPr/>
    </dgm:pt>
    <dgm:pt modelId="{126F0F20-19EE-4DF5-A308-647F1A61179C}" type="pres">
      <dgm:prSet presAssocID="{A3100EB9-3AC3-4071-ADC6-996A1482526D}" presName="childText" presStyleLbl="conFgAcc1" presStyleIdx="3" presStyleCnt="7">
        <dgm:presLayoutVars>
          <dgm:bulletEnabled val="1"/>
        </dgm:presLayoutVars>
      </dgm:prSet>
      <dgm:spPr/>
    </dgm:pt>
    <dgm:pt modelId="{758E267D-7157-4D00-9D39-D1C475658022}" type="pres">
      <dgm:prSet presAssocID="{30EEEE7D-5236-464B-92CA-EE5CA5C507C1}" presName="spaceBetweenRectangles" presStyleCnt="0"/>
      <dgm:spPr/>
    </dgm:pt>
    <dgm:pt modelId="{EC197D73-8DC5-4485-A60E-6B637506E486}" type="pres">
      <dgm:prSet presAssocID="{DDA240E7-3BD3-4EE0-A346-1EC1E892C83E}" presName="parentLin" presStyleCnt="0"/>
      <dgm:spPr/>
    </dgm:pt>
    <dgm:pt modelId="{4EEC7DE0-8B55-4EF7-870A-3A248CC3BEED}" type="pres">
      <dgm:prSet presAssocID="{DDA240E7-3BD3-4EE0-A346-1EC1E892C83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CA2BD21-D0EE-4C9F-8767-C17271CA665E}" type="pres">
      <dgm:prSet presAssocID="{DDA240E7-3BD3-4EE0-A346-1EC1E892C83E}" presName="parentText" presStyleLbl="node1" presStyleIdx="4" presStyleCnt="7" custScaleX="127569" custScaleY="129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F1F8C-3000-493A-A239-168AE2072083}" type="pres">
      <dgm:prSet presAssocID="{DDA240E7-3BD3-4EE0-A346-1EC1E892C83E}" presName="negativeSpace" presStyleCnt="0"/>
      <dgm:spPr/>
    </dgm:pt>
    <dgm:pt modelId="{7DFC6EB6-3994-48F9-A700-DD58909827E8}" type="pres">
      <dgm:prSet presAssocID="{DDA240E7-3BD3-4EE0-A346-1EC1E892C83E}" presName="childText" presStyleLbl="conFgAcc1" presStyleIdx="4" presStyleCnt="7">
        <dgm:presLayoutVars>
          <dgm:bulletEnabled val="1"/>
        </dgm:presLayoutVars>
      </dgm:prSet>
      <dgm:spPr/>
    </dgm:pt>
    <dgm:pt modelId="{8C07EB88-2987-47EC-A77B-12DC47FE8388}" type="pres">
      <dgm:prSet presAssocID="{6D47A76E-C055-4F7D-A5B8-A778A5CF8509}" presName="spaceBetweenRectangles" presStyleCnt="0"/>
      <dgm:spPr/>
    </dgm:pt>
    <dgm:pt modelId="{E950467E-0294-4F61-89A4-82BA3F9AF4EC}" type="pres">
      <dgm:prSet presAssocID="{1FBFCF72-8CBF-46A4-A214-F9B0B4F9985A}" presName="parentLin" presStyleCnt="0"/>
      <dgm:spPr/>
    </dgm:pt>
    <dgm:pt modelId="{78951D70-2C13-405D-A79E-716881EACC1F}" type="pres">
      <dgm:prSet presAssocID="{1FBFCF72-8CBF-46A4-A214-F9B0B4F9985A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8F71142B-4EB2-42C0-AB8B-E5872A1C62B2}" type="pres">
      <dgm:prSet presAssocID="{1FBFCF72-8CBF-46A4-A214-F9B0B4F9985A}" presName="parentText" presStyleLbl="node1" presStyleIdx="5" presStyleCnt="7" custScaleX="127569" custScaleY="150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52157-0CF1-47A2-BC7F-2BD65EC62AAA}" type="pres">
      <dgm:prSet presAssocID="{1FBFCF72-8CBF-46A4-A214-F9B0B4F9985A}" presName="negativeSpace" presStyleCnt="0"/>
      <dgm:spPr/>
    </dgm:pt>
    <dgm:pt modelId="{3A2BC003-0178-44A7-A4E8-2E689C88E463}" type="pres">
      <dgm:prSet presAssocID="{1FBFCF72-8CBF-46A4-A214-F9B0B4F9985A}" presName="childText" presStyleLbl="conFgAcc1" presStyleIdx="5" presStyleCnt="7">
        <dgm:presLayoutVars>
          <dgm:bulletEnabled val="1"/>
        </dgm:presLayoutVars>
      </dgm:prSet>
      <dgm:spPr/>
    </dgm:pt>
    <dgm:pt modelId="{D769A618-A2F1-4CE6-AD3B-160C82FCC9B2}" type="pres">
      <dgm:prSet presAssocID="{7780587E-79A7-4455-99FA-1CAAC046B2A8}" presName="spaceBetweenRectangles" presStyleCnt="0"/>
      <dgm:spPr/>
    </dgm:pt>
    <dgm:pt modelId="{D69909C7-5447-43E0-86C1-D1E457D44935}" type="pres">
      <dgm:prSet presAssocID="{234E9E99-E61B-4838-802D-3D65604957B8}" presName="parentLin" presStyleCnt="0"/>
      <dgm:spPr/>
    </dgm:pt>
    <dgm:pt modelId="{3FC76CC9-27C4-4DB2-BA43-BA5FB93CAF7B}" type="pres">
      <dgm:prSet presAssocID="{234E9E99-E61B-4838-802D-3D65604957B8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A2C73EE-BA56-4DD2-8246-6825725DBCF5}" type="pres">
      <dgm:prSet presAssocID="{234E9E99-E61B-4838-802D-3D65604957B8}" presName="parentText" presStyleLbl="node1" presStyleIdx="6" presStyleCnt="7" custScaleX="127569" custScaleY="253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5B1F2-602A-4C6C-AFD1-E266204A8180}" type="pres">
      <dgm:prSet presAssocID="{234E9E99-E61B-4838-802D-3D65604957B8}" presName="negativeSpace" presStyleCnt="0"/>
      <dgm:spPr/>
    </dgm:pt>
    <dgm:pt modelId="{40119AE0-8C0A-43E5-A677-8E7E0BCA221A}" type="pres">
      <dgm:prSet presAssocID="{234E9E99-E61B-4838-802D-3D65604957B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F3CCB38-3980-4B5E-9969-9119176A75D0}" srcId="{12EFE38D-7C4D-4367-B60A-886C6F431638}" destId="{A3100EB9-3AC3-4071-ADC6-996A1482526D}" srcOrd="3" destOrd="0" parTransId="{4F27E8E9-0ED9-4BAE-8AC0-39948C7690DA}" sibTransId="{30EEEE7D-5236-464B-92CA-EE5CA5C507C1}"/>
    <dgm:cxn modelId="{DA06EBDA-E4BA-4058-9FEA-82858A7DE988}" srcId="{12EFE38D-7C4D-4367-B60A-886C6F431638}" destId="{ECA418FA-B3C2-4A74-A916-04E3FDBDC38A}" srcOrd="1" destOrd="0" parTransId="{B7CBD15A-D5F4-48BD-BF65-CDEB4CB0BB9D}" sibTransId="{AE6D1DC9-7732-4D28-BB6B-210DA29738F1}"/>
    <dgm:cxn modelId="{775589DD-600F-4DF3-80DB-634973D67F73}" type="presOf" srcId="{1FBFCF72-8CBF-46A4-A214-F9B0B4F9985A}" destId="{8F71142B-4EB2-42C0-AB8B-E5872A1C62B2}" srcOrd="1" destOrd="0" presId="urn:microsoft.com/office/officeart/2005/8/layout/list1"/>
    <dgm:cxn modelId="{BC1E211D-C93D-4D27-9ACF-038B4CA58777}" type="presOf" srcId="{DDA240E7-3BD3-4EE0-A346-1EC1E892C83E}" destId="{4EEC7DE0-8B55-4EF7-870A-3A248CC3BEED}" srcOrd="0" destOrd="0" presId="urn:microsoft.com/office/officeart/2005/8/layout/list1"/>
    <dgm:cxn modelId="{5CA0654D-518D-4C09-9DFC-052DC936AC9D}" type="presOf" srcId="{234E9E99-E61B-4838-802D-3D65604957B8}" destId="{0A2C73EE-BA56-4DD2-8246-6825725DBCF5}" srcOrd="1" destOrd="0" presId="urn:microsoft.com/office/officeart/2005/8/layout/list1"/>
    <dgm:cxn modelId="{1DFE779B-C9C5-43E8-8ACF-84261D3E82E9}" srcId="{12EFE38D-7C4D-4367-B60A-886C6F431638}" destId="{234E9E99-E61B-4838-802D-3D65604957B8}" srcOrd="6" destOrd="0" parTransId="{03F1341C-C323-4A6E-8560-7FD75B7D211D}" sibTransId="{148CCEFC-E5FC-4CCD-B985-15FAAB755E0E}"/>
    <dgm:cxn modelId="{4F9803E4-7F0D-4237-94F6-7F8FC7D006B6}" type="presOf" srcId="{A3100EB9-3AC3-4071-ADC6-996A1482526D}" destId="{4C897ED5-A120-408C-BAE4-1CCCF636F415}" srcOrd="0" destOrd="0" presId="urn:microsoft.com/office/officeart/2005/8/layout/list1"/>
    <dgm:cxn modelId="{52D13A8A-2401-44B3-95F4-F1D3720563B1}" srcId="{12EFE38D-7C4D-4367-B60A-886C6F431638}" destId="{BB52D57A-B22C-4037-8770-446A2AF702B9}" srcOrd="2" destOrd="0" parTransId="{7C9318D6-3BB5-439C-98EA-66C93D670173}" sibTransId="{07782D9B-30BA-4033-8189-951DB46427DD}"/>
    <dgm:cxn modelId="{2014CEEA-02FA-4857-B625-54189EC0A83B}" srcId="{12EFE38D-7C4D-4367-B60A-886C6F431638}" destId="{1FBFCF72-8CBF-46A4-A214-F9B0B4F9985A}" srcOrd="5" destOrd="0" parTransId="{826DC075-E6D8-4F3A-9C9E-F2496FD28B38}" sibTransId="{7780587E-79A7-4455-99FA-1CAAC046B2A8}"/>
    <dgm:cxn modelId="{D9678AF0-D32D-41AE-8C7E-64F44944DCB7}" type="presOf" srcId="{1FBFCF72-8CBF-46A4-A214-F9B0B4F9985A}" destId="{78951D70-2C13-405D-A79E-716881EACC1F}" srcOrd="0" destOrd="0" presId="urn:microsoft.com/office/officeart/2005/8/layout/list1"/>
    <dgm:cxn modelId="{80C96D26-AC67-4F6E-9816-C5371C624B48}" type="presOf" srcId="{C7364F7E-192C-46AA-B7A2-E69960E1CABB}" destId="{0AE54578-AD64-487D-9B45-E14316E3768C}" srcOrd="0" destOrd="0" presId="urn:microsoft.com/office/officeart/2005/8/layout/list1"/>
    <dgm:cxn modelId="{717D07D3-7ABE-46E2-974E-3FAAFC4DEDA7}" srcId="{12EFE38D-7C4D-4367-B60A-886C6F431638}" destId="{C7364F7E-192C-46AA-B7A2-E69960E1CABB}" srcOrd="0" destOrd="0" parTransId="{102025B1-6A80-4076-ADDC-6D5ED1B305A9}" sibTransId="{5F037420-945A-421A-BDF8-80EDF3F4320A}"/>
    <dgm:cxn modelId="{AF5057F3-EFA9-462D-9389-BD434D5DA3D8}" type="presOf" srcId="{BB52D57A-B22C-4037-8770-446A2AF702B9}" destId="{5855C1C3-32CD-4A25-855F-CAC4498D5BD6}" srcOrd="0" destOrd="0" presId="urn:microsoft.com/office/officeart/2005/8/layout/list1"/>
    <dgm:cxn modelId="{31128870-AEFE-440E-994F-0B13D7C5F728}" srcId="{12EFE38D-7C4D-4367-B60A-886C6F431638}" destId="{DDA240E7-3BD3-4EE0-A346-1EC1E892C83E}" srcOrd="4" destOrd="0" parTransId="{1439D267-DAB2-4A42-944C-4DC5C564F736}" sibTransId="{6D47A76E-C055-4F7D-A5B8-A778A5CF8509}"/>
    <dgm:cxn modelId="{1A6DFCD1-56F5-499B-8D71-7912090412DB}" type="presOf" srcId="{DDA240E7-3BD3-4EE0-A346-1EC1E892C83E}" destId="{0CA2BD21-D0EE-4C9F-8767-C17271CA665E}" srcOrd="1" destOrd="0" presId="urn:microsoft.com/office/officeart/2005/8/layout/list1"/>
    <dgm:cxn modelId="{74245831-1B2C-46D3-91D0-BC3B98C874C4}" type="presOf" srcId="{12EFE38D-7C4D-4367-B60A-886C6F431638}" destId="{92178786-ECEC-4A24-B316-9E5B840694C1}" srcOrd="0" destOrd="0" presId="urn:microsoft.com/office/officeart/2005/8/layout/list1"/>
    <dgm:cxn modelId="{0C88DC29-AC48-4AD7-B414-0D1B857DE7FE}" type="presOf" srcId="{A3100EB9-3AC3-4071-ADC6-996A1482526D}" destId="{5133643F-DDC6-4481-A87A-EA2BE7D1E472}" srcOrd="1" destOrd="0" presId="urn:microsoft.com/office/officeart/2005/8/layout/list1"/>
    <dgm:cxn modelId="{98AE595F-466E-446A-AD04-1BD8B82D169B}" type="presOf" srcId="{ECA418FA-B3C2-4A74-A916-04E3FDBDC38A}" destId="{8719E36A-909E-4323-AB85-E60DFDBCC1E2}" srcOrd="1" destOrd="0" presId="urn:microsoft.com/office/officeart/2005/8/layout/list1"/>
    <dgm:cxn modelId="{7865B461-CADA-43EB-B3C5-7CF32D441A81}" type="presOf" srcId="{234E9E99-E61B-4838-802D-3D65604957B8}" destId="{3FC76CC9-27C4-4DB2-BA43-BA5FB93CAF7B}" srcOrd="0" destOrd="0" presId="urn:microsoft.com/office/officeart/2005/8/layout/list1"/>
    <dgm:cxn modelId="{A35601C4-9A34-49A6-BEE3-BEDB1799C289}" type="presOf" srcId="{BB52D57A-B22C-4037-8770-446A2AF702B9}" destId="{E5A6ED54-2B99-425C-A104-721AE3A34101}" srcOrd="1" destOrd="0" presId="urn:microsoft.com/office/officeart/2005/8/layout/list1"/>
    <dgm:cxn modelId="{6EF660FE-D1B1-413D-9535-ECDBA7E2B6F7}" type="presOf" srcId="{C7364F7E-192C-46AA-B7A2-E69960E1CABB}" destId="{3DD03B61-3B00-42E6-8077-72B5645274C2}" srcOrd="1" destOrd="0" presId="urn:microsoft.com/office/officeart/2005/8/layout/list1"/>
    <dgm:cxn modelId="{B71F0EBA-E67C-476D-AD00-3A533A0D1AA7}" type="presOf" srcId="{ECA418FA-B3C2-4A74-A916-04E3FDBDC38A}" destId="{2ECE097F-3C9E-489E-B532-764BBE7AFF16}" srcOrd="0" destOrd="0" presId="urn:microsoft.com/office/officeart/2005/8/layout/list1"/>
    <dgm:cxn modelId="{5DB907B8-BDD4-407C-9123-C5BC6074112A}" type="presParOf" srcId="{92178786-ECEC-4A24-B316-9E5B840694C1}" destId="{300F8390-7DCB-4C32-A571-E955D97235D9}" srcOrd="0" destOrd="0" presId="urn:microsoft.com/office/officeart/2005/8/layout/list1"/>
    <dgm:cxn modelId="{02EEF453-125D-4E18-A0C7-ADA2E1560988}" type="presParOf" srcId="{300F8390-7DCB-4C32-A571-E955D97235D9}" destId="{0AE54578-AD64-487D-9B45-E14316E3768C}" srcOrd="0" destOrd="0" presId="urn:microsoft.com/office/officeart/2005/8/layout/list1"/>
    <dgm:cxn modelId="{7B3E8E21-4BC0-4EE2-BDEE-2755ED87BAC4}" type="presParOf" srcId="{300F8390-7DCB-4C32-A571-E955D97235D9}" destId="{3DD03B61-3B00-42E6-8077-72B5645274C2}" srcOrd="1" destOrd="0" presId="urn:microsoft.com/office/officeart/2005/8/layout/list1"/>
    <dgm:cxn modelId="{616F1554-939E-44EF-A34A-DB6260542C02}" type="presParOf" srcId="{92178786-ECEC-4A24-B316-9E5B840694C1}" destId="{6A17FBA7-6322-418F-BB72-0366D25CF6F7}" srcOrd="1" destOrd="0" presId="urn:microsoft.com/office/officeart/2005/8/layout/list1"/>
    <dgm:cxn modelId="{2EEAEAEA-C4B8-48F1-8FAD-99D59BB1848A}" type="presParOf" srcId="{92178786-ECEC-4A24-B316-9E5B840694C1}" destId="{31926EDA-15BF-4A64-8C5B-25D035D3B672}" srcOrd="2" destOrd="0" presId="urn:microsoft.com/office/officeart/2005/8/layout/list1"/>
    <dgm:cxn modelId="{DEC0728C-9987-469A-A21C-8B267EB803FB}" type="presParOf" srcId="{92178786-ECEC-4A24-B316-9E5B840694C1}" destId="{B2D1273D-695E-45F2-B887-9908A417EC75}" srcOrd="3" destOrd="0" presId="urn:microsoft.com/office/officeart/2005/8/layout/list1"/>
    <dgm:cxn modelId="{0D95A6CE-C63F-403A-AE8D-4935B5CC9453}" type="presParOf" srcId="{92178786-ECEC-4A24-B316-9E5B840694C1}" destId="{B144ACAE-DDB2-4913-A59F-6162358B14D7}" srcOrd="4" destOrd="0" presId="urn:microsoft.com/office/officeart/2005/8/layout/list1"/>
    <dgm:cxn modelId="{08DCC6DA-A3E1-472B-BC75-2FAA255E9DF6}" type="presParOf" srcId="{B144ACAE-DDB2-4913-A59F-6162358B14D7}" destId="{2ECE097F-3C9E-489E-B532-764BBE7AFF16}" srcOrd="0" destOrd="0" presId="urn:microsoft.com/office/officeart/2005/8/layout/list1"/>
    <dgm:cxn modelId="{1984D586-EAEF-45EE-87A2-DF9EF46AE4EF}" type="presParOf" srcId="{B144ACAE-DDB2-4913-A59F-6162358B14D7}" destId="{8719E36A-909E-4323-AB85-E60DFDBCC1E2}" srcOrd="1" destOrd="0" presId="urn:microsoft.com/office/officeart/2005/8/layout/list1"/>
    <dgm:cxn modelId="{9BCFFC3D-796A-4F85-9B89-6DE4971A6DED}" type="presParOf" srcId="{92178786-ECEC-4A24-B316-9E5B840694C1}" destId="{EC450D7E-0CEB-478B-8C5A-B6D5CE11730D}" srcOrd="5" destOrd="0" presId="urn:microsoft.com/office/officeart/2005/8/layout/list1"/>
    <dgm:cxn modelId="{07365DE2-3B68-4F37-AE73-02AE5CFAA1EE}" type="presParOf" srcId="{92178786-ECEC-4A24-B316-9E5B840694C1}" destId="{0D99406E-2932-4C05-B0A8-165738601E80}" srcOrd="6" destOrd="0" presId="urn:microsoft.com/office/officeart/2005/8/layout/list1"/>
    <dgm:cxn modelId="{F498E587-4546-45A0-9FC0-C1BB0ADFD86B}" type="presParOf" srcId="{92178786-ECEC-4A24-B316-9E5B840694C1}" destId="{344DAE6B-0701-4748-9175-073E158B1574}" srcOrd="7" destOrd="0" presId="urn:microsoft.com/office/officeart/2005/8/layout/list1"/>
    <dgm:cxn modelId="{ADE9A922-912B-4080-B2F6-6CE6620DB9B8}" type="presParOf" srcId="{92178786-ECEC-4A24-B316-9E5B840694C1}" destId="{46B837BD-ADAE-4A44-B51C-D955F588C09A}" srcOrd="8" destOrd="0" presId="urn:microsoft.com/office/officeart/2005/8/layout/list1"/>
    <dgm:cxn modelId="{208BA698-8BEA-4FCE-8305-EF9DB715A169}" type="presParOf" srcId="{46B837BD-ADAE-4A44-B51C-D955F588C09A}" destId="{5855C1C3-32CD-4A25-855F-CAC4498D5BD6}" srcOrd="0" destOrd="0" presId="urn:microsoft.com/office/officeart/2005/8/layout/list1"/>
    <dgm:cxn modelId="{E5FF4E99-7BA8-4BD3-8B03-05EED8547949}" type="presParOf" srcId="{46B837BD-ADAE-4A44-B51C-D955F588C09A}" destId="{E5A6ED54-2B99-425C-A104-721AE3A34101}" srcOrd="1" destOrd="0" presId="urn:microsoft.com/office/officeart/2005/8/layout/list1"/>
    <dgm:cxn modelId="{2D58721A-CBC7-4424-A348-650881E303CC}" type="presParOf" srcId="{92178786-ECEC-4A24-B316-9E5B840694C1}" destId="{B86D3E0E-68D0-411B-908A-7F9C6DAD2E4F}" srcOrd="9" destOrd="0" presId="urn:microsoft.com/office/officeart/2005/8/layout/list1"/>
    <dgm:cxn modelId="{5DB178C0-296A-4271-9C7D-8ADF3C727848}" type="presParOf" srcId="{92178786-ECEC-4A24-B316-9E5B840694C1}" destId="{215C389C-64D2-4531-B930-AB69CDE600D8}" srcOrd="10" destOrd="0" presId="urn:microsoft.com/office/officeart/2005/8/layout/list1"/>
    <dgm:cxn modelId="{FB6FFFC2-F784-4001-A2BA-611C42F8E81A}" type="presParOf" srcId="{92178786-ECEC-4A24-B316-9E5B840694C1}" destId="{D2F3B3B0-8C49-4280-869A-784A3D0CCD52}" srcOrd="11" destOrd="0" presId="urn:microsoft.com/office/officeart/2005/8/layout/list1"/>
    <dgm:cxn modelId="{B48CB0B5-AE9D-4468-963E-FEA719C001D7}" type="presParOf" srcId="{92178786-ECEC-4A24-B316-9E5B840694C1}" destId="{BB802655-90BD-4B83-B0B3-53656BE0DB3F}" srcOrd="12" destOrd="0" presId="urn:microsoft.com/office/officeart/2005/8/layout/list1"/>
    <dgm:cxn modelId="{52EC2AF6-C564-4051-B1BA-5D7A216BB72F}" type="presParOf" srcId="{BB802655-90BD-4B83-B0B3-53656BE0DB3F}" destId="{4C897ED5-A120-408C-BAE4-1CCCF636F415}" srcOrd="0" destOrd="0" presId="urn:microsoft.com/office/officeart/2005/8/layout/list1"/>
    <dgm:cxn modelId="{4A7D76DD-6B0E-4ACE-8675-A7714FACDA65}" type="presParOf" srcId="{BB802655-90BD-4B83-B0B3-53656BE0DB3F}" destId="{5133643F-DDC6-4481-A87A-EA2BE7D1E472}" srcOrd="1" destOrd="0" presId="urn:microsoft.com/office/officeart/2005/8/layout/list1"/>
    <dgm:cxn modelId="{8D520FBB-CE99-4E86-AE71-3E24D542AE44}" type="presParOf" srcId="{92178786-ECEC-4A24-B316-9E5B840694C1}" destId="{6C6B455B-9F00-490E-87CE-119895C302DA}" srcOrd="13" destOrd="0" presId="urn:microsoft.com/office/officeart/2005/8/layout/list1"/>
    <dgm:cxn modelId="{98E1CE13-A720-44AB-A97F-1B105F4547D8}" type="presParOf" srcId="{92178786-ECEC-4A24-B316-9E5B840694C1}" destId="{126F0F20-19EE-4DF5-A308-647F1A61179C}" srcOrd="14" destOrd="0" presId="urn:microsoft.com/office/officeart/2005/8/layout/list1"/>
    <dgm:cxn modelId="{915DA69C-0304-4A47-9114-6A9FA900F410}" type="presParOf" srcId="{92178786-ECEC-4A24-B316-9E5B840694C1}" destId="{758E267D-7157-4D00-9D39-D1C475658022}" srcOrd="15" destOrd="0" presId="urn:microsoft.com/office/officeart/2005/8/layout/list1"/>
    <dgm:cxn modelId="{6575B637-3113-47D7-8F35-FF3119353578}" type="presParOf" srcId="{92178786-ECEC-4A24-B316-9E5B840694C1}" destId="{EC197D73-8DC5-4485-A60E-6B637506E486}" srcOrd="16" destOrd="0" presId="urn:microsoft.com/office/officeart/2005/8/layout/list1"/>
    <dgm:cxn modelId="{E8A00E87-3EB9-4A2A-A507-33434CC30BDC}" type="presParOf" srcId="{EC197D73-8DC5-4485-A60E-6B637506E486}" destId="{4EEC7DE0-8B55-4EF7-870A-3A248CC3BEED}" srcOrd="0" destOrd="0" presId="urn:microsoft.com/office/officeart/2005/8/layout/list1"/>
    <dgm:cxn modelId="{604624AD-81E0-4AFA-AD43-9E9D2E4A0B7B}" type="presParOf" srcId="{EC197D73-8DC5-4485-A60E-6B637506E486}" destId="{0CA2BD21-D0EE-4C9F-8767-C17271CA665E}" srcOrd="1" destOrd="0" presId="urn:microsoft.com/office/officeart/2005/8/layout/list1"/>
    <dgm:cxn modelId="{C522741F-8035-4DF0-B943-6EB06EEF78E5}" type="presParOf" srcId="{92178786-ECEC-4A24-B316-9E5B840694C1}" destId="{E0DF1F8C-3000-493A-A239-168AE2072083}" srcOrd="17" destOrd="0" presId="urn:microsoft.com/office/officeart/2005/8/layout/list1"/>
    <dgm:cxn modelId="{633313D6-29FB-4EA2-95E6-A331AAF6E421}" type="presParOf" srcId="{92178786-ECEC-4A24-B316-9E5B840694C1}" destId="{7DFC6EB6-3994-48F9-A700-DD58909827E8}" srcOrd="18" destOrd="0" presId="urn:microsoft.com/office/officeart/2005/8/layout/list1"/>
    <dgm:cxn modelId="{FAA9965A-BF35-40FB-AB65-DD532B3BBC23}" type="presParOf" srcId="{92178786-ECEC-4A24-B316-9E5B840694C1}" destId="{8C07EB88-2987-47EC-A77B-12DC47FE8388}" srcOrd="19" destOrd="0" presId="urn:microsoft.com/office/officeart/2005/8/layout/list1"/>
    <dgm:cxn modelId="{23E480D0-3CE2-410C-8417-AEDE6AE041A9}" type="presParOf" srcId="{92178786-ECEC-4A24-B316-9E5B840694C1}" destId="{E950467E-0294-4F61-89A4-82BA3F9AF4EC}" srcOrd="20" destOrd="0" presId="urn:microsoft.com/office/officeart/2005/8/layout/list1"/>
    <dgm:cxn modelId="{3B401ABA-1376-43EA-836C-07C218BBF640}" type="presParOf" srcId="{E950467E-0294-4F61-89A4-82BA3F9AF4EC}" destId="{78951D70-2C13-405D-A79E-716881EACC1F}" srcOrd="0" destOrd="0" presId="urn:microsoft.com/office/officeart/2005/8/layout/list1"/>
    <dgm:cxn modelId="{51694928-80ED-47C1-AD89-C17F82101076}" type="presParOf" srcId="{E950467E-0294-4F61-89A4-82BA3F9AF4EC}" destId="{8F71142B-4EB2-42C0-AB8B-E5872A1C62B2}" srcOrd="1" destOrd="0" presId="urn:microsoft.com/office/officeart/2005/8/layout/list1"/>
    <dgm:cxn modelId="{820446D9-2A4B-4923-AF26-4C97DD0E107E}" type="presParOf" srcId="{92178786-ECEC-4A24-B316-9E5B840694C1}" destId="{77A52157-0CF1-47A2-BC7F-2BD65EC62AAA}" srcOrd="21" destOrd="0" presId="urn:microsoft.com/office/officeart/2005/8/layout/list1"/>
    <dgm:cxn modelId="{173F32EB-0D4C-4EDA-BC75-7430C851DADE}" type="presParOf" srcId="{92178786-ECEC-4A24-B316-9E5B840694C1}" destId="{3A2BC003-0178-44A7-A4E8-2E689C88E463}" srcOrd="22" destOrd="0" presId="urn:microsoft.com/office/officeart/2005/8/layout/list1"/>
    <dgm:cxn modelId="{6807A48D-4D30-40F9-88E4-B2D7E9ABC239}" type="presParOf" srcId="{92178786-ECEC-4A24-B316-9E5B840694C1}" destId="{D769A618-A2F1-4CE6-AD3B-160C82FCC9B2}" srcOrd="23" destOrd="0" presId="urn:microsoft.com/office/officeart/2005/8/layout/list1"/>
    <dgm:cxn modelId="{954A9190-8FBE-40D4-8D2A-B6D2B611A563}" type="presParOf" srcId="{92178786-ECEC-4A24-B316-9E5B840694C1}" destId="{D69909C7-5447-43E0-86C1-D1E457D44935}" srcOrd="24" destOrd="0" presId="urn:microsoft.com/office/officeart/2005/8/layout/list1"/>
    <dgm:cxn modelId="{D2179B02-19CC-451B-8E77-9CBE91BABB05}" type="presParOf" srcId="{D69909C7-5447-43E0-86C1-D1E457D44935}" destId="{3FC76CC9-27C4-4DB2-BA43-BA5FB93CAF7B}" srcOrd="0" destOrd="0" presId="urn:microsoft.com/office/officeart/2005/8/layout/list1"/>
    <dgm:cxn modelId="{A088209E-97B3-4329-BD71-CEEBB67C8067}" type="presParOf" srcId="{D69909C7-5447-43E0-86C1-D1E457D44935}" destId="{0A2C73EE-BA56-4DD2-8246-6825725DBCF5}" srcOrd="1" destOrd="0" presId="urn:microsoft.com/office/officeart/2005/8/layout/list1"/>
    <dgm:cxn modelId="{D879B089-8450-4D5D-AFF4-63C11F8A3BBA}" type="presParOf" srcId="{92178786-ECEC-4A24-B316-9E5B840694C1}" destId="{DE05B1F2-602A-4C6C-AFD1-E266204A8180}" srcOrd="25" destOrd="0" presId="urn:microsoft.com/office/officeart/2005/8/layout/list1"/>
    <dgm:cxn modelId="{920F279D-15DD-4010-AB00-94FF42D85EB3}" type="presParOf" srcId="{92178786-ECEC-4A24-B316-9E5B840694C1}" destId="{40119AE0-8C0A-43E5-A677-8E7E0BCA221A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EFE38D-7C4D-4367-B60A-886C6F43163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364F7E-192C-46AA-B7A2-E69960E1CABB}">
      <dgm:prSet phldrT="[Текст]" custT="1"/>
      <dgm:spPr/>
      <dgm:t>
        <a:bodyPr/>
        <a:lstStyle/>
        <a:p>
          <a:pPr algn="ctr"/>
          <a:r>
            <a:rPr lang="ru-RU" sz="2000" dirty="0" smtClean="0"/>
            <a:t>Вовлечение педагогов в методическую работу МБДОУ: открытые мероприятия, творческие проблемные группы, наставничество, конкурсы институционального уровня, педагогические советы, мастер-классы, круглые столы, участие в работе </a:t>
          </a:r>
          <a:r>
            <a:rPr lang="ru-RU" sz="2000" dirty="0" err="1" smtClean="0"/>
            <a:t>ПМПк</a:t>
          </a:r>
          <a:r>
            <a:rPr lang="ru-RU" sz="2000" dirty="0" smtClean="0"/>
            <a:t> и т.д.</a:t>
          </a:r>
          <a:endParaRPr lang="ru-RU" sz="2000" dirty="0"/>
        </a:p>
      </dgm:t>
    </dgm:pt>
    <dgm:pt modelId="{102025B1-6A80-4076-ADDC-6D5ED1B305A9}" type="parTrans" cxnId="{717D07D3-7ABE-46E2-974E-3FAAFC4DEDA7}">
      <dgm:prSet/>
      <dgm:spPr/>
      <dgm:t>
        <a:bodyPr/>
        <a:lstStyle/>
        <a:p>
          <a:endParaRPr lang="ru-RU"/>
        </a:p>
      </dgm:t>
    </dgm:pt>
    <dgm:pt modelId="{5F037420-945A-421A-BDF8-80EDF3F4320A}" type="sibTrans" cxnId="{717D07D3-7ABE-46E2-974E-3FAAFC4DEDA7}">
      <dgm:prSet/>
      <dgm:spPr/>
      <dgm:t>
        <a:bodyPr/>
        <a:lstStyle/>
        <a:p>
          <a:endParaRPr lang="ru-RU"/>
        </a:p>
      </dgm:t>
    </dgm:pt>
    <dgm:pt modelId="{ECA418FA-B3C2-4A74-A916-04E3FDBDC38A}">
      <dgm:prSet phldrT="[Текст]" custT="1"/>
      <dgm:spPr/>
      <dgm:t>
        <a:bodyPr/>
        <a:lstStyle/>
        <a:p>
          <a:pPr algn="ctr"/>
          <a:r>
            <a:rPr lang="ru-RU" sz="2000" smtClean="0"/>
            <a:t>Участие в методобъединениях города, в семинарах, практикумах на базе МБДОУ муниципального уровня.</a:t>
          </a:r>
          <a:endParaRPr lang="ru-RU" sz="2000" dirty="0"/>
        </a:p>
      </dgm:t>
    </dgm:pt>
    <dgm:pt modelId="{B7CBD15A-D5F4-48BD-BF65-CDEB4CB0BB9D}" type="parTrans" cxnId="{DA06EBDA-E4BA-4058-9FEA-82858A7DE988}">
      <dgm:prSet/>
      <dgm:spPr/>
      <dgm:t>
        <a:bodyPr/>
        <a:lstStyle/>
        <a:p>
          <a:endParaRPr lang="ru-RU"/>
        </a:p>
      </dgm:t>
    </dgm:pt>
    <dgm:pt modelId="{AE6D1DC9-7732-4D28-BB6B-210DA29738F1}" type="sibTrans" cxnId="{DA06EBDA-E4BA-4058-9FEA-82858A7DE988}">
      <dgm:prSet/>
      <dgm:spPr/>
      <dgm:t>
        <a:bodyPr/>
        <a:lstStyle/>
        <a:p>
          <a:endParaRPr lang="ru-RU"/>
        </a:p>
      </dgm:t>
    </dgm:pt>
    <dgm:pt modelId="{BB52D57A-B22C-4037-8770-446A2AF702B9}">
      <dgm:prSet phldrT="[Текст]" custT="1"/>
      <dgm:spPr/>
      <dgm:t>
        <a:bodyPr/>
        <a:lstStyle/>
        <a:p>
          <a:pPr algn="ctr"/>
          <a:r>
            <a:rPr lang="ru-RU" sz="2000" smtClean="0"/>
            <a:t>Плановые и целевые курсы.</a:t>
          </a:r>
          <a:endParaRPr lang="ru-RU" sz="2000" dirty="0"/>
        </a:p>
      </dgm:t>
    </dgm:pt>
    <dgm:pt modelId="{7C9318D6-3BB5-439C-98EA-66C93D670173}" type="parTrans" cxnId="{52D13A8A-2401-44B3-95F4-F1D3720563B1}">
      <dgm:prSet/>
      <dgm:spPr/>
      <dgm:t>
        <a:bodyPr/>
        <a:lstStyle/>
        <a:p>
          <a:endParaRPr lang="ru-RU"/>
        </a:p>
      </dgm:t>
    </dgm:pt>
    <dgm:pt modelId="{07782D9B-30BA-4033-8189-951DB46427DD}" type="sibTrans" cxnId="{52D13A8A-2401-44B3-95F4-F1D3720563B1}">
      <dgm:prSet/>
      <dgm:spPr/>
      <dgm:t>
        <a:bodyPr/>
        <a:lstStyle/>
        <a:p>
          <a:endParaRPr lang="ru-RU"/>
        </a:p>
      </dgm:t>
    </dgm:pt>
    <dgm:pt modelId="{A3100EB9-3AC3-4071-ADC6-996A1482526D}">
      <dgm:prSet phldrT="[Текст]" custT="1"/>
      <dgm:spPr/>
      <dgm:t>
        <a:bodyPr/>
        <a:lstStyle/>
        <a:p>
          <a:pPr algn="ctr"/>
          <a:r>
            <a:rPr lang="ru-RU" sz="2000" dirty="0" smtClean="0"/>
            <a:t>Защита проектов в ходе плановых и целевых курсов</a:t>
          </a:r>
          <a:endParaRPr lang="ru-RU" sz="2000" dirty="0"/>
        </a:p>
      </dgm:t>
    </dgm:pt>
    <dgm:pt modelId="{4F27E8E9-0ED9-4BAE-8AC0-39948C7690DA}" type="parTrans" cxnId="{6F3CCB38-3980-4B5E-9969-9119176A75D0}">
      <dgm:prSet/>
      <dgm:spPr/>
      <dgm:t>
        <a:bodyPr/>
        <a:lstStyle/>
        <a:p>
          <a:endParaRPr lang="ru-RU"/>
        </a:p>
      </dgm:t>
    </dgm:pt>
    <dgm:pt modelId="{30EEEE7D-5236-464B-92CA-EE5CA5C507C1}" type="sibTrans" cxnId="{6F3CCB38-3980-4B5E-9969-9119176A75D0}">
      <dgm:prSet/>
      <dgm:spPr/>
      <dgm:t>
        <a:bodyPr/>
        <a:lstStyle/>
        <a:p>
          <a:endParaRPr lang="ru-RU"/>
        </a:p>
      </dgm:t>
    </dgm:pt>
    <dgm:pt modelId="{92178786-ECEC-4A24-B316-9E5B840694C1}" type="pres">
      <dgm:prSet presAssocID="{12EFE38D-7C4D-4367-B60A-886C6F4316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F8390-7DCB-4C32-A571-E955D97235D9}" type="pres">
      <dgm:prSet presAssocID="{C7364F7E-192C-46AA-B7A2-E69960E1CABB}" presName="parentLin" presStyleCnt="0"/>
      <dgm:spPr/>
    </dgm:pt>
    <dgm:pt modelId="{0AE54578-AD64-487D-9B45-E14316E3768C}" type="pres">
      <dgm:prSet presAssocID="{C7364F7E-192C-46AA-B7A2-E69960E1CAB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DD03B61-3B00-42E6-8077-72B5645274C2}" type="pres">
      <dgm:prSet presAssocID="{C7364F7E-192C-46AA-B7A2-E69960E1CABB}" presName="parentText" presStyleLbl="node1" presStyleIdx="0" presStyleCnt="4" custScaleX="127569" custScaleY="210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FBA7-6322-418F-BB72-0366D25CF6F7}" type="pres">
      <dgm:prSet presAssocID="{C7364F7E-192C-46AA-B7A2-E69960E1CABB}" presName="negativeSpace" presStyleCnt="0"/>
      <dgm:spPr/>
    </dgm:pt>
    <dgm:pt modelId="{31926EDA-15BF-4A64-8C5B-25D035D3B672}" type="pres">
      <dgm:prSet presAssocID="{C7364F7E-192C-46AA-B7A2-E69960E1CABB}" presName="childText" presStyleLbl="conFgAcc1" presStyleIdx="0" presStyleCnt="4">
        <dgm:presLayoutVars>
          <dgm:bulletEnabled val="1"/>
        </dgm:presLayoutVars>
      </dgm:prSet>
      <dgm:spPr/>
    </dgm:pt>
    <dgm:pt modelId="{B2D1273D-695E-45F2-B887-9908A417EC75}" type="pres">
      <dgm:prSet presAssocID="{5F037420-945A-421A-BDF8-80EDF3F4320A}" presName="spaceBetweenRectangles" presStyleCnt="0"/>
      <dgm:spPr/>
    </dgm:pt>
    <dgm:pt modelId="{B144ACAE-DDB2-4913-A59F-6162358B14D7}" type="pres">
      <dgm:prSet presAssocID="{ECA418FA-B3C2-4A74-A916-04E3FDBDC38A}" presName="parentLin" presStyleCnt="0"/>
      <dgm:spPr/>
    </dgm:pt>
    <dgm:pt modelId="{2ECE097F-3C9E-489E-B532-764BBE7AFF16}" type="pres">
      <dgm:prSet presAssocID="{ECA418FA-B3C2-4A74-A916-04E3FDBDC38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719E36A-909E-4323-AB85-E60DFDBCC1E2}" type="pres">
      <dgm:prSet presAssocID="{ECA418FA-B3C2-4A74-A916-04E3FDBDC38A}" presName="parentText" presStyleLbl="node1" presStyleIdx="1" presStyleCnt="4" custScaleX="127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0D7E-0CEB-478B-8C5A-B6D5CE11730D}" type="pres">
      <dgm:prSet presAssocID="{ECA418FA-B3C2-4A74-A916-04E3FDBDC38A}" presName="negativeSpace" presStyleCnt="0"/>
      <dgm:spPr/>
    </dgm:pt>
    <dgm:pt modelId="{0D99406E-2932-4C05-B0A8-165738601E80}" type="pres">
      <dgm:prSet presAssocID="{ECA418FA-B3C2-4A74-A916-04E3FDBDC38A}" presName="childText" presStyleLbl="conFgAcc1" presStyleIdx="1" presStyleCnt="4">
        <dgm:presLayoutVars>
          <dgm:bulletEnabled val="1"/>
        </dgm:presLayoutVars>
      </dgm:prSet>
      <dgm:spPr/>
    </dgm:pt>
    <dgm:pt modelId="{344DAE6B-0701-4748-9175-073E158B1574}" type="pres">
      <dgm:prSet presAssocID="{AE6D1DC9-7732-4D28-BB6B-210DA29738F1}" presName="spaceBetweenRectangles" presStyleCnt="0"/>
      <dgm:spPr/>
    </dgm:pt>
    <dgm:pt modelId="{46B837BD-ADAE-4A44-B51C-D955F588C09A}" type="pres">
      <dgm:prSet presAssocID="{BB52D57A-B22C-4037-8770-446A2AF702B9}" presName="parentLin" presStyleCnt="0"/>
      <dgm:spPr/>
    </dgm:pt>
    <dgm:pt modelId="{5855C1C3-32CD-4A25-855F-CAC4498D5BD6}" type="pres">
      <dgm:prSet presAssocID="{BB52D57A-B22C-4037-8770-446A2AF702B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5A6ED54-2B99-425C-A104-721AE3A34101}" type="pres">
      <dgm:prSet presAssocID="{BB52D57A-B22C-4037-8770-446A2AF702B9}" presName="parentText" presStyleLbl="node1" presStyleIdx="2" presStyleCnt="4" custScaleX="127569" custScaleY="77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E0E-68D0-411B-908A-7F9C6DAD2E4F}" type="pres">
      <dgm:prSet presAssocID="{BB52D57A-B22C-4037-8770-446A2AF702B9}" presName="negativeSpace" presStyleCnt="0"/>
      <dgm:spPr/>
    </dgm:pt>
    <dgm:pt modelId="{215C389C-64D2-4531-B930-AB69CDE600D8}" type="pres">
      <dgm:prSet presAssocID="{BB52D57A-B22C-4037-8770-446A2AF702B9}" presName="childText" presStyleLbl="conFgAcc1" presStyleIdx="2" presStyleCnt="4">
        <dgm:presLayoutVars>
          <dgm:bulletEnabled val="1"/>
        </dgm:presLayoutVars>
      </dgm:prSet>
      <dgm:spPr/>
    </dgm:pt>
    <dgm:pt modelId="{D2F3B3B0-8C49-4280-869A-784A3D0CCD52}" type="pres">
      <dgm:prSet presAssocID="{07782D9B-30BA-4033-8189-951DB46427DD}" presName="spaceBetweenRectangles" presStyleCnt="0"/>
      <dgm:spPr/>
    </dgm:pt>
    <dgm:pt modelId="{BB802655-90BD-4B83-B0B3-53656BE0DB3F}" type="pres">
      <dgm:prSet presAssocID="{A3100EB9-3AC3-4071-ADC6-996A1482526D}" presName="parentLin" presStyleCnt="0"/>
      <dgm:spPr/>
    </dgm:pt>
    <dgm:pt modelId="{4C897ED5-A120-408C-BAE4-1CCCF636F415}" type="pres">
      <dgm:prSet presAssocID="{A3100EB9-3AC3-4071-ADC6-996A1482526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133643F-DDC6-4481-A87A-EA2BE7D1E472}" type="pres">
      <dgm:prSet presAssocID="{A3100EB9-3AC3-4071-ADC6-996A1482526D}" presName="parentText" presStyleLbl="node1" presStyleIdx="3" presStyleCnt="4" custScaleX="127569" custScaleY="78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B455B-9F00-490E-87CE-119895C302DA}" type="pres">
      <dgm:prSet presAssocID="{A3100EB9-3AC3-4071-ADC6-996A1482526D}" presName="negativeSpace" presStyleCnt="0"/>
      <dgm:spPr/>
    </dgm:pt>
    <dgm:pt modelId="{126F0F20-19EE-4DF5-A308-647F1A61179C}" type="pres">
      <dgm:prSet presAssocID="{A3100EB9-3AC3-4071-ADC6-996A148252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C15BBF2-C9ED-4EE3-A481-34FA6BF1DFC8}" type="presOf" srcId="{ECA418FA-B3C2-4A74-A916-04E3FDBDC38A}" destId="{8719E36A-909E-4323-AB85-E60DFDBCC1E2}" srcOrd="1" destOrd="0" presId="urn:microsoft.com/office/officeart/2005/8/layout/list1"/>
    <dgm:cxn modelId="{AE7DB602-050B-4F63-A983-0298FAC4D6E9}" type="presOf" srcId="{BB52D57A-B22C-4037-8770-446A2AF702B9}" destId="{E5A6ED54-2B99-425C-A104-721AE3A34101}" srcOrd="1" destOrd="0" presId="urn:microsoft.com/office/officeart/2005/8/layout/list1"/>
    <dgm:cxn modelId="{52D13A8A-2401-44B3-95F4-F1D3720563B1}" srcId="{12EFE38D-7C4D-4367-B60A-886C6F431638}" destId="{BB52D57A-B22C-4037-8770-446A2AF702B9}" srcOrd="2" destOrd="0" parTransId="{7C9318D6-3BB5-439C-98EA-66C93D670173}" sibTransId="{07782D9B-30BA-4033-8189-951DB46427DD}"/>
    <dgm:cxn modelId="{DA06EBDA-E4BA-4058-9FEA-82858A7DE988}" srcId="{12EFE38D-7C4D-4367-B60A-886C6F431638}" destId="{ECA418FA-B3C2-4A74-A916-04E3FDBDC38A}" srcOrd="1" destOrd="0" parTransId="{B7CBD15A-D5F4-48BD-BF65-CDEB4CB0BB9D}" sibTransId="{AE6D1DC9-7732-4D28-BB6B-210DA29738F1}"/>
    <dgm:cxn modelId="{12232E48-2FC6-4AAC-B83B-EFA26D5356E9}" type="presOf" srcId="{12EFE38D-7C4D-4367-B60A-886C6F431638}" destId="{92178786-ECEC-4A24-B316-9E5B840694C1}" srcOrd="0" destOrd="0" presId="urn:microsoft.com/office/officeart/2005/8/layout/list1"/>
    <dgm:cxn modelId="{A598C0B6-91D3-46EA-AB02-5F7A413639AB}" type="presOf" srcId="{A3100EB9-3AC3-4071-ADC6-996A1482526D}" destId="{4C897ED5-A120-408C-BAE4-1CCCF636F415}" srcOrd="0" destOrd="0" presId="urn:microsoft.com/office/officeart/2005/8/layout/list1"/>
    <dgm:cxn modelId="{7F5BDC5F-D4EC-468B-BF7E-8E659C521C26}" type="presOf" srcId="{C7364F7E-192C-46AA-B7A2-E69960E1CABB}" destId="{3DD03B61-3B00-42E6-8077-72B5645274C2}" srcOrd="1" destOrd="0" presId="urn:microsoft.com/office/officeart/2005/8/layout/list1"/>
    <dgm:cxn modelId="{036542A0-CA54-45CD-A197-C6FEC9D8A890}" type="presOf" srcId="{BB52D57A-B22C-4037-8770-446A2AF702B9}" destId="{5855C1C3-32CD-4A25-855F-CAC4498D5BD6}" srcOrd="0" destOrd="0" presId="urn:microsoft.com/office/officeart/2005/8/layout/list1"/>
    <dgm:cxn modelId="{6F3CCB38-3980-4B5E-9969-9119176A75D0}" srcId="{12EFE38D-7C4D-4367-B60A-886C6F431638}" destId="{A3100EB9-3AC3-4071-ADC6-996A1482526D}" srcOrd="3" destOrd="0" parTransId="{4F27E8E9-0ED9-4BAE-8AC0-39948C7690DA}" sibTransId="{30EEEE7D-5236-464B-92CA-EE5CA5C507C1}"/>
    <dgm:cxn modelId="{D6CE5B92-5246-47F7-904E-B3F59D070F64}" type="presOf" srcId="{ECA418FA-B3C2-4A74-A916-04E3FDBDC38A}" destId="{2ECE097F-3C9E-489E-B532-764BBE7AFF16}" srcOrd="0" destOrd="0" presId="urn:microsoft.com/office/officeart/2005/8/layout/list1"/>
    <dgm:cxn modelId="{717D07D3-7ABE-46E2-974E-3FAAFC4DEDA7}" srcId="{12EFE38D-7C4D-4367-B60A-886C6F431638}" destId="{C7364F7E-192C-46AA-B7A2-E69960E1CABB}" srcOrd="0" destOrd="0" parTransId="{102025B1-6A80-4076-ADDC-6D5ED1B305A9}" sibTransId="{5F037420-945A-421A-BDF8-80EDF3F4320A}"/>
    <dgm:cxn modelId="{AA25FF57-D150-4D08-BB82-68BF9069EDD2}" type="presOf" srcId="{C7364F7E-192C-46AA-B7A2-E69960E1CABB}" destId="{0AE54578-AD64-487D-9B45-E14316E3768C}" srcOrd="0" destOrd="0" presId="urn:microsoft.com/office/officeart/2005/8/layout/list1"/>
    <dgm:cxn modelId="{079CF21C-E9E6-4E40-B5FF-9E817C0B5B71}" type="presOf" srcId="{A3100EB9-3AC3-4071-ADC6-996A1482526D}" destId="{5133643F-DDC6-4481-A87A-EA2BE7D1E472}" srcOrd="1" destOrd="0" presId="urn:microsoft.com/office/officeart/2005/8/layout/list1"/>
    <dgm:cxn modelId="{2BD46A2F-07E4-4B89-AED9-F0B1F1196531}" type="presParOf" srcId="{92178786-ECEC-4A24-B316-9E5B840694C1}" destId="{300F8390-7DCB-4C32-A571-E955D97235D9}" srcOrd="0" destOrd="0" presId="urn:microsoft.com/office/officeart/2005/8/layout/list1"/>
    <dgm:cxn modelId="{F3E44F38-420D-4E8C-9502-C382BBB3CE93}" type="presParOf" srcId="{300F8390-7DCB-4C32-A571-E955D97235D9}" destId="{0AE54578-AD64-487D-9B45-E14316E3768C}" srcOrd="0" destOrd="0" presId="urn:microsoft.com/office/officeart/2005/8/layout/list1"/>
    <dgm:cxn modelId="{9869761A-55DA-414C-81CB-B90D77D745AF}" type="presParOf" srcId="{300F8390-7DCB-4C32-A571-E955D97235D9}" destId="{3DD03B61-3B00-42E6-8077-72B5645274C2}" srcOrd="1" destOrd="0" presId="urn:microsoft.com/office/officeart/2005/8/layout/list1"/>
    <dgm:cxn modelId="{BE319875-1E93-4C46-B2A3-4EE6EA18A349}" type="presParOf" srcId="{92178786-ECEC-4A24-B316-9E5B840694C1}" destId="{6A17FBA7-6322-418F-BB72-0366D25CF6F7}" srcOrd="1" destOrd="0" presId="urn:microsoft.com/office/officeart/2005/8/layout/list1"/>
    <dgm:cxn modelId="{9C6FDA80-5A2F-482C-81FE-E08405CE94BC}" type="presParOf" srcId="{92178786-ECEC-4A24-B316-9E5B840694C1}" destId="{31926EDA-15BF-4A64-8C5B-25D035D3B672}" srcOrd="2" destOrd="0" presId="urn:microsoft.com/office/officeart/2005/8/layout/list1"/>
    <dgm:cxn modelId="{497E085B-0AE2-4064-A241-6229DFF05CB6}" type="presParOf" srcId="{92178786-ECEC-4A24-B316-9E5B840694C1}" destId="{B2D1273D-695E-45F2-B887-9908A417EC75}" srcOrd="3" destOrd="0" presId="urn:microsoft.com/office/officeart/2005/8/layout/list1"/>
    <dgm:cxn modelId="{CC56F637-8965-4ED5-A3FF-9F15B524F3F2}" type="presParOf" srcId="{92178786-ECEC-4A24-B316-9E5B840694C1}" destId="{B144ACAE-DDB2-4913-A59F-6162358B14D7}" srcOrd="4" destOrd="0" presId="urn:microsoft.com/office/officeart/2005/8/layout/list1"/>
    <dgm:cxn modelId="{F3A85951-CF11-45EA-96C8-177C4A63EC69}" type="presParOf" srcId="{B144ACAE-DDB2-4913-A59F-6162358B14D7}" destId="{2ECE097F-3C9E-489E-B532-764BBE7AFF16}" srcOrd="0" destOrd="0" presId="urn:microsoft.com/office/officeart/2005/8/layout/list1"/>
    <dgm:cxn modelId="{39384F1D-F574-4946-B271-F0332C2FB02D}" type="presParOf" srcId="{B144ACAE-DDB2-4913-A59F-6162358B14D7}" destId="{8719E36A-909E-4323-AB85-E60DFDBCC1E2}" srcOrd="1" destOrd="0" presId="urn:microsoft.com/office/officeart/2005/8/layout/list1"/>
    <dgm:cxn modelId="{FB033173-9256-4BDD-AC7B-2056A7332B87}" type="presParOf" srcId="{92178786-ECEC-4A24-B316-9E5B840694C1}" destId="{EC450D7E-0CEB-478B-8C5A-B6D5CE11730D}" srcOrd="5" destOrd="0" presId="urn:microsoft.com/office/officeart/2005/8/layout/list1"/>
    <dgm:cxn modelId="{0AFB2EDF-318A-45C8-97D7-5AECCD659F90}" type="presParOf" srcId="{92178786-ECEC-4A24-B316-9E5B840694C1}" destId="{0D99406E-2932-4C05-B0A8-165738601E80}" srcOrd="6" destOrd="0" presId="urn:microsoft.com/office/officeart/2005/8/layout/list1"/>
    <dgm:cxn modelId="{5036E891-76D4-4A10-BD23-9914B517160E}" type="presParOf" srcId="{92178786-ECEC-4A24-B316-9E5B840694C1}" destId="{344DAE6B-0701-4748-9175-073E158B1574}" srcOrd="7" destOrd="0" presId="urn:microsoft.com/office/officeart/2005/8/layout/list1"/>
    <dgm:cxn modelId="{91C6D7BD-ECF8-4A83-AC2E-EE531BD393CA}" type="presParOf" srcId="{92178786-ECEC-4A24-B316-9E5B840694C1}" destId="{46B837BD-ADAE-4A44-B51C-D955F588C09A}" srcOrd="8" destOrd="0" presId="urn:microsoft.com/office/officeart/2005/8/layout/list1"/>
    <dgm:cxn modelId="{F27704D2-76BA-42A6-8415-055740B10CE9}" type="presParOf" srcId="{46B837BD-ADAE-4A44-B51C-D955F588C09A}" destId="{5855C1C3-32CD-4A25-855F-CAC4498D5BD6}" srcOrd="0" destOrd="0" presId="urn:microsoft.com/office/officeart/2005/8/layout/list1"/>
    <dgm:cxn modelId="{72ADFE0C-2675-4996-A4F9-33F30AD9F682}" type="presParOf" srcId="{46B837BD-ADAE-4A44-B51C-D955F588C09A}" destId="{E5A6ED54-2B99-425C-A104-721AE3A34101}" srcOrd="1" destOrd="0" presId="urn:microsoft.com/office/officeart/2005/8/layout/list1"/>
    <dgm:cxn modelId="{6EB43E92-422B-4F2E-8476-1C997FD29EC8}" type="presParOf" srcId="{92178786-ECEC-4A24-B316-9E5B840694C1}" destId="{B86D3E0E-68D0-411B-908A-7F9C6DAD2E4F}" srcOrd="9" destOrd="0" presId="urn:microsoft.com/office/officeart/2005/8/layout/list1"/>
    <dgm:cxn modelId="{1BAD65D8-5D9C-4EDA-8F85-94194C219C28}" type="presParOf" srcId="{92178786-ECEC-4A24-B316-9E5B840694C1}" destId="{215C389C-64D2-4531-B930-AB69CDE600D8}" srcOrd="10" destOrd="0" presId="urn:microsoft.com/office/officeart/2005/8/layout/list1"/>
    <dgm:cxn modelId="{2D0EB28E-8095-4217-AE66-BDB926CD17D6}" type="presParOf" srcId="{92178786-ECEC-4A24-B316-9E5B840694C1}" destId="{D2F3B3B0-8C49-4280-869A-784A3D0CCD52}" srcOrd="11" destOrd="0" presId="urn:microsoft.com/office/officeart/2005/8/layout/list1"/>
    <dgm:cxn modelId="{D0E73B3C-6402-445C-A92B-ADC9E9751860}" type="presParOf" srcId="{92178786-ECEC-4A24-B316-9E5B840694C1}" destId="{BB802655-90BD-4B83-B0B3-53656BE0DB3F}" srcOrd="12" destOrd="0" presId="urn:microsoft.com/office/officeart/2005/8/layout/list1"/>
    <dgm:cxn modelId="{5E91DF55-4913-4CA3-A516-1685705ED878}" type="presParOf" srcId="{BB802655-90BD-4B83-B0B3-53656BE0DB3F}" destId="{4C897ED5-A120-408C-BAE4-1CCCF636F415}" srcOrd="0" destOrd="0" presId="urn:microsoft.com/office/officeart/2005/8/layout/list1"/>
    <dgm:cxn modelId="{7D6B443F-DABB-4FE8-9C5B-FCA632E17869}" type="presParOf" srcId="{BB802655-90BD-4B83-B0B3-53656BE0DB3F}" destId="{5133643F-DDC6-4481-A87A-EA2BE7D1E472}" srcOrd="1" destOrd="0" presId="urn:microsoft.com/office/officeart/2005/8/layout/list1"/>
    <dgm:cxn modelId="{C9A704CC-4993-456E-913B-A1C15C4573A9}" type="presParOf" srcId="{92178786-ECEC-4A24-B316-9E5B840694C1}" destId="{6C6B455B-9F00-490E-87CE-119895C302DA}" srcOrd="13" destOrd="0" presId="urn:microsoft.com/office/officeart/2005/8/layout/list1"/>
    <dgm:cxn modelId="{7AFB7E2C-E0D9-40B9-9760-866CA49BAC25}" type="presParOf" srcId="{92178786-ECEC-4A24-B316-9E5B840694C1}" destId="{126F0F20-19EE-4DF5-A308-647F1A61179C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60E92E-FF92-4AE3-867F-A7125FEFE816}">
      <dsp:nvSpPr>
        <dsp:cNvPr id="0" name=""/>
        <dsp:cNvSpPr/>
      </dsp:nvSpPr>
      <dsp:spPr>
        <a:xfrm>
          <a:off x="0" y="580080"/>
          <a:ext cx="7696199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DB1996-8B40-41C6-9C88-678BB39397A9}">
      <dsp:nvSpPr>
        <dsp:cNvPr id="0" name=""/>
        <dsp:cNvSpPr/>
      </dsp:nvSpPr>
      <dsp:spPr>
        <a:xfrm>
          <a:off x="384810" y="4440"/>
          <a:ext cx="5387340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разработать систему мониторинга педагогической компетентности, подобрать </a:t>
          </a:r>
          <a:r>
            <a:rPr lang="ru-RU" sz="2000" kern="1200" dirty="0" err="1" smtClean="0"/>
            <a:t>опросники</a:t>
          </a:r>
          <a:r>
            <a:rPr lang="ru-RU" sz="2000" kern="1200" dirty="0" smtClean="0"/>
            <a:t>, анкеты, диагностические методики</a:t>
          </a:r>
          <a:endParaRPr lang="ru-RU" sz="2000" kern="1200" dirty="0"/>
        </a:p>
      </dsp:txBody>
      <dsp:txXfrm>
        <a:off x="384810" y="4440"/>
        <a:ext cx="5387340" cy="1151280"/>
      </dsp:txXfrm>
    </dsp:sp>
    <dsp:sp modelId="{E0AA19F3-79B0-4193-8D24-BBE52ED064F7}">
      <dsp:nvSpPr>
        <dsp:cNvPr id="0" name=""/>
        <dsp:cNvSpPr/>
      </dsp:nvSpPr>
      <dsp:spPr>
        <a:xfrm>
          <a:off x="0" y="2349119"/>
          <a:ext cx="7696199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8E5B0A-B38C-4387-AAF2-3CAD1EAED60E}">
      <dsp:nvSpPr>
        <dsp:cNvPr id="0" name=""/>
        <dsp:cNvSpPr/>
      </dsp:nvSpPr>
      <dsp:spPr>
        <a:xfrm>
          <a:off x="384810" y="1773480"/>
          <a:ext cx="5387340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разработать  и реализовать план повышения квалификации педагогических работников с учётом выявленных тенденций</a:t>
          </a:r>
          <a:endParaRPr lang="ru-RU" sz="2000" kern="1200" dirty="0"/>
        </a:p>
      </dsp:txBody>
      <dsp:txXfrm>
        <a:off x="384810" y="1773480"/>
        <a:ext cx="5387340" cy="1151280"/>
      </dsp:txXfrm>
    </dsp:sp>
    <dsp:sp modelId="{B87AED11-2820-4AB9-B78E-2EBD852330D9}">
      <dsp:nvSpPr>
        <dsp:cNvPr id="0" name=""/>
        <dsp:cNvSpPr/>
      </dsp:nvSpPr>
      <dsp:spPr>
        <a:xfrm>
          <a:off x="0" y="4118159"/>
          <a:ext cx="7696199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2286BE-9BF5-47C8-AA13-04A59836C2E5}">
      <dsp:nvSpPr>
        <dsp:cNvPr id="0" name=""/>
        <dsp:cNvSpPr/>
      </dsp:nvSpPr>
      <dsp:spPr>
        <a:xfrm>
          <a:off x="384810" y="3542520"/>
          <a:ext cx="5387340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повысить инновационный потенциал коллектива путём создания благоприятной мотивационной среды</a:t>
          </a:r>
          <a:endParaRPr lang="ru-RU" sz="2000" kern="1200" dirty="0"/>
        </a:p>
      </dsp:txBody>
      <dsp:txXfrm>
        <a:off x="384810" y="3542520"/>
        <a:ext cx="5387340" cy="11512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26EDA-15BF-4A64-8C5B-25D035D3B672}">
      <dsp:nvSpPr>
        <dsp:cNvPr id="0" name=""/>
        <dsp:cNvSpPr/>
      </dsp:nvSpPr>
      <dsp:spPr>
        <a:xfrm>
          <a:off x="0" y="531279"/>
          <a:ext cx="868680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03B61-3B00-42E6-8077-72B5645274C2}">
      <dsp:nvSpPr>
        <dsp:cNvPr id="0" name=""/>
        <dsp:cNvSpPr/>
      </dsp:nvSpPr>
      <dsp:spPr>
        <a:xfrm>
          <a:off x="434340" y="34257"/>
          <a:ext cx="7757164" cy="7922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Ознакомление с нормативно-правовой документацией</a:t>
          </a:r>
          <a:endParaRPr lang="ru-RU" sz="2000" kern="1200" dirty="0"/>
        </a:p>
      </dsp:txBody>
      <dsp:txXfrm>
        <a:off x="434340" y="34257"/>
        <a:ext cx="7757164" cy="792222"/>
      </dsp:txXfrm>
    </dsp:sp>
    <dsp:sp modelId="{0D99406E-2932-4C05-B0A8-165738601E80}">
      <dsp:nvSpPr>
        <dsp:cNvPr id="0" name=""/>
        <dsp:cNvSpPr/>
      </dsp:nvSpPr>
      <dsp:spPr>
        <a:xfrm>
          <a:off x="0" y="1438479"/>
          <a:ext cx="868680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19E36A-909E-4323-AB85-E60DFDBCC1E2}">
      <dsp:nvSpPr>
        <dsp:cNvPr id="0" name=""/>
        <dsp:cNvSpPr/>
      </dsp:nvSpPr>
      <dsp:spPr>
        <a:xfrm>
          <a:off x="434340" y="1143279"/>
          <a:ext cx="7757164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Реализация плана работы с аттестующимися педагогами</a:t>
          </a:r>
          <a:endParaRPr lang="ru-RU" sz="2000" kern="1200" dirty="0"/>
        </a:p>
      </dsp:txBody>
      <dsp:txXfrm>
        <a:off x="434340" y="1143279"/>
        <a:ext cx="7757164" cy="590400"/>
      </dsp:txXfrm>
    </dsp:sp>
    <dsp:sp modelId="{215C389C-64D2-4531-B930-AB69CDE600D8}">
      <dsp:nvSpPr>
        <dsp:cNvPr id="0" name=""/>
        <dsp:cNvSpPr/>
      </dsp:nvSpPr>
      <dsp:spPr>
        <a:xfrm>
          <a:off x="0" y="2212137"/>
          <a:ext cx="868680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6ED54-2B99-425C-A104-721AE3A34101}">
      <dsp:nvSpPr>
        <dsp:cNvPr id="0" name=""/>
        <dsp:cNvSpPr/>
      </dsp:nvSpPr>
      <dsp:spPr>
        <a:xfrm>
          <a:off x="434340" y="2050479"/>
          <a:ext cx="7757164" cy="4568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Реализация индивидуальных планов аттестации</a:t>
          </a:r>
          <a:endParaRPr lang="ru-RU" sz="2000" kern="1200" dirty="0"/>
        </a:p>
      </dsp:txBody>
      <dsp:txXfrm>
        <a:off x="434340" y="2050479"/>
        <a:ext cx="7757164" cy="456857"/>
      </dsp:txXfrm>
    </dsp:sp>
    <dsp:sp modelId="{126F0F20-19EE-4DF5-A308-647F1A61179C}">
      <dsp:nvSpPr>
        <dsp:cNvPr id="0" name=""/>
        <dsp:cNvSpPr/>
      </dsp:nvSpPr>
      <dsp:spPr>
        <a:xfrm>
          <a:off x="0" y="2989986"/>
          <a:ext cx="868680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33643F-DDC6-4481-A87A-EA2BE7D1E472}">
      <dsp:nvSpPr>
        <dsp:cNvPr id="0" name=""/>
        <dsp:cNvSpPr/>
      </dsp:nvSpPr>
      <dsp:spPr>
        <a:xfrm>
          <a:off x="434340" y="2824137"/>
          <a:ext cx="7757164" cy="4610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Подготовка педагогов к процедуре электронного тестирования</a:t>
          </a:r>
          <a:endParaRPr lang="ru-RU" sz="2000" kern="1200" dirty="0"/>
        </a:p>
      </dsp:txBody>
      <dsp:txXfrm>
        <a:off x="434340" y="2824137"/>
        <a:ext cx="7757164" cy="461049"/>
      </dsp:txXfrm>
    </dsp:sp>
    <dsp:sp modelId="{35EB4B34-AA05-40FE-A2C3-58561C928300}">
      <dsp:nvSpPr>
        <dsp:cNvPr id="0" name=""/>
        <dsp:cNvSpPr/>
      </dsp:nvSpPr>
      <dsp:spPr>
        <a:xfrm>
          <a:off x="0" y="4193342"/>
          <a:ext cx="868680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912621-E782-4F73-916B-CEC03A803734}">
      <dsp:nvSpPr>
        <dsp:cNvPr id="0" name=""/>
        <dsp:cNvSpPr/>
      </dsp:nvSpPr>
      <dsp:spPr>
        <a:xfrm>
          <a:off x="434340" y="3601986"/>
          <a:ext cx="7680972" cy="8865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Оказание методической помощи в формировании папки профессиональных достижений</a:t>
          </a:r>
          <a:endParaRPr lang="ru-RU" sz="2000" kern="1200" dirty="0"/>
        </a:p>
      </dsp:txBody>
      <dsp:txXfrm>
        <a:off x="434340" y="3601986"/>
        <a:ext cx="7680972" cy="886556"/>
      </dsp:txXfrm>
    </dsp:sp>
    <dsp:sp modelId="{68BC297C-F7E7-413B-BB04-604345E9495A}">
      <dsp:nvSpPr>
        <dsp:cNvPr id="0" name=""/>
        <dsp:cNvSpPr/>
      </dsp:nvSpPr>
      <dsp:spPr>
        <a:xfrm>
          <a:off x="0" y="5100542"/>
          <a:ext cx="868680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DE3FDB-451E-4F5D-A86A-2C428033D178}">
      <dsp:nvSpPr>
        <dsp:cNvPr id="0" name=""/>
        <dsp:cNvSpPr/>
      </dsp:nvSpPr>
      <dsp:spPr>
        <a:xfrm>
          <a:off x="434340" y="4805342"/>
          <a:ext cx="7776744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Психологическое сопровождение аттестующихся педагогов</a:t>
          </a:r>
          <a:endParaRPr lang="ru-RU" sz="2000" kern="1200" dirty="0"/>
        </a:p>
      </dsp:txBody>
      <dsp:txXfrm>
        <a:off x="434340" y="4805342"/>
        <a:ext cx="7776744" cy="5904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26EDA-15BF-4A64-8C5B-25D035D3B672}">
      <dsp:nvSpPr>
        <dsp:cNvPr id="0" name=""/>
        <dsp:cNvSpPr/>
      </dsp:nvSpPr>
      <dsp:spPr>
        <a:xfrm>
          <a:off x="0" y="578883"/>
          <a:ext cx="86868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03B61-3B00-42E6-8077-72B5645274C2}">
      <dsp:nvSpPr>
        <dsp:cNvPr id="0" name=""/>
        <dsp:cNvSpPr/>
      </dsp:nvSpPr>
      <dsp:spPr>
        <a:xfrm>
          <a:off x="434340" y="6238"/>
          <a:ext cx="7757164" cy="779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Вовлечение педагогов в конкурсное движение на институциональном, муниципальном, региональном и федеральном уровнях</a:t>
          </a:r>
          <a:endParaRPr lang="ru-RU" sz="2000" kern="1200" dirty="0"/>
        </a:p>
      </dsp:txBody>
      <dsp:txXfrm>
        <a:off x="434340" y="6238"/>
        <a:ext cx="7757164" cy="779284"/>
      </dsp:txXfrm>
    </dsp:sp>
    <dsp:sp modelId="{0D99406E-2932-4C05-B0A8-165738601E80}">
      <dsp:nvSpPr>
        <dsp:cNvPr id="0" name=""/>
        <dsp:cNvSpPr/>
      </dsp:nvSpPr>
      <dsp:spPr>
        <a:xfrm>
          <a:off x="0" y="1387162"/>
          <a:ext cx="86868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19E36A-909E-4323-AB85-E60DFDBCC1E2}">
      <dsp:nvSpPr>
        <dsp:cNvPr id="0" name=""/>
        <dsp:cNvSpPr/>
      </dsp:nvSpPr>
      <dsp:spPr>
        <a:xfrm>
          <a:off x="434340" y="1007283"/>
          <a:ext cx="7757164" cy="5865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Мотивация к участию в дистанционных конкурсах методических разработок</a:t>
          </a:r>
          <a:endParaRPr lang="ru-RU" sz="2000" kern="1200" dirty="0"/>
        </a:p>
      </dsp:txBody>
      <dsp:txXfrm>
        <a:off x="434340" y="1007283"/>
        <a:ext cx="7757164" cy="586518"/>
      </dsp:txXfrm>
    </dsp:sp>
    <dsp:sp modelId="{215C389C-64D2-4531-B930-AB69CDE600D8}">
      <dsp:nvSpPr>
        <dsp:cNvPr id="0" name=""/>
        <dsp:cNvSpPr/>
      </dsp:nvSpPr>
      <dsp:spPr>
        <a:xfrm>
          <a:off x="0" y="2202636"/>
          <a:ext cx="86868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6ED54-2B99-425C-A104-721AE3A34101}">
      <dsp:nvSpPr>
        <dsp:cNvPr id="0" name=""/>
        <dsp:cNvSpPr/>
      </dsp:nvSpPr>
      <dsp:spPr>
        <a:xfrm>
          <a:off x="434340" y="1815562"/>
          <a:ext cx="7757164" cy="59371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Планирование работы педагогов по подготовке детей к участию в конкурсах</a:t>
          </a:r>
          <a:endParaRPr lang="ru-RU" sz="2000" kern="1200" dirty="0"/>
        </a:p>
      </dsp:txBody>
      <dsp:txXfrm>
        <a:off x="434340" y="1815562"/>
        <a:ext cx="7757164" cy="593713"/>
      </dsp:txXfrm>
    </dsp:sp>
    <dsp:sp modelId="{126F0F20-19EE-4DF5-A308-647F1A61179C}">
      <dsp:nvSpPr>
        <dsp:cNvPr id="0" name=""/>
        <dsp:cNvSpPr/>
      </dsp:nvSpPr>
      <dsp:spPr>
        <a:xfrm>
          <a:off x="0" y="3053871"/>
          <a:ext cx="86868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33643F-DDC6-4481-A87A-EA2BE7D1E472}">
      <dsp:nvSpPr>
        <dsp:cNvPr id="0" name=""/>
        <dsp:cNvSpPr/>
      </dsp:nvSpPr>
      <dsp:spPr>
        <a:xfrm>
          <a:off x="434340" y="2631036"/>
          <a:ext cx="7757164" cy="629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Методическая помощь в подготовке материалов для конкурсов, выступлений, публикаций</a:t>
          </a:r>
          <a:endParaRPr lang="ru-RU" sz="2000" kern="1200" dirty="0"/>
        </a:p>
      </dsp:txBody>
      <dsp:txXfrm>
        <a:off x="434340" y="2631036"/>
        <a:ext cx="7757164" cy="629475"/>
      </dsp:txXfrm>
    </dsp:sp>
    <dsp:sp modelId="{35EB4B34-AA05-40FE-A2C3-58561C928300}">
      <dsp:nvSpPr>
        <dsp:cNvPr id="0" name=""/>
        <dsp:cNvSpPr/>
      </dsp:nvSpPr>
      <dsp:spPr>
        <a:xfrm>
          <a:off x="0" y="3896221"/>
          <a:ext cx="86868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912621-E782-4F73-916B-CEC03A803734}">
      <dsp:nvSpPr>
        <dsp:cNvPr id="0" name=""/>
        <dsp:cNvSpPr/>
      </dsp:nvSpPr>
      <dsp:spPr>
        <a:xfrm>
          <a:off x="434340" y="3482271"/>
          <a:ext cx="7680972" cy="6205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Стимулирование педагогов за участие в конкурсах профессионального мастерства</a:t>
          </a:r>
          <a:endParaRPr lang="ru-RU" sz="2000" kern="1200" dirty="0"/>
        </a:p>
      </dsp:txBody>
      <dsp:txXfrm>
        <a:off x="434340" y="3482271"/>
        <a:ext cx="7680972" cy="620589"/>
      </dsp:txXfrm>
    </dsp:sp>
    <dsp:sp modelId="{68BC297C-F7E7-413B-BB04-604345E9495A}">
      <dsp:nvSpPr>
        <dsp:cNvPr id="0" name=""/>
        <dsp:cNvSpPr/>
      </dsp:nvSpPr>
      <dsp:spPr>
        <a:xfrm>
          <a:off x="0" y="4705760"/>
          <a:ext cx="86868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DE3FDB-451E-4F5D-A86A-2C428033D178}">
      <dsp:nvSpPr>
        <dsp:cNvPr id="0" name=""/>
        <dsp:cNvSpPr/>
      </dsp:nvSpPr>
      <dsp:spPr>
        <a:xfrm>
          <a:off x="434340" y="4324621"/>
          <a:ext cx="7776744" cy="5877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Постоянное ознакомление педагогов с возможностями участия в конкурсах</a:t>
          </a:r>
          <a:endParaRPr lang="ru-RU" sz="2000" kern="1200" dirty="0"/>
        </a:p>
      </dsp:txBody>
      <dsp:txXfrm>
        <a:off x="434340" y="4324621"/>
        <a:ext cx="7776744" cy="587779"/>
      </dsp:txXfrm>
    </dsp:sp>
    <dsp:sp modelId="{64668A34-55A7-4A14-B63D-4C6A9A1D6C1B}">
      <dsp:nvSpPr>
        <dsp:cNvPr id="0" name=""/>
        <dsp:cNvSpPr/>
      </dsp:nvSpPr>
      <dsp:spPr>
        <a:xfrm>
          <a:off x="0" y="5584561"/>
          <a:ext cx="8686800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BED526-BD55-4ABA-9718-1F1BED0A0D24}">
      <dsp:nvSpPr>
        <dsp:cNvPr id="0" name=""/>
        <dsp:cNvSpPr/>
      </dsp:nvSpPr>
      <dsp:spPr>
        <a:xfrm>
          <a:off x="434340" y="5134160"/>
          <a:ext cx="7985740" cy="657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Знакомство педагогов с конкурсными материалами коллег других учреждений</a:t>
          </a:r>
          <a:endParaRPr lang="ru-RU" sz="2000" kern="1200" dirty="0"/>
        </a:p>
      </dsp:txBody>
      <dsp:txXfrm>
        <a:off x="434340" y="5134160"/>
        <a:ext cx="7985740" cy="6570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F0E4B-F401-4F03-BDB1-351DACC84A61}">
      <dsp:nvSpPr>
        <dsp:cNvPr id="0" name=""/>
        <dsp:cNvSpPr/>
      </dsp:nvSpPr>
      <dsp:spPr>
        <a:xfrm>
          <a:off x="594359" y="0"/>
          <a:ext cx="6736080" cy="5029199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7663E3D-8F41-48B4-AEE6-E708E8FD0D82}">
      <dsp:nvSpPr>
        <dsp:cNvPr id="0" name=""/>
        <dsp:cNvSpPr/>
      </dsp:nvSpPr>
      <dsp:spPr>
        <a:xfrm>
          <a:off x="8512" y="1508759"/>
          <a:ext cx="2550795" cy="2011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Подготовительный этап (4 месяца)</a:t>
          </a:r>
          <a:endParaRPr lang="ru-RU" sz="2100" kern="1200" dirty="0"/>
        </a:p>
      </dsp:txBody>
      <dsp:txXfrm>
        <a:off x="8512" y="1508759"/>
        <a:ext cx="2550795" cy="2011679"/>
      </dsp:txXfrm>
    </dsp:sp>
    <dsp:sp modelId="{C7AB3D0F-EBA3-40C0-B16E-1300677FA0FE}">
      <dsp:nvSpPr>
        <dsp:cNvPr id="0" name=""/>
        <dsp:cNvSpPr/>
      </dsp:nvSpPr>
      <dsp:spPr>
        <a:xfrm>
          <a:off x="2687002" y="1508759"/>
          <a:ext cx="2550795" cy="2011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Основной этап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(8 месяцев)</a:t>
          </a:r>
          <a:endParaRPr lang="ru-RU" sz="2100" kern="1200" dirty="0"/>
        </a:p>
      </dsp:txBody>
      <dsp:txXfrm>
        <a:off x="2687002" y="1508759"/>
        <a:ext cx="2550795" cy="2011679"/>
      </dsp:txXfrm>
    </dsp:sp>
    <dsp:sp modelId="{86B1CDE5-5ECD-49B8-9553-06C273D64425}">
      <dsp:nvSpPr>
        <dsp:cNvPr id="0" name=""/>
        <dsp:cNvSpPr/>
      </dsp:nvSpPr>
      <dsp:spPr>
        <a:xfrm>
          <a:off x="5365492" y="1508759"/>
          <a:ext cx="2550795" cy="2011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Итоговый этап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(2 месяца)</a:t>
          </a:r>
          <a:endParaRPr lang="ru-RU" sz="2100" kern="1200" dirty="0"/>
        </a:p>
      </dsp:txBody>
      <dsp:txXfrm>
        <a:off x="5365492" y="1508759"/>
        <a:ext cx="2550795" cy="20116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B945E7-1C7E-4F91-8B73-2BC9D5062A9B}">
      <dsp:nvSpPr>
        <dsp:cNvPr id="0" name=""/>
        <dsp:cNvSpPr/>
      </dsp:nvSpPr>
      <dsp:spPr>
        <a:xfrm>
          <a:off x="0" y="125774"/>
          <a:ext cx="8534399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Подготовительный этап</a:t>
          </a:r>
          <a:endParaRPr lang="ru-RU" sz="2600" kern="1200" dirty="0"/>
        </a:p>
      </dsp:txBody>
      <dsp:txXfrm>
        <a:off x="0" y="125774"/>
        <a:ext cx="8534399" cy="623610"/>
      </dsp:txXfrm>
    </dsp:sp>
    <dsp:sp modelId="{433A8CBF-148A-4150-92BC-3E2AAB0DC0CF}">
      <dsp:nvSpPr>
        <dsp:cNvPr id="0" name=""/>
        <dsp:cNvSpPr/>
      </dsp:nvSpPr>
      <dsp:spPr>
        <a:xfrm>
          <a:off x="0" y="749384"/>
          <a:ext cx="8534399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Изучение опыта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Анализ 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Разработка проекта</a:t>
          </a:r>
          <a:endParaRPr lang="ru-RU" sz="2000" kern="1200" dirty="0"/>
        </a:p>
      </dsp:txBody>
      <dsp:txXfrm>
        <a:off x="0" y="749384"/>
        <a:ext cx="8534399" cy="1049490"/>
      </dsp:txXfrm>
    </dsp:sp>
    <dsp:sp modelId="{676408C0-8C11-4099-9CF7-DCA3E28ED83C}">
      <dsp:nvSpPr>
        <dsp:cNvPr id="0" name=""/>
        <dsp:cNvSpPr/>
      </dsp:nvSpPr>
      <dsp:spPr>
        <a:xfrm>
          <a:off x="0" y="1798874"/>
          <a:ext cx="8534399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Основной этап</a:t>
          </a:r>
          <a:endParaRPr lang="ru-RU" sz="2600" kern="1200" dirty="0"/>
        </a:p>
      </dsp:txBody>
      <dsp:txXfrm>
        <a:off x="0" y="1798874"/>
        <a:ext cx="8534399" cy="623610"/>
      </dsp:txXfrm>
    </dsp:sp>
    <dsp:sp modelId="{5EC14BA4-462C-47A7-A6DA-ADDAB786F264}">
      <dsp:nvSpPr>
        <dsp:cNvPr id="0" name=""/>
        <dsp:cNvSpPr/>
      </dsp:nvSpPr>
      <dsp:spPr>
        <a:xfrm>
          <a:off x="0" y="2422484"/>
          <a:ext cx="8534399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Разработка системы мониторинга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Разработка индивидуальных траекторий профессионального роста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Подбор методов и форм методической работы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Система мероприятий по повышению инновационного потенциала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Корректировка индивидуальных траекторий</a:t>
          </a:r>
          <a:endParaRPr lang="ru-RU" sz="2000" kern="1200" dirty="0"/>
        </a:p>
      </dsp:txBody>
      <dsp:txXfrm>
        <a:off x="0" y="2422484"/>
        <a:ext cx="8534399" cy="1722240"/>
      </dsp:txXfrm>
    </dsp:sp>
    <dsp:sp modelId="{0F129094-3F72-4EA5-B83A-8B17B2B177F1}">
      <dsp:nvSpPr>
        <dsp:cNvPr id="0" name=""/>
        <dsp:cNvSpPr/>
      </dsp:nvSpPr>
      <dsp:spPr>
        <a:xfrm>
          <a:off x="0" y="4144724"/>
          <a:ext cx="8534399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Итоговый этап</a:t>
          </a:r>
          <a:r>
            <a:rPr lang="en-US" sz="2600" kern="1200" dirty="0" smtClean="0"/>
            <a:t>  </a:t>
          </a:r>
          <a:endParaRPr lang="ru-RU" sz="2600" kern="1200" dirty="0"/>
        </a:p>
      </dsp:txBody>
      <dsp:txXfrm>
        <a:off x="0" y="4144724"/>
        <a:ext cx="8534399" cy="623610"/>
      </dsp:txXfrm>
    </dsp:sp>
    <dsp:sp modelId="{722FE955-14A0-484A-9F24-91A1DD405105}">
      <dsp:nvSpPr>
        <dsp:cNvPr id="0" name=""/>
        <dsp:cNvSpPr/>
      </dsp:nvSpPr>
      <dsp:spPr>
        <a:xfrm>
          <a:off x="0" y="4768335"/>
          <a:ext cx="8534399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Анализ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Обобщение опыта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Определение перспектив развития проекта</a:t>
          </a:r>
          <a:endParaRPr lang="ru-RU" sz="2000" kern="1200" dirty="0"/>
        </a:p>
      </dsp:txBody>
      <dsp:txXfrm>
        <a:off x="0" y="4768335"/>
        <a:ext cx="8534399" cy="1049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57FCC-96C9-4C17-8AF1-13C08A871B53}">
      <dsp:nvSpPr>
        <dsp:cNvPr id="0" name=""/>
        <dsp:cNvSpPr/>
      </dsp:nvSpPr>
      <dsp:spPr>
        <a:xfrm>
          <a:off x="0" y="643799"/>
          <a:ext cx="8458199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7E3CD-EDC3-4382-8F54-435FDD5E817A}">
      <dsp:nvSpPr>
        <dsp:cNvPr id="0" name=""/>
        <dsp:cNvSpPr/>
      </dsp:nvSpPr>
      <dsp:spPr>
        <a:xfrm>
          <a:off x="422910" y="53399"/>
          <a:ext cx="5920740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система мониторинга педагогической компетентности</a:t>
          </a:r>
          <a:endParaRPr lang="ru-RU" sz="2800" kern="1200" dirty="0"/>
        </a:p>
      </dsp:txBody>
      <dsp:txXfrm>
        <a:off x="422910" y="53399"/>
        <a:ext cx="5920740" cy="1180800"/>
      </dsp:txXfrm>
    </dsp:sp>
    <dsp:sp modelId="{E8B65958-742D-48CD-99C6-C0E70ED0C7B2}">
      <dsp:nvSpPr>
        <dsp:cNvPr id="0" name=""/>
        <dsp:cNvSpPr/>
      </dsp:nvSpPr>
      <dsp:spPr>
        <a:xfrm>
          <a:off x="0" y="2458199"/>
          <a:ext cx="8458199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C1B027-9B28-4E81-A6C6-A7D382198281}">
      <dsp:nvSpPr>
        <dsp:cNvPr id="0" name=""/>
        <dsp:cNvSpPr/>
      </dsp:nvSpPr>
      <dsp:spPr>
        <a:xfrm>
          <a:off x="422910" y="1867799"/>
          <a:ext cx="5920740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повышение квалификации педагогических работников</a:t>
          </a:r>
          <a:endParaRPr lang="ru-RU" sz="2800" kern="1200" dirty="0"/>
        </a:p>
      </dsp:txBody>
      <dsp:txXfrm>
        <a:off x="422910" y="1867799"/>
        <a:ext cx="5920740" cy="1180800"/>
      </dsp:txXfrm>
    </dsp:sp>
    <dsp:sp modelId="{4A1F2EF2-0D2B-4404-BA5B-5374916C0D75}">
      <dsp:nvSpPr>
        <dsp:cNvPr id="0" name=""/>
        <dsp:cNvSpPr/>
      </dsp:nvSpPr>
      <dsp:spPr>
        <a:xfrm>
          <a:off x="0" y="4272600"/>
          <a:ext cx="8458199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6A0E5C-E94E-48CB-82CA-C4C209E416E7}">
      <dsp:nvSpPr>
        <dsp:cNvPr id="0" name=""/>
        <dsp:cNvSpPr/>
      </dsp:nvSpPr>
      <dsp:spPr>
        <a:xfrm>
          <a:off x="422910" y="3682199"/>
          <a:ext cx="5920740" cy="1180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повышение инновационного потенциала коллектива</a:t>
          </a:r>
          <a:endParaRPr lang="ru-RU" sz="2800" kern="1200" dirty="0"/>
        </a:p>
      </dsp:txBody>
      <dsp:txXfrm>
        <a:off x="422910" y="3682199"/>
        <a:ext cx="5920740" cy="1180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18ABE-EE27-4FE8-972E-57374365B66D}">
      <dsp:nvSpPr>
        <dsp:cNvPr id="0" name=""/>
        <dsp:cNvSpPr/>
      </dsp:nvSpPr>
      <dsp:spPr>
        <a:xfrm>
          <a:off x="3413760" y="237281"/>
          <a:ext cx="5120640" cy="104859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Привлечение средств за счет грантов и целевых программ, дополнительных платных образовательных услуг</a:t>
          </a:r>
          <a:endParaRPr lang="ru-RU" sz="1800" kern="1200" dirty="0"/>
        </a:p>
      </dsp:txBody>
      <dsp:txXfrm>
        <a:off x="3413760" y="237281"/>
        <a:ext cx="5120640" cy="1048595"/>
      </dsp:txXfrm>
    </dsp:sp>
    <dsp:sp modelId="{45430927-B5BF-4C81-9F62-114F5193B446}">
      <dsp:nvSpPr>
        <dsp:cNvPr id="0" name=""/>
        <dsp:cNvSpPr/>
      </dsp:nvSpPr>
      <dsp:spPr>
        <a:xfrm>
          <a:off x="0" y="3504"/>
          <a:ext cx="3413760" cy="15161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материально-технической базы, недостаточное финансирование</a:t>
          </a:r>
          <a:endParaRPr lang="ru-RU" sz="1800" kern="1200" dirty="0"/>
        </a:p>
      </dsp:txBody>
      <dsp:txXfrm>
        <a:off x="0" y="3504"/>
        <a:ext cx="3413760" cy="1516149"/>
      </dsp:txXfrm>
    </dsp:sp>
    <dsp:sp modelId="{C4E2BD56-CA84-4088-A6E6-146092CD26DD}">
      <dsp:nvSpPr>
        <dsp:cNvPr id="0" name=""/>
        <dsp:cNvSpPr/>
      </dsp:nvSpPr>
      <dsp:spPr>
        <a:xfrm>
          <a:off x="3413760" y="1767009"/>
          <a:ext cx="5120640" cy="146749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Постоянное совершенствование уровня научно-методической работы</a:t>
          </a:r>
          <a:endParaRPr lang="ru-RU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Ознакомление с новыми достижениями в педагогике и психологии</a:t>
          </a:r>
          <a:endParaRPr lang="ru-RU" sz="1800" kern="1200" dirty="0"/>
        </a:p>
      </dsp:txBody>
      <dsp:txXfrm>
        <a:off x="3413760" y="1767009"/>
        <a:ext cx="5120640" cy="1467498"/>
      </dsp:txXfrm>
    </dsp:sp>
    <dsp:sp modelId="{D94C98CC-5DC0-4BEF-AB14-4C3368466090}">
      <dsp:nvSpPr>
        <dsp:cNvPr id="0" name=""/>
        <dsp:cNvSpPr/>
      </dsp:nvSpPr>
      <dsp:spPr>
        <a:xfrm>
          <a:off x="0" y="1742617"/>
          <a:ext cx="3413760" cy="15162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Недостаточный уровень овладения новыми формами работы с персоналом</a:t>
          </a:r>
          <a:endParaRPr lang="ru-RU" sz="1800" kern="1200" dirty="0"/>
        </a:p>
      </dsp:txBody>
      <dsp:txXfrm>
        <a:off x="0" y="1742617"/>
        <a:ext cx="3413760" cy="1516283"/>
      </dsp:txXfrm>
    </dsp:sp>
    <dsp:sp modelId="{21F220ED-F052-4B07-9396-B461F1F8651E}">
      <dsp:nvSpPr>
        <dsp:cNvPr id="0" name=""/>
        <dsp:cNvSpPr/>
      </dsp:nvSpPr>
      <dsp:spPr>
        <a:xfrm>
          <a:off x="3413760" y="3481863"/>
          <a:ext cx="5120640" cy="222963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Оказание методической помощи</a:t>
          </a:r>
          <a:endParaRPr lang="ru-RU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Организация наставничества</a:t>
          </a:r>
          <a:endParaRPr lang="ru-RU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Совершенствование системы стимулирования</a:t>
          </a:r>
          <a:endParaRPr lang="ru-RU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Разработка индивидуальных траекторий профессионального роста</a:t>
          </a:r>
          <a:endParaRPr lang="ru-RU" sz="1800" kern="1200" dirty="0"/>
        </a:p>
      </dsp:txBody>
      <dsp:txXfrm>
        <a:off x="3413760" y="3481863"/>
        <a:ext cx="5120640" cy="2229631"/>
      </dsp:txXfrm>
    </dsp:sp>
    <dsp:sp modelId="{18F5A8E9-ED6C-42ED-B783-F33C28159092}">
      <dsp:nvSpPr>
        <dsp:cNvPr id="0" name=""/>
        <dsp:cNvSpPr/>
      </dsp:nvSpPr>
      <dsp:spPr>
        <a:xfrm>
          <a:off x="0" y="3929060"/>
          <a:ext cx="3413760" cy="133523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Отказ некоторых педагогических работников от аттестации, публикаций и участия в конкурсах</a:t>
          </a:r>
          <a:endParaRPr lang="ru-RU" sz="1800" kern="1200" dirty="0"/>
        </a:p>
      </dsp:txBody>
      <dsp:txXfrm>
        <a:off x="0" y="3929060"/>
        <a:ext cx="3413760" cy="13352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26EDA-15BF-4A64-8C5B-25D035D3B672}">
      <dsp:nvSpPr>
        <dsp:cNvPr id="0" name=""/>
        <dsp:cNvSpPr/>
      </dsp:nvSpPr>
      <dsp:spPr>
        <a:xfrm>
          <a:off x="0" y="644459"/>
          <a:ext cx="8686800" cy="108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03B61-3B00-42E6-8077-72B5645274C2}">
      <dsp:nvSpPr>
        <dsp:cNvPr id="0" name=""/>
        <dsp:cNvSpPr/>
      </dsp:nvSpPr>
      <dsp:spPr>
        <a:xfrm>
          <a:off x="434340" y="9779"/>
          <a:ext cx="6080760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Пополнение информационного банка мониторинга</a:t>
          </a:r>
          <a:endParaRPr lang="ru-RU" sz="2400" kern="1200" dirty="0"/>
        </a:p>
      </dsp:txBody>
      <dsp:txXfrm>
        <a:off x="434340" y="9779"/>
        <a:ext cx="6080760" cy="1269360"/>
      </dsp:txXfrm>
    </dsp:sp>
    <dsp:sp modelId="{0D99406E-2932-4C05-B0A8-165738601E80}">
      <dsp:nvSpPr>
        <dsp:cNvPr id="0" name=""/>
        <dsp:cNvSpPr/>
      </dsp:nvSpPr>
      <dsp:spPr>
        <a:xfrm>
          <a:off x="0" y="2594939"/>
          <a:ext cx="8686800" cy="108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19E36A-909E-4323-AB85-E60DFDBCC1E2}">
      <dsp:nvSpPr>
        <dsp:cNvPr id="0" name=""/>
        <dsp:cNvSpPr/>
      </dsp:nvSpPr>
      <dsp:spPr>
        <a:xfrm>
          <a:off x="434340" y="1960260"/>
          <a:ext cx="6080760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Систематизация опросников, анкет, диагностических методик</a:t>
          </a:r>
          <a:endParaRPr lang="ru-RU" sz="2400" kern="1200" dirty="0"/>
        </a:p>
      </dsp:txBody>
      <dsp:txXfrm>
        <a:off x="434340" y="1960260"/>
        <a:ext cx="6080760" cy="1269360"/>
      </dsp:txXfrm>
    </dsp:sp>
    <dsp:sp modelId="{215C389C-64D2-4531-B930-AB69CDE600D8}">
      <dsp:nvSpPr>
        <dsp:cNvPr id="0" name=""/>
        <dsp:cNvSpPr/>
      </dsp:nvSpPr>
      <dsp:spPr>
        <a:xfrm>
          <a:off x="0" y="4545420"/>
          <a:ext cx="8686800" cy="108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6ED54-2B99-425C-A104-721AE3A34101}">
      <dsp:nvSpPr>
        <dsp:cNvPr id="0" name=""/>
        <dsp:cNvSpPr/>
      </dsp:nvSpPr>
      <dsp:spPr>
        <a:xfrm>
          <a:off x="434340" y="3910739"/>
          <a:ext cx="6080760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Апробация и адаптация методик и </a:t>
          </a:r>
          <a:r>
            <a:rPr lang="ru-RU" sz="2400" kern="1200" smtClean="0"/>
            <a:t>схем мониторинга</a:t>
          </a:r>
          <a:endParaRPr lang="ru-RU" sz="2400" kern="1200" dirty="0"/>
        </a:p>
      </dsp:txBody>
      <dsp:txXfrm>
        <a:off x="434340" y="3910739"/>
        <a:ext cx="6080760" cy="12693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26EDA-15BF-4A64-8C5B-25D035D3B672}">
      <dsp:nvSpPr>
        <dsp:cNvPr id="0" name=""/>
        <dsp:cNvSpPr/>
      </dsp:nvSpPr>
      <dsp:spPr>
        <a:xfrm>
          <a:off x="0" y="383886"/>
          <a:ext cx="86868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03B61-3B00-42E6-8077-72B5645274C2}">
      <dsp:nvSpPr>
        <dsp:cNvPr id="0" name=""/>
        <dsp:cNvSpPr/>
      </dsp:nvSpPr>
      <dsp:spPr>
        <a:xfrm>
          <a:off x="434340" y="162486"/>
          <a:ext cx="608076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Анкетирование </a:t>
          </a:r>
          <a:endParaRPr lang="ru-RU" sz="2400" kern="1200" dirty="0"/>
        </a:p>
      </dsp:txBody>
      <dsp:txXfrm>
        <a:off x="434340" y="162486"/>
        <a:ext cx="6080760" cy="442800"/>
      </dsp:txXfrm>
    </dsp:sp>
    <dsp:sp modelId="{0D99406E-2932-4C05-B0A8-165738601E80}">
      <dsp:nvSpPr>
        <dsp:cNvPr id="0" name=""/>
        <dsp:cNvSpPr/>
      </dsp:nvSpPr>
      <dsp:spPr>
        <a:xfrm>
          <a:off x="0" y="1064286"/>
          <a:ext cx="86868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19E36A-909E-4323-AB85-E60DFDBCC1E2}">
      <dsp:nvSpPr>
        <dsp:cNvPr id="0" name=""/>
        <dsp:cNvSpPr/>
      </dsp:nvSpPr>
      <dsp:spPr>
        <a:xfrm>
          <a:off x="434340" y="842886"/>
          <a:ext cx="608076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Наблюдение </a:t>
          </a:r>
          <a:endParaRPr lang="ru-RU" sz="2400" kern="1200" dirty="0"/>
        </a:p>
      </dsp:txBody>
      <dsp:txXfrm>
        <a:off x="434340" y="842886"/>
        <a:ext cx="6080760" cy="442800"/>
      </dsp:txXfrm>
    </dsp:sp>
    <dsp:sp modelId="{215C389C-64D2-4531-B930-AB69CDE600D8}">
      <dsp:nvSpPr>
        <dsp:cNvPr id="0" name=""/>
        <dsp:cNvSpPr/>
      </dsp:nvSpPr>
      <dsp:spPr>
        <a:xfrm>
          <a:off x="0" y="1744686"/>
          <a:ext cx="86868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6ED54-2B99-425C-A104-721AE3A34101}">
      <dsp:nvSpPr>
        <dsp:cNvPr id="0" name=""/>
        <dsp:cNvSpPr/>
      </dsp:nvSpPr>
      <dsp:spPr>
        <a:xfrm>
          <a:off x="434340" y="1523286"/>
          <a:ext cx="608076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Анализ педагогической активности</a:t>
          </a:r>
          <a:endParaRPr lang="ru-RU" sz="2400" kern="1200" dirty="0"/>
        </a:p>
      </dsp:txBody>
      <dsp:txXfrm>
        <a:off x="434340" y="1523286"/>
        <a:ext cx="6080760" cy="442800"/>
      </dsp:txXfrm>
    </dsp:sp>
    <dsp:sp modelId="{126F0F20-19EE-4DF5-A308-647F1A61179C}">
      <dsp:nvSpPr>
        <dsp:cNvPr id="0" name=""/>
        <dsp:cNvSpPr/>
      </dsp:nvSpPr>
      <dsp:spPr>
        <a:xfrm>
          <a:off x="0" y="2425086"/>
          <a:ext cx="86868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33643F-DDC6-4481-A87A-EA2BE7D1E472}">
      <dsp:nvSpPr>
        <dsp:cNvPr id="0" name=""/>
        <dsp:cNvSpPr/>
      </dsp:nvSpPr>
      <dsp:spPr>
        <a:xfrm>
          <a:off x="434340" y="2203686"/>
          <a:ext cx="6080760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Сбор сведений о самообразовании</a:t>
          </a:r>
          <a:endParaRPr lang="ru-RU" sz="2400" kern="1200" dirty="0"/>
        </a:p>
      </dsp:txBody>
      <dsp:txXfrm>
        <a:off x="434340" y="2203686"/>
        <a:ext cx="6080760" cy="442800"/>
      </dsp:txXfrm>
    </dsp:sp>
    <dsp:sp modelId="{7DFC6EB6-3994-48F9-A700-DD58909827E8}">
      <dsp:nvSpPr>
        <dsp:cNvPr id="0" name=""/>
        <dsp:cNvSpPr/>
      </dsp:nvSpPr>
      <dsp:spPr>
        <a:xfrm>
          <a:off x="0" y="3236484"/>
          <a:ext cx="86868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2BD21-D0EE-4C9F-8767-C17271CA665E}">
      <dsp:nvSpPr>
        <dsp:cNvPr id="0" name=""/>
        <dsp:cNvSpPr/>
      </dsp:nvSpPr>
      <dsp:spPr>
        <a:xfrm>
          <a:off x="434340" y="2884086"/>
          <a:ext cx="6080760" cy="5737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Диагностика стиля педагогического общения</a:t>
          </a:r>
          <a:endParaRPr lang="ru-RU" sz="2400" kern="1200" dirty="0"/>
        </a:p>
      </dsp:txBody>
      <dsp:txXfrm>
        <a:off x="434340" y="2884086"/>
        <a:ext cx="6080760" cy="573797"/>
      </dsp:txXfrm>
    </dsp:sp>
    <dsp:sp modelId="{3A2BC003-0178-44A7-A4E8-2E689C88E463}">
      <dsp:nvSpPr>
        <dsp:cNvPr id="0" name=""/>
        <dsp:cNvSpPr/>
      </dsp:nvSpPr>
      <dsp:spPr>
        <a:xfrm>
          <a:off x="0" y="4139852"/>
          <a:ext cx="86868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1142B-4EB2-42C0-AB8B-E5872A1C62B2}">
      <dsp:nvSpPr>
        <dsp:cNvPr id="0" name=""/>
        <dsp:cNvSpPr/>
      </dsp:nvSpPr>
      <dsp:spPr>
        <a:xfrm>
          <a:off x="434340" y="3695484"/>
          <a:ext cx="6080760" cy="665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Диагностика готовности к инновационной деятельности</a:t>
          </a:r>
          <a:endParaRPr lang="ru-RU" sz="2400" kern="1200" dirty="0"/>
        </a:p>
      </dsp:txBody>
      <dsp:txXfrm>
        <a:off x="434340" y="3695484"/>
        <a:ext cx="6080760" cy="665767"/>
      </dsp:txXfrm>
    </dsp:sp>
    <dsp:sp modelId="{40119AE0-8C0A-43E5-A677-8E7E0BCA221A}">
      <dsp:nvSpPr>
        <dsp:cNvPr id="0" name=""/>
        <dsp:cNvSpPr/>
      </dsp:nvSpPr>
      <dsp:spPr>
        <a:xfrm>
          <a:off x="0" y="5098313"/>
          <a:ext cx="8686800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2C73EE-BA56-4DD2-8246-6825725DBCF5}">
      <dsp:nvSpPr>
        <dsp:cNvPr id="0" name=""/>
        <dsp:cNvSpPr/>
      </dsp:nvSpPr>
      <dsp:spPr>
        <a:xfrm>
          <a:off x="434340" y="4598852"/>
          <a:ext cx="6080760" cy="7208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Диагностика готовности к работе в режиме реализации ФГОС ДО</a:t>
          </a:r>
          <a:endParaRPr lang="ru-RU" sz="2400" kern="1200" dirty="0"/>
        </a:p>
      </dsp:txBody>
      <dsp:txXfrm>
        <a:off x="434340" y="4598852"/>
        <a:ext cx="6080760" cy="7208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26EDA-15BF-4A64-8C5B-25D035D3B672}">
      <dsp:nvSpPr>
        <dsp:cNvPr id="0" name=""/>
        <dsp:cNvSpPr/>
      </dsp:nvSpPr>
      <dsp:spPr>
        <a:xfrm>
          <a:off x="0" y="529181"/>
          <a:ext cx="8686800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03B61-3B00-42E6-8077-72B5645274C2}">
      <dsp:nvSpPr>
        <dsp:cNvPr id="0" name=""/>
        <dsp:cNvSpPr/>
      </dsp:nvSpPr>
      <dsp:spPr>
        <a:xfrm>
          <a:off x="434340" y="65664"/>
          <a:ext cx="7757164" cy="6553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плана обобщения и распространения педагогического опыта </a:t>
          </a:r>
          <a:endParaRPr lang="ru-RU" sz="2000" kern="1200" dirty="0"/>
        </a:p>
      </dsp:txBody>
      <dsp:txXfrm>
        <a:off x="434340" y="65664"/>
        <a:ext cx="7757164" cy="655396"/>
      </dsp:txXfrm>
    </dsp:sp>
    <dsp:sp modelId="{0D99406E-2932-4C05-B0A8-165738601E80}">
      <dsp:nvSpPr>
        <dsp:cNvPr id="0" name=""/>
        <dsp:cNvSpPr/>
      </dsp:nvSpPr>
      <dsp:spPr>
        <a:xfrm>
          <a:off x="0" y="1118861"/>
          <a:ext cx="8686800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19E36A-909E-4323-AB85-E60DFDBCC1E2}">
      <dsp:nvSpPr>
        <dsp:cNvPr id="0" name=""/>
        <dsp:cNvSpPr/>
      </dsp:nvSpPr>
      <dsp:spPr>
        <a:xfrm>
          <a:off x="434340" y="926981"/>
          <a:ext cx="7757164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План повышения квалификации </a:t>
          </a:r>
          <a:endParaRPr lang="ru-RU" sz="2000" kern="1200" dirty="0"/>
        </a:p>
      </dsp:txBody>
      <dsp:txXfrm>
        <a:off x="434340" y="926981"/>
        <a:ext cx="7757164" cy="383760"/>
      </dsp:txXfrm>
    </dsp:sp>
    <dsp:sp modelId="{215C389C-64D2-4531-B930-AB69CDE600D8}">
      <dsp:nvSpPr>
        <dsp:cNvPr id="0" name=""/>
        <dsp:cNvSpPr/>
      </dsp:nvSpPr>
      <dsp:spPr>
        <a:xfrm>
          <a:off x="0" y="1991422"/>
          <a:ext cx="8686800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6ED54-2B99-425C-A104-721AE3A34101}">
      <dsp:nvSpPr>
        <dsp:cNvPr id="0" name=""/>
        <dsp:cNvSpPr/>
      </dsp:nvSpPr>
      <dsp:spPr>
        <a:xfrm>
          <a:off x="434340" y="1516661"/>
          <a:ext cx="7757164" cy="6666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План работы с педагогами, готовящимися к аттестации с учётом дифференцированного подхода (первая и высшая категория)</a:t>
          </a:r>
          <a:endParaRPr lang="ru-RU" sz="2000" kern="1200" dirty="0"/>
        </a:p>
      </dsp:txBody>
      <dsp:txXfrm>
        <a:off x="434340" y="1516661"/>
        <a:ext cx="7757164" cy="666641"/>
      </dsp:txXfrm>
    </dsp:sp>
    <dsp:sp modelId="{126F0F20-19EE-4DF5-A308-647F1A61179C}">
      <dsp:nvSpPr>
        <dsp:cNvPr id="0" name=""/>
        <dsp:cNvSpPr/>
      </dsp:nvSpPr>
      <dsp:spPr>
        <a:xfrm>
          <a:off x="0" y="2581102"/>
          <a:ext cx="8686800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33643F-DDC6-4481-A87A-EA2BE7D1E472}">
      <dsp:nvSpPr>
        <dsp:cNvPr id="0" name=""/>
        <dsp:cNvSpPr/>
      </dsp:nvSpPr>
      <dsp:spPr>
        <a:xfrm>
          <a:off x="434340" y="2389222"/>
          <a:ext cx="7757164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</a:t>
          </a:r>
          <a:r>
            <a:rPr lang="ru-RU" sz="2000" kern="1200" dirty="0" err="1" smtClean="0"/>
            <a:t>портфолио</a:t>
          </a:r>
          <a:r>
            <a:rPr lang="ru-RU" sz="2000" kern="1200" dirty="0" smtClean="0"/>
            <a:t> педагогов</a:t>
          </a:r>
          <a:endParaRPr lang="ru-RU" sz="2000" kern="1200" dirty="0"/>
        </a:p>
      </dsp:txBody>
      <dsp:txXfrm>
        <a:off x="434340" y="2389222"/>
        <a:ext cx="7757164" cy="383760"/>
      </dsp:txXfrm>
    </dsp:sp>
    <dsp:sp modelId="{7DFC6EB6-3994-48F9-A700-DD58909827E8}">
      <dsp:nvSpPr>
        <dsp:cNvPr id="0" name=""/>
        <dsp:cNvSpPr/>
      </dsp:nvSpPr>
      <dsp:spPr>
        <a:xfrm>
          <a:off x="0" y="3284314"/>
          <a:ext cx="8686800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2BD21-D0EE-4C9F-8767-C17271CA665E}">
      <dsp:nvSpPr>
        <dsp:cNvPr id="0" name=""/>
        <dsp:cNvSpPr/>
      </dsp:nvSpPr>
      <dsp:spPr>
        <a:xfrm>
          <a:off x="434340" y="2978902"/>
          <a:ext cx="7757164" cy="4972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работы ТПГ, практикумов институционального уровня</a:t>
          </a:r>
          <a:endParaRPr lang="ru-RU" sz="2000" kern="1200" dirty="0"/>
        </a:p>
      </dsp:txBody>
      <dsp:txXfrm>
        <a:off x="434340" y="2978902"/>
        <a:ext cx="7757164" cy="497291"/>
      </dsp:txXfrm>
    </dsp:sp>
    <dsp:sp modelId="{3A2BC003-0178-44A7-A4E8-2E689C88E463}">
      <dsp:nvSpPr>
        <dsp:cNvPr id="0" name=""/>
        <dsp:cNvSpPr/>
      </dsp:nvSpPr>
      <dsp:spPr>
        <a:xfrm>
          <a:off x="0" y="4067232"/>
          <a:ext cx="8686800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1142B-4EB2-42C0-AB8B-E5872A1C62B2}">
      <dsp:nvSpPr>
        <dsp:cNvPr id="0" name=""/>
        <dsp:cNvSpPr/>
      </dsp:nvSpPr>
      <dsp:spPr>
        <a:xfrm>
          <a:off x="434340" y="3682114"/>
          <a:ext cx="7757164" cy="57699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карт педагогического мастерства для определения адресной методической помощи и форм оказания помощи</a:t>
          </a:r>
          <a:endParaRPr lang="ru-RU" sz="2000" kern="1200" dirty="0"/>
        </a:p>
      </dsp:txBody>
      <dsp:txXfrm>
        <a:off x="434340" y="3682114"/>
        <a:ext cx="7757164" cy="576998"/>
      </dsp:txXfrm>
    </dsp:sp>
    <dsp:sp modelId="{40119AE0-8C0A-43E5-A677-8E7E0BCA221A}">
      <dsp:nvSpPr>
        <dsp:cNvPr id="0" name=""/>
        <dsp:cNvSpPr/>
      </dsp:nvSpPr>
      <dsp:spPr>
        <a:xfrm>
          <a:off x="0" y="5245535"/>
          <a:ext cx="8686800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2C73EE-BA56-4DD2-8246-6825725DBCF5}">
      <dsp:nvSpPr>
        <dsp:cNvPr id="0" name=""/>
        <dsp:cNvSpPr/>
      </dsp:nvSpPr>
      <dsp:spPr>
        <a:xfrm>
          <a:off x="434340" y="4465032"/>
          <a:ext cx="7757164" cy="9723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условий для продвижения перспективных педагогов: привлекать к руководству ТПГ, к участию в экспертной деятельности и т.д.</a:t>
          </a:r>
          <a:endParaRPr lang="ru-RU" sz="2000" kern="1200" dirty="0"/>
        </a:p>
      </dsp:txBody>
      <dsp:txXfrm>
        <a:off x="434340" y="4465032"/>
        <a:ext cx="7757164" cy="97238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26EDA-15BF-4A64-8C5B-25D035D3B672}">
      <dsp:nvSpPr>
        <dsp:cNvPr id="0" name=""/>
        <dsp:cNvSpPr/>
      </dsp:nvSpPr>
      <dsp:spPr>
        <a:xfrm>
          <a:off x="0" y="1410439"/>
          <a:ext cx="86868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03B61-3B00-42E6-8077-72B5645274C2}">
      <dsp:nvSpPr>
        <dsp:cNvPr id="0" name=""/>
        <dsp:cNvSpPr/>
      </dsp:nvSpPr>
      <dsp:spPr>
        <a:xfrm>
          <a:off x="434340" y="80570"/>
          <a:ext cx="7757164" cy="17431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Вовлечение педагогов в методическую работу МБДОУ: открытые мероприятия, творческие проблемные группы, наставничество, конкурсы институционального уровня, педагогические советы, мастер-классы, круглые столы, участие в работе </a:t>
          </a:r>
          <a:r>
            <a:rPr lang="ru-RU" sz="2000" kern="1200" dirty="0" err="1" smtClean="0"/>
            <a:t>ПМПк</a:t>
          </a:r>
          <a:r>
            <a:rPr lang="ru-RU" sz="2000" kern="1200" dirty="0" smtClean="0"/>
            <a:t> и т.д.</a:t>
          </a:r>
          <a:endParaRPr lang="ru-RU" sz="2000" kern="1200" dirty="0"/>
        </a:p>
      </dsp:txBody>
      <dsp:txXfrm>
        <a:off x="434340" y="80570"/>
        <a:ext cx="7757164" cy="1743148"/>
      </dsp:txXfrm>
    </dsp:sp>
    <dsp:sp modelId="{0D99406E-2932-4C05-B0A8-165738601E80}">
      <dsp:nvSpPr>
        <dsp:cNvPr id="0" name=""/>
        <dsp:cNvSpPr/>
      </dsp:nvSpPr>
      <dsp:spPr>
        <a:xfrm>
          <a:off x="0" y="2680519"/>
          <a:ext cx="86868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19E36A-909E-4323-AB85-E60DFDBCC1E2}">
      <dsp:nvSpPr>
        <dsp:cNvPr id="0" name=""/>
        <dsp:cNvSpPr/>
      </dsp:nvSpPr>
      <dsp:spPr>
        <a:xfrm>
          <a:off x="434340" y="2267239"/>
          <a:ext cx="7757164" cy="826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Участие в методобъединениях города, в семинарах, практикумах на базе МБДОУ муниципального уровня.</a:t>
          </a:r>
          <a:endParaRPr lang="ru-RU" sz="2000" kern="1200" dirty="0"/>
        </a:p>
      </dsp:txBody>
      <dsp:txXfrm>
        <a:off x="434340" y="2267239"/>
        <a:ext cx="7757164" cy="826560"/>
      </dsp:txXfrm>
    </dsp:sp>
    <dsp:sp modelId="{215C389C-64D2-4531-B930-AB69CDE600D8}">
      <dsp:nvSpPr>
        <dsp:cNvPr id="0" name=""/>
        <dsp:cNvSpPr/>
      </dsp:nvSpPr>
      <dsp:spPr>
        <a:xfrm>
          <a:off x="0" y="3763640"/>
          <a:ext cx="86868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6ED54-2B99-425C-A104-721AE3A34101}">
      <dsp:nvSpPr>
        <dsp:cNvPr id="0" name=""/>
        <dsp:cNvSpPr/>
      </dsp:nvSpPr>
      <dsp:spPr>
        <a:xfrm>
          <a:off x="434340" y="3537319"/>
          <a:ext cx="7757164" cy="639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Плановые и целевые курсы.</a:t>
          </a:r>
          <a:endParaRPr lang="ru-RU" sz="2000" kern="1200" dirty="0"/>
        </a:p>
      </dsp:txBody>
      <dsp:txXfrm>
        <a:off x="434340" y="3537319"/>
        <a:ext cx="7757164" cy="639600"/>
      </dsp:txXfrm>
    </dsp:sp>
    <dsp:sp modelId="{126F0F20-19EE-4DF5-A308-647F1A61179C}">
      <dsp:nvSpPr>
        <dsp:cNvPr id="0" name=""/>
        <dsp:cNvSpPr/>
      </dsp:nvSpPr>
      <dsp:spPr>
        <a:xfrm>
          <a:off x="0" y="4852629"/>
          <a:ext cx="86868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33643F-DDC6-4481-A87A-EA2BE7D1E472}">
      <dsp:nvSpPr>
        <dsp:cNvPr id="0" name=""/>
        <dsp:cNvSpPr/>
      </dsp:nvSpPr>
      <dsp:spPr>
        <a:xfrm>
          <a:off x="434340" y="4620440"/>
          <a:ext cx="7757164" cy="645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Защита проектов в ходе плановых и целевых курсов</a:t>
          </a:r>
          <a:endParaRPr lang="ru-RU" sz="2000" kern="1200" dirty="0"/>
        </a:p>
      </dsp:txBody>
      <dsp:txXfrm>
        <a:off x="434340" y="4620440"/>
        <a:ext cx="7757164" cy="645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Управленческий проект </a:t>
            </a:r>
            <a:b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«Проектирование индивидуальной траектории профессионального роста  в условиях современной дошкольной образовательной организации»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048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 социальной политики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Муниципальное бюджетное дошкольное образовательное учреждение города Кургана 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«Детский сад комбинированного вида № 7 «Кораблик»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24200" y="518160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Автор-составитель – заместитель заведующей по УВР Панкова О.В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9216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Сроки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685800" y="1219200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План реализации проекта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685800"/>
          <a:ext cx="8534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Предполагаемый конечный результат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81000" y="12192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Риски и пути их преодоления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81000" y="990600"/>
          <a:ext cx="8534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Механизм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Совершенствование системы мониторинга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990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Выявление профессиональных возможностей и затруднений педагогических работников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990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Проектирование индивидуальной траектории профессионального развития педагогов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990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Повышение квалификации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990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Процедура аттестации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990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Обоснование актуальности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0_6d382_ab435e24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657600"/>
            <a:ext cx="1600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D-Characters-wallpaper-1440x900-0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" y="4191000"/>
            <a:ext cx="33528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70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86400" y="4114800"/>
            <a:ext cx="34290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usiness-Dreams-245x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600200"/>
            <a:ext cx="28003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6e68afa98bd16cf075e13dc5ca3332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29400" y="1905610"/>
            <a:ext cx="2286000" cy="200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7dcb978b1f7c0f47c355064a220705e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05200" y="152400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Подготовка к участию  в конкурсах педагогического мастерства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6858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Повышение мотивации к профессиональной деятельности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8382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Выход основного этапа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81000" y="8382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img48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10400" y="1371600"/>
            <a:ext cx="1842933" cy="18429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smtClean="0"/>
              <a:t>Критерии оценки эффективности проекта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9144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Перспективы развития проекта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81000" y="12954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2438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/>
              <a:t>Ресурсное обеспечение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7620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итоги реализации проекта:</a:t>
            </a:r>
            <a:br>
              <a:rPr lang="ru-RU" dirty="0" smtClean="0"/>
            </a:br>
            <a:r>
              <a:rPr lang="ru-RU" dirty="0" smtClean="0"/>
              <a:t>участие в конкурсах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676400"/>
            <a:ext cx="48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Всероссийский конкурс «Инновационные технологии в логопедии», работа «К вопросу о формировании семантических полей у детей дошкольного возраста с ОНР как средства расширения лексической стороны речи» (Всероссийский учебно-образовательный интернет портал </a:t>
            </a:r>
            <a:r>
              <a:rPr lang="ru-RU" sz="2000" dirty="0" err="1" smtClean="0"/>
              <a:t>Педагог+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итоги реализации проекта:</a:t>
            </a:r>
            <a:br>
              <a:rPr lang="ru-RU" dirty="0" smtClean="0"/>
            </a:br>
            <a:r>
              <a:rPr lang="ru-RU" dirty="0" smtClean="0"/>
              <a:t>участие в конкурсах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981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Международный конкурс «Педагогические инновации в образовании 2015» в категории «Дошкольное образование»</a:t>
            </a: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итоги реализации проекта:</a:t>
            </a:r>
            <a:br>
              <a:rPr lang="ru-RU" dirty="0" smtClean="0"/>
            </a:br>
            <a:r>
              <a:rPr lang="ru-RU" dirty="0" smtClean="0"/>
              <a:t>участие в конкурсах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133600"/>
            <a:ext cx="563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Центр образовательных инициатив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Всероссийский детский конкурс по ОБЖ «Простые правила»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- 4 место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52800" y="3962400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Лига конкурсов детских художественных работ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Всероссийский конкурс рисунков «Краски осени»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- дипломы участников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итоги реализации проекта:</a:t>
            </a:r>
            <a:br>
              <a:rPr lang="ru-RU" dirty="0" smtClean="0"/>
            </a:br>
            <a:r>
              <a:rPr lang="ru-RU" dirty="0" smtClean="0"/>
              <a:t>участие в конкурсах</a:t>
            </a:r>
            <a:endParaRPr lang="ru-RU" dirty="0"/>
          </a:p>
        </p:txBody>
      </p:sp>
      <p:pic>
        <p:nvPicPr>
          <p:cNvPr id="3" name="Рисунок 2" descr="VRISUNKE_0356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9200" y="1828800"/>
            <a:ext cx="3036022" cy="4291385"/>
          </a:xfrm>
          <a:prstGeom prst="rect">
            <a:avLst/>
          </a:prstGeom>
        </p:spPr>
      </p:pic>
      <p:pic>
        <p:nvPicPr>
          <p:cNvPr id="4" name="Рисунок 3" descr="VRISUNKE_0356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6800" y="1828800"/>
            <a:ext cx="2982113" cy="4215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педагогического коллектива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66800" y="1828800"/>
          <a:ext cx="7086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Первые итоги реализации проекта:</a:t>
            </a:r>
            <a:br>
              <a:rPr lang="ru-RU" sz="3200" dirty="0" smtClean="0"/>
            </a:br>
            <a:r>
              <a:rPr lang="ru-RU" sz="3200" dirty="0" smtClean="0"/>
              <a:t>дидактическое пособие «Развитие детей с ОНР в различных видах детской деятельности»</a:t>
            </a:r>
            <a:endParaRPr lang="ru-RU" sz="3200" dirty="0"/>
          </a:p>
        </p:txBody>
      </p:sp>
      <p:pic>
        <p:nvPicPr>
          <p:cNvPr id="3" name="Рисунок 2" descr="Img71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3200" y="2209800"/>
            <a:ext cx="3115905" cy="43966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итоги реализации проекта:</a:t>
            </a:r>
            <a:br>
              <a:rPr lang="ru-RU" dirty="0" smtClean="0"/>
            </a:br>
            <a:r>
              <a:rPr lang="ru-RU" dirty="0" smtClean="0"/>
              <a:t>участие в педагогическом КВН</a:t>
            </a:r>
            <a:endParaRPr lang="ru-RU" dirty="0"/>
          </a:p>
        </p:txBody>
      </p:sp>
      <p:pic>
        <p:nvPicPr>
          <p:cNvPr id="3" name="Рисунок 2" descr="атеоаиав 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1524000"/>
            <a:ext cx="371475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атеоаиав 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67200" y="22098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Первые итоги проекта:</a:t>
            </a:r>
            <a:br>
              <a:rPr lang="ru-RU" sz="2800" dirty="0" smtClean="0"/>
            </a:br>
            <a:r>
              <a:rPr lang="ru-RU" sz="2800" dirty="0" smtClean="0"/>
              <a:t>реализация социально значимого проекта.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Рисунок 6" descr="ито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76400" y="1981200"/>
            <a:ext cx="5791200" cy="409412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Первые итоги проекта:</a:t>
            </a:r>
            <a:br>
              <a:rPr lang="ru-RU" sz="2800" dirty="0" smtClean="0"/>
            </a:br>
            <a:r>
              <a:rPr lang="ru-RU" sz="2800" dirty="0" smtClean="0"/>
              <a:t>реализация социально значимого проекта.</a:t>
            </a:r>
            <a:br>
              <a:rPr lang="ru-RU" sz="2800" dirty="0" smtClean="0"/>
            </a:br>
            <a:r>
              <a:rPr lang="ru-RU" sz="2800" dirty="0" smtClean="0"/>
              <a:t>Детско-родительский форум</a:t>
            </a:r>
            <a:endParaRPr lang="ru-RU" sz="2800" dirty="0"/>
          </a:p>
        </p:txBody>
      </p:sp>
      <p:pic>
        <p:nvPicPr>
          <p:cNvPr id="7" name="Рисунок 6" descr="готовност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8200" y="1905000"/>
            <a:ext cx="3286071" cy="4648200"/>
          </a:xfrm>
          <a:prstGeom prst="rect">
            <a:avLst/>
          </a:prstGeom>
        </p:spPr>
      </p:pic>
      <p:pic>
        <p:nvPicPr>
          <p:cNvPr id="8" name="Рисунок 7" descr="МК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0600" y="1905000"/>
            <a:ext cx="3276600" cy="463480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Первые итоги проекта:</a:t>
            </a:r>
            <a:br>
              <a:rPr lang="ru-RU" sz="2800" dirty="0" smtClean="0"/>
            </a:br>
            <a:r>
              <a:rPr lang="ru-RU" sz="2800" dirty="0" smtClean="0"/>
              <a:t>реализация социально значимого проекта.</a:t>
            </a:r>
            <a:br>
              <a:rPr lang="ru-RU" sz="2800" dirty="0" smtClean="0"/>
            </a:br>
            <a:r>
              <a:rPr lang="ru-RU" sz="2800" dirty="0" smtClean="0"/>
              <a:t>Детско-родительский форум</a:t>
            </a:r>
            <a:endParaRPr lang="ru-RU" sz="2800" dirty="0"/>
          </a:p>
        </p:txBody>
      </p:sp>
      <p:pic>
        <p:nvPicPr>
          <p:cNvPr id="5" name="Рисунок 4" descr="МК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1" y="1702824"/>
            <a:ext cx="3429000" cy="4850375"/>
          </a:xfrm>
          <a:prstGeom prst="rect">
            <a:avLst/>
          </a:prstGeom>
        </p:spPr>
      </p:pic>
      <p:pic>
        <p:nvPicPr>
          <p:cNvPr id="6" name="Рисунок 5" descr="МК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32140" y="1676400"/>
            <a:ext cx="3447681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Семинар-практикум</a:t>
            </a:r>
            <a:br>
              <a:rPr lang="ru-RU" sz="2000" dirty="0" smtClean="0"/>
            </a:br>
            <a:r>
              <a:rPr lang="ru-RU" sz="2000" dirty="0" smtClean="0"/>
              <a:t>«Методы и приёмы, используемые в работе с детьми  с ограниченными возможностями здоровья в условиях образовательных учреждений в режиме реализации ФГОС ДО»</a:t>
            </a:r>
            <a:endParaRPr lang="ru-RU" sz="2000" dirty="0"/>
          </a:p>
        </p:txBody>
      </p:sp>
      <p:pic>
        <p:nvPicPr>
          <p:cNvPr id="3" name="Рисунок 2" descr="P10208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177165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208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42672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209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0" y="1752600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209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62400" y="4343400"/>
            <a:ext cx="16573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102089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43600" y="19050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102087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892800" y="43434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Задача методиста не в том,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чтобы учить человека всю жизнь,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а в том, чтобы он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захотел учиться сам.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педагогического коллектива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66800" y="1828800"/>
          <a:ext cx="7086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педагогического коллектива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66800" y="1828800"/>
          <a:ext cx="7086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педагогического коллектива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66800" y="1828800"/>
          <a:ext cx="7086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52400" y="1524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00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Цель: разработка модели индивидуальной траектории профессионального роста педагогических работников МБДОУ «Детский сад № 7», корпус 2, с учётом тенденций развития педагогического коллектива на современном этапе и в соответствии с Федеральным государственным образовательным стандартом дошкольного образования в условиях государственно-общественного управления.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62000" y="1143000"/>
          <a:ext cx="769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895</Words>
  <Application>Microsoft Office PowerPoint</Application>
  <PresentationFormat>Экран (4:3)</PresentationFormat>
  <Paragraphs>154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Управленческий проект  «Проектирование индивидуальной траектории профессионального роста  в условиях современной дошкольной образовательной организации» </vt:lpstr>
      <vt:lpstr>Обоснование актуальности проекта </vt:lpstr>
      <vt:lpstr>Анализ педагогического коллектива</vt:lpstr>
      <vt:lpstr>Анализ педагогического коллектива</vt:lpstr>
      <vt:lpstr>Анализ педагогического коллектива</vt:lpstr>
      <vt:lpstr>Анализ педагогического коллектива</vt:lpstr>
      <vt:lpstr>Слайд 7</vt:lpstr>
      <vt:lpstr>Цель: разработка модели индивидуальной траектории профессионального роста педагогических работников МБДОУ «Детский сад № 7», корпус 2, с учётом тенденций развития педагогического коллектива на современном этапе и в соответствии с Федеральным государственным образовательным стандартом дошкольного образования в условиях государственно-общественного управления.  </vt:lpstr>
      <vt:lpstr>Задачи:</vt:lpstr>
      <vt:lpstr>Сроки реализации проекта </vt:lpstr>
      <vt:lpstr>План реализации проекта</vt:lpstr>
      <vt:lpstr>Предполагаемый конечный результат</vt:lpstr>
      <vt:lpstr>Риски и пути их преодоления</vt:lpstr>
      <vt:lpstr>Механизм реализации проекта </vt:lpstr>
      <vt:lpstr>Совершенствование системы мониторинга</vt:lpstr>
      <vt:lpstr>Выявление профессиональных возможностей и затруднений педагогических работников</vt:lpstr>
      <vt:lpstr>Проектирование индивидуальной траектории профессионального развития педагогов</vt:lpstr>
      <vt:lpstr>Повышение квалификации</vt:lpstr>
      <vt:lpstr>Процедура аттестации</vt:lpstr>
      <vt:lpstr>Подготовка к участию  в конкурсах педагогического мастерства</vt:lpstr>
      <vt:lpstr>Повышение мотивации к профессиональной деятельности</vt:lpstr>
      <vt:lpstr>Выход основного этапа</vt:lpstr>
      <vt:lpstr>Критерии оценки эффективности проекта </vt:lpstr>
      <vt:lpstr>Перспективы развития проекта</vt:lpstr>
      <vt:lpstr>Ресурсное обеспечение</vt:lpstr>
      <vt:lpstr>Первые итоги реализации проекта: участие в конкурсах</vt:lpstr>
      <vt:lpstr>Первые итоги реализации проекта: участие в конкурсах</vt:lpstr>
      <vt:lpstr>Первые итоги реализации проекта: участие в конкурсах</vt:lpstr>
      <vt:lpstr>Первые итоги реализации проекта: участие в конкурсах</vt:lpstr>
      <vt:lpstr>Первые итоги реализации проекта: дидактическое пособие «Развитие детей с ОНР в различных видах детской деятельности»</vt:lpstr>
      <vt:lpstr>Первые итоги реализации проекта: участие в педагогическом КВН</vt:lpstr>
      <vt:lpstr>Первые итоги проекта: реализация социально значимого проекта. </vt:lpstr>
      <vt:lpstr>Первые итоги проекта: реализация социально значимого проекта. Детско-родительский форум</vt:lpstr>
      <vt:lpstr>Первые итоги проекта: реализация социально значимого проекта. Детско-родительский форум</vt:lpstr>
      <vt:lpstr>Семинар-практикум «Методы и приёмы, используемые в работе с детьми  с ограниченными возможностями здоровья в условиях образовательных учреждений в режиме реализации ФГОС ДО»</vt:lpstr>
      <vt:lpstr>Задача методиста не в том,  чтобы учить человека всю жизнь,  а в том, чтобы он  захотел учиться сам.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Spook</dc:creator>
  <cp:lastModifiedBy>Spook</cp:lastModifiedBy>
  <cp:revision>48</cp:revision>
  <dcterms:created xsi:type="dcterms:W3CDTF">2015-11-26T16:22:10Z</dcterms:created>
  <dcterms:modified xsi:type="dcterms:W3CDTF">2017-04-14T18:59:26Z</dcterms:modified>
</cp:coreProperties>
</file>