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0066"/>
    <a:srgbClr val="FF9999"/>
    <a:srgbClr val="CCCCFF"/>
    <a:srgbClr val="660033"/>
    <a:srgbClr val="0099FF"/>
    <a:srgbClr val="CCFF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7DBAB-4A47-4D80-8CB2-68694CDAA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7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0763A-5CF8-49E5-A5A6-2BED90BAB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7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D85F-5BDE-4085-80CB-47350714A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2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E7380-DE2D-45AA-BB30-E44BBDDBA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4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1DFF0-93B2-48D6-9AFF-E2BF349C8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2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F9117-1809-47C1-812A-E7D317835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9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5E840-867E-42A5-A75E-0D8602CA6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0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F6B90-F652-4CA0-AD23-097066BD3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1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7E8A8-7B21-4BED-A3FF-27D741128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8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F43C1-990C-4152-91EB-97706CAD5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3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11FD1-7F44-460B-9B31-2B8E817DF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7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CCCCFF"/>
          </a:fgClr>
          <a:bgClr>
            <a:srgbClr val="339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9D50270-CD6F-4FF4-8A05-D6E111741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875"/>
            <a:ext cx="7772400" cy="1368425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F0066"/>
                </a:solidFill>
                <a:latin typeface="Impact" pitchFamily="34" charset="0"/>
              </a:rPr>
              <a:t>Азбука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565400"/>
            <a:ext cx="7993063" cy="1368425"/>
          </a:xfrm>
        </p:spPr>
        <p:txBody>
          <a:bodyPr/>
          <a:lstStyle/>
          <a:p>
            <a:pPr eaLnBrk="1" hangingPunct="1"/>
            <a:r>
              <a:rPr lang="ru-RU" sz="9600" smtClean="0">
                <a:solidFill>
                  <a:srgbClr val="FF0066"/>
                </a:solidFill>
                <a:latin typeface="Impact" pitchFamily="34" charset="0"/>
              </a:rPr>
              <a:t>Математика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92800" y="274638"/>
            <a:ext cx="32512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5</a:t>
            </a:r>
          </a:p>
        </p:txBody>
      </p:sp>
      <p:pic>
        <p:nvPicPr>
          <p:cNvPr id="11267" name="Picture 5" descr="frac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render-taj-ifscompo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221163"/>
            <a:ext cx="2424112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9925" y="274638"/>
            <a:ext cx="33940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5</a:t>
            </a:r>
          </a:p>
        </p:txBody>
      </p:sp>
      <p:pic>
        <p:nvPicPr>
          <p:cNvPr id="12291" name="Picture 5" descr="fact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412875"/>
            <a:ext cx="439578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53163" y="274638"/>
            <a:ext cx="289083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6</a:t>
            </a:r>
          </a:p>
        </p:txBody>
      </p:sp>
      <p:pic>
        <p:nvPicPr>
          <p:cNvPr id="13315" name="Picture 5" descr="solid%20color%20regular%20polyhedr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59912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21363" y="274638"/>
            <a:ext cx="332263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6</a:t>
            </a:r>
          </a:p>
        </p:txBody>
      </p:sp>
      <p:pic>
        <p:nvPicPr>
          <p:cNvPr id="14339" name="Picture 5" descr="6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268413"/>
            <a:ext cx="47132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05463" y="274638"/>
            <a:ext cx="353853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7</a:t>
            </a:r>
          </a:p>
        </p:txBody>
      </p:sp>
      <p:pic>
        <p:nvPicPr>
          <p:cNvPr id="15363" name="Picture 5" descr="340796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49244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76900" y="274638"/>
            <a:ext cx="34671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7</a:t>
            </a:r>
          </a:p>
        </p:txBody>
      </p:sp>
      <p:pic>
        <p:nvPicPr>
          <p:cNvPr id="16387" name="Picture 5" descr="2177510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92800" y="274638"/>
            <a:ext cx="32512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8</a:t>
            </a:r>
          </a:p>
        </p:txBody>
      </p:sp>
      <p:pic>
        <p:nvPicPr>
          <p:cNvPr id="17411" name="Picture 5" descr="znaki00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42576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4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2131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9925" y="274638"/>
            <a:ext cx="33940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8</a:t>
            </a:r>
          </a:p>
        </p:txBody>
      </p:sp>
      <p:pic>
        <p:nvPicPr>
          <p:cNvPr id="18435" name="Picture 9" descr="Безымянный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с вырезом 1"/>
          <p:cNvSpPr/>
          <p:nvPr/>
        </p:nvSpPr>
        <p:spPr>
          <a:xfrm rot="13599426">
            <a:off x="4529932" y="4495006"/>
            <a:ext cx="3773488" cy="4857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08700" y="274638"/>
            <a:ext cx="30353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9</a:t>
            </a:r>
          </a:p>
        </p:txBody>
      </p:sp>
      <p:pic>
        <p:nvPicPr>
          <p:cNvPr id="19459" name="Picture 5" descr="Archim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549275"/>
            <a:ext cx="38862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53163" y="274638"/>
            <a:ext cx="289083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9</a:t>
            </a:r>
          </a:p>
        </p:txBody>
      </p:sp>
      <p:pic>
        <p:nvPicPr>
          <p:cNvPr id="20483" name="Picture 5" descr="asimptot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3143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asimptota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133600"/>
            <a:ext cx="32194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с вырезом 7"/>
          <p:cNvSpPr/>
          <p:nvPr/>
        </p:nvSpPr>
        <p:spPr>
          <a:xfrm rot="2372017" flipH="1">
            <a:off x="1419225" y="5289550"/>
            <a:ext cx="3306763" cy="4556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8514535" flipH="1">
            <a:off x="4308475" y="5259388"/>
            <a:ext cx="3101975" cy="4556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92800" y="274638"/>
            <a:ext cx="32512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</a:t>
            </a:r>
          </a:p>
        </p:txBody>
      </p:sp>
      <p:pic>
        <p:nvPicPr>
          <p:cNvPr id="3075" name="Picture 4" descr="39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9565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76900" y="274638"/>
            <a:ext cx="34671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10</a:t>
            </a:r>
          </a:p>
        </p:txBody>
      </p:sp>
      <p:pic>
        <p:nvPicPr>
          <p:cNvPr id="21507" name="Picture 5" descr="im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532765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s1562_118098433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2095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0" y="274638"/>
            <a:ext cx="36830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10</a:t>
            </a:r>
          </a:p>
        </p:txBody>
      </p:sp>
      <p:pic>
        <p:nvPicPr>
          <p:cNvPr id="22531" name="Picture 5" descr="20999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50" y="1476375"/>
            <a:ext cx="71247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92800" y="274638"/>
            <a:ext cx="32512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11</a:t>
            </a:r>
          </a:p>
        </p:txBody>
      </p:sp>
      <p:pic>
        <p:nvPicPr>
          <p:cNvPr id="23555" name="Picture 5" descr="schet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911975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65825" y="274638"/>
            <a:ext cx="31781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11</a:t>
            </a:r>
          </a:p>
        </p:txBody>
      </p:sp>
      <p:pic>
        <p:nvPicPr>
          <p:cNvPr id="24579" name="Picture 5" descr="235975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MWspitzer_7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213100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05463" y="274638"/>
            <a:ext cx="353853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12</a:t>
            </a:r>
          </a:p>
        </p:txBody>
      </p:sp>
      <p:pic>
        <p:nvPicPr>
          <p:cNvPr id="25603" name="Picture 5" descr="4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45116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73663" y="274638"/>
            <a:ext cx="397033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12</a:t>
            </a:r>
          </a:p>
        </p:txBody>
      </p:sp>
      <p:pic>
        <p:nvPicPr>
          <p:cNvPr id="26627" name="Picture 5" descr="Vychitanie-do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6192837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34025" y="274638"/>
            <a:ext cx="36099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13</a:t>
            </a:r>
          </a:p>
        </p:txBody>
      </p:sp>
      <p:pic>
        <p:nvPicPr>
          <p:cNvPr id="27651" name="Picture 5" descr="Egypetskiepiramidy0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54483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z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810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92800" y="274638"/>
            <a:ext cx="32512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13</a:t>
            </a:r>
          </a:p>
        </p:txBody>
      </p:sp>
      <p:pic>
        <p:nvPicPr>
          <p:cNvPr id="28675" name="Picture 5" descr="pi-1000-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341438"/>
            <a:ext cx="52768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92800" y="274638"/>
            <a:ext cx="32512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14</a:t>
            </a:r>
          </a:p>
        </p:txBody>
      </p:sp>
      <p:pic>
        <p:nvPicPr>
          <p:cNvPr id="29699" name="Picture 5" descr="split_rule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569436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81725" y="274638"/>
            <a:ext cx="29622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14</a:t>
            </a:r>
          </a:p>
        </p:txBody>
      </p:sp>
      <p:pic>
        <p:nvPicPr>
          <p:cNvPr id="30723" name="Picture 5" descr="090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6265863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7263" y="274638"/>
            <a:ext cx="310673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</a:t>
            </a:r>
          </a:p>
        </p:txBody>
      </p:sp>
      <p:pic>
        <p:nvPicPr>
          <p:cNvPr id="4099" name="Picture 5" descr="wood_bi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55340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24600" y="274638"/>
            <a:ext cx="28194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15</a:t>
            </a:r>
          </a:p>
        </p:txBody>
      </p:sp>
      <p:pic>
        <p:nvPicPr>
          <p:cNvPr id="31747" name="Picture 7" descr="256px-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4243387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65825" y="274638"/>
            <a:ext cx="31781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15</a:t>
            </a:r>
          </a:p>
        </p:txBody>
      </p:sp>
      <p:pic>
        <p:nvPicPr>
          <p:cNvPr id="32771" name="Picture 5" descr="e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32861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stockxpertcom_id6298281_jpg_8d728674603de4842fa04c8d1afc3f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565400"/>
            <a:ext cx="4440237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9925" y="274638"/>
            <a:ext cx="33940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16</a:t>
            </a:r>
          </a:p>
        </p:txBody>
      </p:sp>
      <p:pic>
        <p:nvPicPr>
          <p:cNvPr id="33795" name="Picture 5" descr="48891449_cifr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55967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65825" y="274638"/>
            <a:ext cx="31781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16</a:t>
            </a:r>
          </a:p>
        </p:txBody>
      </p:sp>
      <p:pic>
        <p:nvPicPr>
          <p:cNvPr id="34819" name="Picture 5" descr="%D1%86%D0%B8%D0%BB%D0%B8%D0%BD%D0%B4%D1%80(%D0%BC%D0%BE%D0%B4%D0%B5%D0%BB%D1%8C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284538"/>
            <a:ext cx="31877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Top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47434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21363" y="274638"/>
            <a:ext cx="332263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17</a:t>
            </a:r>
          </a:p>
        </p:txBody>
      </p:sp>
      <p:pic>
        <p:nvPicPr>
          <p:cNvPr id="35843" name="Picture 5" descr="P621086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5745162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neravenstva_4_15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5229225"/>
            <a:ext cx="27003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6538" y="274638"/>
            <a:ext cx="3827462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17</a:t>
            </a:r>
          </a:p>
        </p:txBody>
      </p:sp>
      <p:pic>
        <p:nvPicPr>
          <p:cNvPr id="36867" name="Picture 7" descr="matematika_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42545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21363" y="274638"/>
            <a:ext cx="332263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18</a:t>
            </a:r>
          </a:p>
        </p:txBody>
      </p:sp>
      <p:pic>
        <p:nvPicPr>
          <p:cNvPr id="37891" name="Picture 5" descr="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76900" y="274638"/>
            <a:ext cx="34671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18</a:t>
            </a:r>
          </a:p>
        </p:txBody>
      </p:sp>
      <p:pic>
        <p:nvPicPr>
          <p:cNvPr id="38915" name="Picture 5" descr="1181249446_1177128362_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632700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700213"/>
            <a:ext cx="8229600" cy="1800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smtClean="0">
                <a:solidFill>
                  <a:srgbClr val="FF0066"/>
                </a:solidFill>
                <a:latin typeface="Arbat-Bold" pitchFamily="2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65825" y="274638"/>
            <a:ext cx="31781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2</a:t>
            </a:r>
          </a:p>
        </p:txBody>
      </p:sp>
      <p:pic>
        <p:nvPicPr>
          <p:cNvPr id="5123" name="Picture 7" descr="euclid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549275"/>
            <a:ext cx="35464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9888" y="260350"/>
            <a:ext cx="3694112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2</a:t>
            </a:r>
          </a:p>
        </p:txBody>
      </p:sp>
      <p:sp>
        <p:nvSpPr>
          <p:cNvPr id="6147" name="AutoShape 5" descr="9k="/>
          <p:cNvSpPr>
            <a:spLocks noChangeAspect="1" noChangeArrowheads="1"/>
          </p:cNvSpPr>
          <p:nvPr/>
        </p:nvSpPr>
        <p:spPr bwMode="auto">
          <a:xfrm>
            <a:off x="4210050" y="2828925"/>
            <a:ext cx="72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AutoShape 7" descr="9k="/>
          <p:cNvSpPr>
            <a:spLocks noChangeAspect="1" noChangeArrowheads="1"/>
          </p:cNvSpPr>
          <p:nvPr/>
        </p:nvSpPr>
        <p:spPr bwMode="auto">
          <a:xfrm>
            <a:off x="4210050" y="2828925"/>
            <a:ext cx="72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49" name="Picture 9" descr="102154-i_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617061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92800" y="274638"/>
            <a:ext cx="32512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3</a:t>
            </a:r>
          </a:p>
        </p:txBody>
      </p:sp>
      <p:pic>
        <p:nvPicPr>
          <p:cNvPr id="7171" name="Picture 7" descr="Eqn4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756126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65825" y="274638"/>
            <a:ext cx="31781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3</a:t>
            </a:r>
          </a:p>
        </p:txBody>
      </p:sp>
      <p:pic>
        <p:nvPicPr>
          <p:cNvPr id="8195" name="Picture 5" descr="cube6-1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341438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81725" y="274638"/>
            <a:ext cx="29622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4</a:t>
            </a:r>
          </a:p>
        </p:txBody>
      </p:sp>
      <p:pic>
        <p:nvPicPr>
          <p:cNvPr id="9219" name="Picture 5" descr="Radius_and_diame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62388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 rot="19688890">
            <a:off x="185738" y="4206875"/>
            <a:ext cx="44545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65825" y="274638"/>
            <a:ext cx="31781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Буква 4</a:t>
            </a:r>
          </a:p>
        </p:txBody>
      </p:sp>
      <p:sp>
        <p:nvSpPr>
          <p:cNvPr id="10243" name="AutoShape 5" descr="2Q=="/>
          <p:cNvSpPr>
            <a:spLocks noChangeAspect="1" noChangeArrowheads="1"/>
          </p:cNvSpPr>
          <p:nvPr/>
        </p:nvSpPr>
        <p:spPr bwMode="auto">
          <a:xfrm>
            <a:off x="3619500" y="2876550"/>
            <a:ext cx="1905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4" name="Picture 9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4884738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78</Words>
  <Application>Microsoft Office PowerPoint</Application>
  <PresentationFormat>Экран (4:3)</PresentationFormat>
  <Paragraphs>39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Impact</vt:lpstr>
      <vt:lpstr>Arbat-Bold</vt:lpstr>
      <vt:lpstr>Оформление по умолчанию</vt:lpstr>
      <vt:lpstr>Азбука</vt:lpstr>
      <vt:lpstr>Буква 1</vt:lpstr>
      <vt:lpstr>Буква 1</vt:lpstr>
      <vt:lpstr>Буква 2</vt:lpstr>
      <vt:lpstr>Буква 2</vt:lpstr>
      <vt:lpstr>Буква 3</vt:lpstr>
      <vt:lpstr>Буква 3</vt:lpstr>
      <vt:lpstr>Буква 4</vt:lpstr>
      <vt:lpstr>Буква 4</vt:lpstr>
      <vt:lpstr>Буква 5</vt:lpstr>
      <vt:lpstr>Буква 5</vt:lpstr>
      <vt:lpstr>Буква 6</vt:lpstr>
      <vt:lpstr>Буква 6</vt:lpstr>
      <vt:lpstr>Буква 7</vt:lpstr>
      <vt:lpstr>Буква 7</vt:lpstr>
      <vt:lpstr>Буква 8</vt:lpstr>
      <vt:lpstr>Буква 8</vt:lpstr>
      <vt:lpstr>Буква 9</vt:lpstr>
      <vt:lpstr>Буква 9</vt:lpstr>
      <vt:lpstr>Буква 10</vt:lpstr>
      <vt:lpstr>Буква 10</vt:lpstr>
      <vt:lpstr>Буква 11</vt:lpstr>
      <vt:lpstr>Буква 11</vt:lpstr>
      <vt:lpstr>Буква 12</vt:lpstr>
      <vt:lpstr>Буква 12</vt:lpstr>
      <vt:lpstr>Буква 13</vt:lpstr>
      <vt:lpstr>Буква 13</vt:lpstr>
      <vt:lpstr>Буква 14</vt:lpstr>
      <vt:lpstr>Буква 14</vt:lpstr>
      <vt:lpstr>Буква 15</vt:lpstr>
      <vt:lpstr>Буква 15</vt:lpstr>
      <vt:lpstr>Буква 16</vt:lpstr>
      <vt:lpstr>Буква 16</vt:lpstr>
      <vt:lpstr>Буква 17</vt:lpstr>
      <vt:lpstr>Буква 17</vt:lpstr>
      <vt:lpstr>Буква 18</vt:lpstr>
      <vt:lpstr>Буква 18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</dc:title>
  <dc:creator>Баева</dc:creator>
  <cp:lastModifiedBy>Пользователь</cp:lastModifiedBy>
  <cp:revision>7</cp:revision>
  <dcterms:created xsi:type="dcterms:W3CDTF">2011-02-25T13:04:57Z</dcterms:created>
  <dcterms:modified xsi:type="dcterms:W3CDTF">2014-03-19T16:07:14Z</dcterms:modified>
</cp:coreProperties>
</file>