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56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17C52-430C-47BF-9E63-B8FC5E8FCCE6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F998F-AA5C-4A59-975E-9A70DA94F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17972-3D9B-4443-8470-7CCD9F140B1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\Desktop\DJI_0010_2.jpg">
            <a:hlinkClick r:id="" action="ppaction://noaction">
              <a:snd r:embed="rId2" name="х.wav"/>
            </a:hlinkClick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5418" y="0"/>
            <a:ext cx="915941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4500570"/>
            <a:ext cx="79666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Частоозерье</a:t>
            </a:r>
            <a:endParaRPr lang="ru-RU" sz="9600" b="1" cap="none" spc="0" dirty="0">
              <a:ln w="2857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10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620688"/>
          <a:ext cx="8136904" cy="5249825"/>
        </p:xfrm>
        <a:graphic>
          <a:graphicData uri="http://schemas.openxmlformats.org/drawingml/2006/table">
            <a:tbl>
              <a:tblPr/>
              <a:tblGrid>
                <a:gridCol w="3981045"/>
                <a:gridCol w="4155859"/>
              </a:tblGrid>
              <a:tr h="1289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i="1" kern="1200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9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 smtClean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kern="1200" dirty="0" smtClean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9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kern="1200" dirty="0" smtClean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kern="1200" dirty="0" smtClean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kern="1200" dirty="0" smtClean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kern="1200" dirty="0" smtClean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3568" y="980728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  <a:latin typeface="Arial Black" pitchFamily="34" charset="0"/>
                <a:ea typeface="Calibri"/>
                <a:cs typeface="Times New Roman"/>
              </a:rPr>
              <a:t>ЧТО ДЕЛАТЬ?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44008" y="980728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0066"/>
                </a:solidFill>
                <a:latin typeface="Arial Black" pitchFamily="34" charset="0"/>
                <a:ea typeface="Calibri"/>
                <a:cs typeface="Times New Roman"/>
              </a:rPr>
              <a:t>ЧТО СДЕЛАТЬ?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59632" y="2276872"/>
            <a:ext cx="15841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ЧИТА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932040" y="2204864"/>
            <a:ext cx="28443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ПОСМОТРЕ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75656" y="3501008"/>
            <a:ext cx="11592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НЕС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835917" y="3501008"/>
            <a:ext cx="16193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ПОМО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547664" y="4797152"/>
            <a:ext cx="14398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БЕРЕ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103110" y="4797152"/>
            <a:ext cx="11833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555776" y="2276872"/>
            <a:ext cx="864096" cy="6882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ТЬ</a:t>
            </a:r>
            <a:endParaRPr lang="ru-RU" sz="3600" b="1" dirty="0" smtClean="0"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596336" y="2204864"/>
            <a:ext cx="864096" cy="6882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ТЬ</a:t>
            </a:r>
            <a:endParaRPr lang="ru-RU" sz="3600" b="1" dirty="0" smtClean="0"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411760" y="3501008"/>
            <a:ext cx="864096" cy="6882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</a:t>
            </a:r>
            <a:endParaRPr lang="ru-RU" sz="3600" b="1" dirty="0" smtClean="0"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092280" y="4797152"/>
            <a:ext cx="864096" cy="6882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</a:t>
            </a:r>
            <a:endParaRPr lang="ru-RU" sz="3600" b="1" dirty="0" smtClean="0"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308304" y="3501008"/>
            <a:ext cx="864096" cy="6882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ЧЬ</a:t>
            </a:r>
            <a:endParaRPr lang="ru-RU" sz="3600" b="1" dirty="0" smtClean="0"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843808" y="4797152"/>
            <a:ext cx="864096" cy="6882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ЧЬ</a:t>
            </a:r>
            <a:endParaRPr lang="ru-RU" sz="3600" b="1" dirty="0" smtClean="0">
              <a:latin typeface="Arial Black" pitchFamily="34" charset="0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2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2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ru-RU" dirty="0" smtClean="0"/>
              <a:t>Алгоритм работы.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844824"/>
            <a:ext cx="6192688" cy="4104456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3600" b="1" dirty="0" smtClean="0"/>
              <a:t>1.Измените глаголы так, чтобы в тексте появился смысл. </a:t>
            </a:r>
          </a:p>
          <a:p>
            <a:pPr algn="l"/>
            <a:r>
              <a:rPr lang="ru-RU" sz="3600" b="1" dirty="0" smtClean="0"/>
              <a:t>2.Спишите любой  текст , который вам больше понравился. </a:t>
            </a:r>
          </a:p>
          <a:p>
            <a:pPr algn="l"/>
            <a:r>
              <a:rPr lang="ru-RU" sz="3600" b="1" dirty="0" smtClean="0"/>
              <a:t>3.Подчеркните глаголы</a:t>
            </a:r>
          </a:p>
          <a:p>
            <a:pPr algn="l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b="1" dirty="0" smtClean="0"/>
              <a:t>1. </a:t>
            </a:r>
            <a:r>
              <a:rPr lang="ru-RU" sz="4000" b="1" dirty="0" smtClean="0"/>
              <a:t>Что нового узнали?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4000" b="1" dirty="0" smtClean="0"/>
              <a:t>2. Какое задание понравилось?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4000" b="1" dirty="0" smtClean="0"/>
              <a:t>3. Что было трудным на уроке?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Экран (4:3)</PresentationFormat>
  <Paragraphs>23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Алгоритм работы.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 папа хрум хрум</dc:creator>
  <cp:lastModifiedBy>учитель</cp:lastModifiedBy>
  <cp:revision>3</cp:revision>
  <dcterms:created xsi:type="dcterms:W3CDTF">2018-11-20T15:48:03Z</dcterms:created>
  <dcterms:modified xsi:type="dcterms:W3CDTF">2018-11-23T09:24:37Z</dcterms:modified>
</cp:coreProperties>
</file>