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miller_gerard_fridrih" TargetMode="External"/><Relationship Id="rId2" Type="http://schemas.openxmlformats.org/officeDocument/2006/relationships/hyperlink" Target="http://dic.academic.ru/dic.nsf/ruwiki/659465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570384"/>
            <a:ext cx="8915399" cy="3206998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«Материалы Первой научной Сибирской экспедиции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Г.Ф</a:t>
            </a:r>
            <a:r>
              <a:rPr lang="ru-RU" sz="4400" dirty="0"/>
              <a:t>. Миллера (1733-1743 гг.)»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09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	Происхождение учёного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40" y="1700140"/>
            <a:ext cx="3454056" cy="42695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10266" y="1870467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Ге́рхард</a:t>
            </a:r>
            <a:r>
              <a:rPr lang="ru-RU" dirty="0"/>
              <a:t> </a:t>
            </a:r>
            <a:r>
              <a:rPr lang="ru-RU" dirty="0" err="1"/>
              <a:t>Фри́дрих</a:t>
            </a:r>
            <a:r>
              <a:rPr lang="ru-RU" dirty="0"/>
              <a:t> </a:t>
            </a:r>
            <a:r>
              <a:rPr lang="ru-RU" dirty="0" err="1"/>
              <a:t>Ми́ллер</a:t>
            </a:r>
            <a:r>
              <a:rPr lang="ru-RU" dirty="0"/>
              <a:t> ́(</a:t>
            </a:r>
            <a:r>
              <a:rPr lang="ru-RU" dirty="0" err="1"/>
              <a:t>Мю́ллер</a:t>
            </a:r>
            <a:r>
              <a:rPr lang="ru-RU" dirty="0"/>
              <a:t>), или в русифицированном варианте </a:t>
            </a:r>
            <a:r>
              <a:rPr lang="ru-RU" b="1" dirty="0"/>
              <a:t>Фёдор </a:t>
            </a:r>
            <a:r>
              <a:rPr lang="ru-RU" b="1" dirty="0" err="1"/>
              <a:t>Ива́нович</a:t>
            </a:r>
            <a:r>
              <a:rPr lang="ru-RU" b="1" dirty="0"/>
              <a:t> </a:t>
            </a:r>
            <a:r>
              <a:rPr lang="ru-RU" b="1" dirty="0" err="1"/>
              <a:t>Ми́ллер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10266" y="39939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Российский </a:t>
            </a:r>
            <a:r>
              <a:rPr lang="ru-RU" dirty="0"/>
              <a:t>историограф немецкого происхождения</a:t>
            </a:r>
          </a:p>
        </p:txBody>
      </p:sp>
    </p:spTree>
    <p:extLst>
      <p:ext uri="{BB962C8B-B14F-4D97-AF65-F5344CB8AC3E}">
        <p14:creationId xmlns:p14="http://schemas.microsoft.com/office/powerpoint/2010/main" val="308282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985" y="0"/>
            <a:ext cx="8911687" cy="1550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2.	Участие Г.Ф. Миллера в составе Камчатской экспедиции под руководством В. Беринга.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3382" y="2067339"/>
            <a:ext cx="79711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1733 по собственному желанию был включен в состав Камчатской экспедиции </a:t>
            </a:r>
            <a:r>
              <a:rPr lang="ru-RU" dirty="0" err="1"/>
              <a:t>Витуса</a:t>
            </a:r>
            <a:r>
              <a:rPr lang="ru-RU" dirty="0"/>
              <a:t> Беринга, возглавив историческую часть исследований.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Далее стал </a:t>
            </a:r>
            <a:r>
              <a:rPr lang="ru-RU" dirty="0"/>
              <a:t>выдающимся специалистом в области российской истории, источниковедения, географии, этнографии.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Миллер </a:t>
            </a:r>
            <a:r>
              <a:rPr lang="ru-RU" dirty="0"/>
              <a:t>обследовал архивы всех основных административных центров Западной и Восточной Сибири, разобрал, скопировал, обработал, систематизировал, ввел в научный оборот огромное количество архивных документов, оригиналы которых в ряде случаев были впоследствии утрачены. </a:t>
            </a:r>
          </a:p>
        </p:txBody>
      </p:sp>
    </p:spTree>
    <p:extLst>
      <p:ext uri="{BB962C8B-B14F-4D97-AF65-F5344CB8AC3E}">
        <p14:creationId xmlns:p14="http://schemas.microsoft.com/office/powerpoint/2010/main" val="299422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49" y="87397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3.	Результат экспедиционной работы Г.Ф. Миллера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696" y="1368287"/>
            <a:ext cx="3548267" cy="5058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32382" y="193943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Результатом экспедиционной работы стал </a:t>
            </a:r>
            <a:r>
              <a:rPr lang="ru-RU" u="sng" dirty="0"/>
              <a:t>обширный труд по истории </a:t>
            </a:r>
            <a:r>
              <a:rPr lang="ru-RU" u="sng" dirty="0" smtClean="0"/>
              <a:t>«Описание царства Сибирского»,</a:t>
            </a:r>
            <a:r>
              <a:rPr lang="ru-RU" dirty="0" smtClean="0"/>
              <a:t> </a:t>
            </a:r>
            <a:r>
              <a:rPr lang="ru-RU" dirty="0"/>
              <a:t>который автор успел довести до 1660-х и несколько монографий по отдельным вопросам незаконченной части его истории: «История о странах при Амуре лежащих», «Описание морских путешествий», «Известие о строении крепостей на Иртыше», которые охватывают фактически всю историю Сибири от момента присоединения к России до его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2631755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	Вывод.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2924" y="190500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Благодаря экспедициям  </a:t>
            </a:r>
            <a:r>
              <a:rPr lang="ru-RU" dirty="0"/>
              <a:t>Миллера осталась </a:t>
            </a:r>
            <a:r>
              <a:rPr lang="ru-RU" dirty="0" smtClean="0"/>
              <a:t>огромная коллекция </a:t>
            </a:r>
            <a:r>
              <a:rPr lang="ru-RU" dirty="0"/>
              <a:t>рукописей (в 258 портфелях), важных для изучения истории, этнографии, статистики и промышленности </a:t>
            </a:r>
            <a:r>
              <a:rPr lang="ru-RU" dirty="0" smtClean="0"/>
              <a:t>Сибири.</a:t>
            </a:r>
          </a:p>
          <a:p>
            <a:endParaRPr lang="ru-RU" dirty="0" smtClean="0"/>
          </a:p>
          <a:p>
            <a:r>
              <a:rPr lang="ru-RU" dirty="0" smtClean="0"/>
              <a:t>Итак, Г.Ф Миллер </a:t>
            </a:r>
            <a:r>
              <a:rPr lang="ru-RU" dirty="0"/>
              <a:t>это </a:t>
            </a:r>
            <a:r>
              <a:rPr lang="ru-RU" dirty="0" smtClean="0"/>
              <a:t>учёный, </a:t>
            </a:r>
            <a:r>
              <a:rPr lang="ru-RU" sz="2400" dirty="0" smtClean="0"/>
              <a:t>выдающийся </a:t>
            </a:r>
            <a:r>
              <a:rPr lang="ru-RU" sz="2400" dirty="0"/>
              <a:t>историк, «отец сибирской истории», </a:t>
            </a:r>
            <a:r>
              <a:rPr lang="ru-RU" dirty="0"/>
              <a:t>географ, картограф, </a:t>
            </a:r>
            <a:r>
              <a:rPr lang="ru-RU" dirty="0" smtClean="0"/>
              <a:t>академик, который внёс вклад в изучение территории России и Зауралья в частности.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99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13633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dic.academic.ru/dic.nsf/ruwiki/659465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pPr marL="342900" indent="-342900">
              <a:buAutoNum type="arabicPeriod" startAt="2"/>
            </a:pPr>
            <a:r>
              <a:rPr lang="ru-RU" dirty="0" smtClean="0">
                <a:hlinkClick r:id="rId3"/>
              </a:rPr>
              <a:t>http</a:t>
            </a:r>
            <a:r>
              <a:rPr lang="ru-RU" dirty="0">
                <a:hlinkClick r:id="rId3"/>
              </a:rPr>
              <a:t>://</a:t>
            </a:r>
            <a:r>
              <a:rPr lang="ru-RU" dirty="0" smtClean="0">
                <a:hlinkClick r:id="rId3"/>
              </a:rPr>
              <a:t>irkipedia.ru/content/miller_gerard_fridrih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59132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235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«Материалы Первой научной Сибирской экспедиции  Г.Ф. Миллера (1733-1743 гг.)»</vt:lpstr>
      <vt:lpstr>1. Происхождение учёного </vt:lpstr>
      <vt:lpstr>2. Участие Г.Ф. Миллера в составе Камчатской экспедиции под руководством В. Беринга. </vt:lpstr>
      <vt:lpstr>3. Результат экспедиционной работы Г.Ф. Миллера</vt:lpstr>
      <vt:lpstr>4. Вывод.</vt:lpstr>
      <vt:lpstr>Источники информации: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«Материалы Первой научной Сибирской экспедиции  Г.Ф. Миллера (1733-1743 гг.)»</dc:title>
  <dc:creator>pc</dc:creator>
  <cp:lastModifiedBy>pc</cp:lastModifiedBy>
  <cp:revision>5</cp:revision>
  <dcterms:created xsi:type="dcterms:W3CDTF">2015-11-08T12:45:48Z</dcterms:created>
  <dcterms:modified xsi:type="dcterms:W3CDTF">2015-11-08T16:44:02Z</dcterms:modified>
</cp:coreProperties>
</file>