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6" r:id="rId4"/>
    <p:sldId id="270" r:id="rId5"/>
    <p:sldId id="271" r:id="rId6"/>
    <p:sldId id="267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8C8DDB-12A3-4844-8AF1-986ECCA15EBC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281741-86C1-432B-997C-5F23F82CC69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no-teatr.ru/day/screenwriter/y1939/-&#1092;&#1086;&#1090;&#1086;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sconsv.ru/en/events.aspx?start=138-&#1092;&#1086;&#1090;&#1086;" TargetMode="External"/><Relationship Id="rId5" Type="http://schemas.openxmlformats.org/officeDocument/2006/relationships/hyperlink" Target="http://yandex.ru/images/search?text=%D0%BE%D0%B3%D1%8E%D1%81%D1%82%20%D1%80%D0%B5%D0%BD%D1%83%D0%B0%D1%80%20%D0%BA%D0%B0%D1%80%D1%82%D0%B8%D0%BD%D1%8B&amp;img_url=http://impressionnisme.narod.ru/RENUAR/Pics/renuar10_big.jpg&amp;pos=1&amp;rpt=simage&amp;stype=image&amp;lr=53&amp;noreask=1&amp;uinfo=sw-1366-sh-768-ww-1326-wh-645-pd-1-wp-16x9_1366x768&amp;pin=1-%20&#1072;&#1076;&#1088;&#1077;&#1089;" TargetMode="External"/><Relationship Id="rId4" Type="http://schemas.openxmlformats.org/officeDocument/2006/relationships/hyperlink" Target="http://yandex.ru/yandsearch?lr=53&amp;clid=1992445&amp;win=64&amp;oprnd=3512137743&amp;text=%D0%BF%D0%BE%D1%80%D1%82%D0%B5%D1%82+%D1%85%D1%83%D0%B4%D0%BE%D0%B6%D0%BD%D0%B8%D0%BA%D0%B0+%D0%BE%D0%B3%D1%8E%D1%81%D1%80%D0%B0+%D1%80%D0%B5%D0%BD%D1%83%D0%B0%D1%80%D0%B0&amp;csg=2338,52674,31,31,0,1,0-&#1087;&#1086;&#1088;&#1090;&#1088;&#1077;&#1090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929221"/>
          </a:xfrm>
        </p:spPr>
        <p:txBody>
          <a:bodyPr>
            <a:normAutofit/>
          </a:bodyPr>
          <a:lstStyle/>
          <a:p>
            <a:r>
              <a:rPr lang="ru-RU" b="1" dirty="0"/>
              <a:t>Анализ воспитательной работы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 2013 – 2014учебный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ша\Desktop\куча\шаблоны\34472_NXl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14" y="215067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642918"/>
            <a:ext cx="778674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schemeClr val="bg1"/>
                </a:solidFill>
              </a:rPr>
              <a:t>Урок </a:t>
            </a:r>
            <a:r>
              <a:rPr lang="ru-RU" sz="4000" dirty="0">
                <a:solidFill>
                  <a:schemeClr val="bg1"/>
                </a:solidFill>
              </a:rPr>
              <a:t>литературного чтения в  3классе  (УМК «Перспективная начальная школа</a:t>
            </a:r>
            <a:r>
              <a:rPr lang="ru-RU" sz="4000" dirty="0" smtClean="0">
                <a:solidFill>
                  <a:schemeClr val="bg1"/>
                </a:solidFill>
              </a:rPr>
              <a:t>»)</a:t>
            </a:r>
          </a:p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endParaRPr lang="ru-RU" sz="4000" dirty="0">
              <a:solidFill>
                <a:schemeClr val="bg1"/>
              </a:solidFill>
            </a:endParaRPr>
          </a:p>
          <a:p>
            <a:r>
              <a:rPr lang="ru-RU" sz="4000" dirty="0">
                <a:solidFill>
                  <a:schemeClr val="bg1"/>
                </a:solidFill>
              </a:rPr>
              <a:t>Тема урока: Сергей Козлов "Если меня совсем нет".  </a:t>
            </a:r>
          </a:p>
          <a:p>
            <a:r>
              <a:rPr lang="ru-RU" sz="4000" dirty="0"/>
              <a:t> </a:t>
            </a:r>
          </a:p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929221"/>
          </a:xfrm>
        </p:spPr>
        <p:txBody>
          <a:bodyPr>
            <a:normAutofit/>
          </a:bodyPr>
          <a:lstStyle/>
          <a:p>
            <a:r>
              <a:rPr lang="ru-RU" b="1" dirty="0"/>
              <a:t>Анализ воспитательной работы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 2013 – 2014учебный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ша\Desktop\куча\шаблоны\34472_NXl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14" y="215067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C:\Users\миша\Desktop\кс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714356"/>
            <a:ext cx="292895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000100" y="1000108"/>
            <a:ext cx="44002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Сергей Григорьевич  Козлов </a:t>
            </a:r>
          </a:p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22.08.1939-09.01.2010г.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4929221"/>
          </a:xfrm>
        </p:spPr>
        <p:txBody>
          <a:bodyPr>
            <a:normAutofit/>
          </a:bodyPr>
          <a:lstStyle/>
          <a:p>
            <a:r>
              <a:rPr lang="ru-RU" b="1" dirty="0"/>
              <a:t>Анализ воспитательной работы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 2013 – 2014учебный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ша\Desktop\куча\шаблоны\34472_NXl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14876" y="1071546"/>
            <a:ext cx="35004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Пьер Огюст Ренуар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chemeClr val="bg1"/>
                </a:solidFill>
              </a:rPr>
              <a:t>25.02.1841-02.12.1919г.</a:t>
            </a:r>
            <a:endParaRPr lang="ru-RU" sz="4800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миша\Desktop\250px-Pierre-Auguste_Renoir_-_Autoportrait_(187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8604"/>
            <a:ext cx="3175000" cy="408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4176464" cy="5649491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Огюст </a:t>
            </a:r>
            <a:r>
              <a:rPr lang="ru-RU" sz="4800" dirty="0" smtClean="0"/>
              <a:t>Ренуара «Портрет Жанны </a:t>
            </a:r>
            <a:r>
              <a:rPr lang="ru-RU" sz="4800" dirty="0" err="1" smtClean="0"/>
              <a:t>Самари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Рисунок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3960439" cy="554461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59022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Клод </a:t>
            </a:r>
            <a:r>
              <a:rPr lang="ru-RU" sz="4800" dirty="0" smtClean="0"/>
              <a:t>Дебюсси «Девушка с волосами цвета льна»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воспитательной работы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 2013 – 2014учебный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ша\Desktop\куча\шаблоны\34472_NXl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14" y="215067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57224" y="1104876"/>
            <a:ext cx="70723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думаю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понял, что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научился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воспитательной работы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за 2013 – 2014учебный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иша\Desktop\куча\шаблоны\34472_NXl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14414" y="2150674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39750" algn="ctr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-15900"/>
            <a:ext cx="842968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400" u="sng" dirty="0" smtClean="0">
                <a:hlinkClick r:id="rId3"/>
              </a:rPr>
              <a:t>1.http</a:t>
            </a:r>
            <a:r>
              <a:rPr lang="ru-RU" sz="1400" u="sng" dirty="0">
                <a:hlinkClick r:id="rId3"/>
              </a:rPr>
              <a:t>://www.kino-teatr.ru/day/screenwriter/y1939/-</a:t>
            </a:r>
            <a:r>
              <a:rPr lang="ru-RU" sz="1400" u="sng" dirty="0" smtClean="0">
                <a:hlinkClick r:id="rId3"/>
              </a:rPr>
              <a:t>фото</a:t>
            </a:r>
            <a:r>
              <a:rPr lang="ru-RU" sz="1400" u="sng" dirty="0" smtClean="0"/>
              <a:t> С</a:t>
            </a:r>
            <a:r>
              <a:rPr lang="ru-RU" sz="1400" u="sng" dirty="0"/>
              <a:t>.</a:t>
            </a:r>
            <a:r>
              <a:rPr lang="ru-RU" sz="1400" dirty="0" smtClean="0"/>
              <a:t> Козлова</a:t>
            </a:r>
          </a:p>
          <a:p>
            <a:r>
              <a:rPr lang="ru-RU" sz="1400" dirty="0" smtClean="0"/>
              <a:t>2. </a:t>
            </a:r>
            <a:r>
              <a:rPr lang="ru-RU" sz="1400" u="sng" dirty="0">
                <a:hlinkClick r:id="rId4"/>
              </a:rPr>
              <a:t>http://yandex.ru/yandsearch?lr=53&amp;clid=1992445&amp;win=64&amp;oprnd=3512137743&amp;text=%D0%BF%D0%BE%D1%80%D1%82%D0%B5%D1%82+%D1%85%D1%83%D0%B4%D0%BE%D0%B6%D0%BD%D0%B8%D0%BA%D0%B0+%D0%BE%D0%B3%D1%8E%D1%81%D1%80%D0%B0+%D1%80%D0%B5%D0%BD%D1%83%D0%B0%D1%80%D0%B0&amp;csg=2338%2C52674%2C31%2C31%2C0%2C1%2C0-портрет</a:t>
            </a:r>
            <a:r>
              <a:rPr lang="ru-RU" sz="1400" dirty="0"/>
              <a:t> Огюста </a:t>
            </a:r>
            <a:r>
              <a:rPr lang="ru-RU" sz="1400" dirty="0" smtClean="0"/>
              <a:t>Ренуара</a:t>
            </a:r>
          </a:p>
          <a:p>
            <a:r>
              <a:rPr lang="ru-RU" sz="1400" dirty="0" smtClean="0"/>
              <a:t>3.</a:t>
            </a:r>
            <a:r>
              <a:rPr lang="ru-RU" sz="1400" u="sng" dirty="0">
                <a:hlinkClick r:id="rId4"/>
              </a:rPr>
              <a:t> </a:t>
            </a:r>
            <a:r>
              <a:rPr lang="ru-RU" sz="1400" u="sng" dirty="0">
                <a:hlinkClick r:id="rId5"/>
              </a:rPr>
              <a:t>http://yandex.ru/images/search?text=%D0%BE%D0%B3%D1%8E%D1%81%D1%82%20%D1%80%D0%B5%D0%BD%D1%83%D0%B0%D1%80%20%D0%BA%D0%B0%D1%80%D1%82%D0%B8%D0%BD%D1%8B&amp;img_url=http%3A%2F%2Fimpressionnisme.narod.ru%2FRENUAR%2FPics%2Frenuar10_big.jpg&amp;pos=1&amp;rpt=simage&amp;stype=image&amp;lr=53&amp;noreask=1&amp;uinfo=sw-1366-sh-768-ww-1326-wh-645-pd-1-wp-16x9_1366x768&amp;pin=1- адрес</a:t>
            </a:r>
            <a:r>
              <a:rPr lang="ru-RU" sz="1400" dirty="0"/>
              <a:t> картины.</a:t>
            </a:r>
          </a:p>
          <a:p>
            <a:endParaRPr lang="ru-RU" sz="1400" dirty="0" smtClean="0"/>
          </a:p>
          <a:p>
            <a:r>
              <a:rPr lang="ru-RU" sz="1400" dirty="0" smtClean="0"/>
              <a:t>4.</a:t>
            </a:r>
            <a:r>
              <a:rPr lang="ru-RU" sz="1400" dirty="0"/>
              <a:t> </a:t>
            </a:r>
            <a:r>
              <a:rPr lang="ru-RU" sz="1400" dirty="0">
                <a:hlinkClick r:id="rId6"/>
              </a:rPr>
              <a:t>http://</a:t>
            </a:r>
            <a:r>
              <a:rPr lang="ru-RU" sz="1400" dirty="0" smtClean="0">
                <a:hlinkClick r:id="rId6"/>
              </a:rPr>
              <a:t>www.mosconsv.ru/en/events.aspx?start=138-фото</a:t>
            </a:r>
            <a:r>
              <a:rPr lang="ru-RU" sz="1400" dirty="0" smtClean="0"/>
              <a:t> </a:t>
            </a:r>
            <a:r>
              <a:rPr lang="ru-RU" sz="1400" dirty="0"/>
              <a:t>К</a:t>
            </a:r>
            <a:r>
              <a:rPr lang="ru-RU" sz="1400" dirty="0" smtClean="0"/>
              <a:t>лода </a:t>
            </a:r>
            <a:r>
              <a:rPr lang="ru-RU" sz="1400" dirty="0"/>
              <a:t>Д</a:t>
            </a:r>
            <a:r>
              <a:rPr lang="ru-RU" sz="1400" dirty="0" smtClean="0"/>
              <a:t>ебюсси</a:t>
            </a:r>
            <a:endParaRPr lang="ru-RU" sz="1400" dirty="0"/>
          </a:p>
          <a:p>
            <a:endParaRPr lang="ru-RU" sz="1400" dirty="0"/>
          </a:p>
          <a:p>
            <a:endParaRPr lang="ru-RU" dirty="0"/>
          </a:p>
          <a:p>
            <a:endParaRPr lang="ru-RU" dirty="0"/>
          </a:p>
          <a:p>
            <a:r>
              <a:rPr lang="ru-RU" sz="6000" dirty="0"/>
              <a:t> 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115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Анализ воспитательной работы за 2013 – 2014учебный год </vt:lpstr>
      <vt:lpstr>Анализ воспитательной работы за 2013 – 2014учебный год </vt:lpstr>
      <vt:lpstr>Анализ воспитательной работы за 2013 – 2014учебный год </vt:lpstr>
      <vt:lpstr>Слайд 4</vt:lpstr>
      <vt:lpstr>Слайд 5</vt:lpstr>
      <vt:lpstr>Анализ воспитательной работы за 2013 – 2014учебный год </vt:lpstr>
      <vt:lpstr>Анализ воспитательной работы за 2013 – 2014учебный год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воспитательной работы за 2013 – 2014учебный год</dc:title>
  <dc:creator>миша</dc:creator>
  <cp:lastModifiedBy>user</cp:lastModifiedBy>
  <cp:revision>6</cp:revision>
  <dcterms:created xsi:type="dcterms:W3CDTF">2014-11-05T16:17:34Z</dcterms:created>
  <dcterms:modified xsi:type="dcterms:W3CDTF">2014-11-06T09:22:47Z</dcterms:modified>
</cp:coreProperties>
</file>