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22237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ДИКИЕ И ДОМАШНИЕ ЖИВОТНЫЕ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4342" name="Picture 6" descr="https://im2-tub-ru.yandex.net/i?id=e4e6763d395f1709015d15c78f252389&amp;n=33&amp;h=215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2733675" cy="2047876"/>
          </a:xfrm>
          <a:prstGeom prst="rect">
            <a:avLst/>
          </a:prstGeom>
          <a:noFill/>
        </p:spPr>
      </p:pic>
      <p:pic>
        <p:nvPicPr>
          <p:cNvPr id="14344" name="Picture 8" descr="https://im1-tub-ru.yandex.net/i?id=f24a681938b71e7f7167922cda211ab7&amp;n=33&amp;h=215&amp;w=3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7425" y="4653136"/>
            <a:ext cx="3076575" cy="2047876"/>
          </a:xfrm>
          <a:prstGeom prst="rect">
            <a:avLst/>
          </a:prstGeom>
          <a:noFill/>
        </p:spPr>
      </p:pic>
      <p:pic>
        <p:nvPicPr>
          <p:cNvPr id="14350" name="Picture 14" descr="http://belive.ru/wp-content/uploads/2014/09/247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699792" cy="1911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РЕБУС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http://images.gofreedownload.net/beetle-bug-clip-art-9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24944"/>
            <a:ext cx="1224135" cy="1656185"/>
          </a:xfrm>
          <a:prstGeom prst="rect">
            <a:avLst/>
          </a:prstGeom>
          <a:noFill/>
        </p:spPr>
      </p:pic>
      <p:pic>
        <p:nvPicPr>
          <p:cNvPr id="1028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564904"/>
            <a:ext cx="576064" cy="648072"/>
          </a:xfrm>
          <a:prstGeom prst="rect">
            <a:avLst/>
          </a:prstGeom>
          <a:noFill/>
        </p:spPr>
      </p:pic>
      <p:pic>
        <p:nvPicPr>
          <p:cNvPr id="6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564904"/>
            <a:ext cx="576064" cy="648072"/>
          </a:xfrm>
          <a:prstGeom prst="rect">
            <a:avLst/>
          </a:prstGeom>
          <a:noFill/>
        </p:spPr>
      </p:pic>
      <p:pic>
        <p:nvPicPr>
          <p:cNvPr id="1030" name="Picture 6" descr="https://im3-tub-ru.yandex.net/i?id=e8630cd34b6413531c84382ae184a581&amp;n=33&amp;h=215&amp;w=3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780928"/>
            <a:ext cx="936104" cy="1872208"/>
          </a:xfrm>
          <a:prstGeom prst="rect">
            <a:avLst/>
          </a:prstGeom>
          <a:noFill/>
        </p:spPr>
      </p:pic>
      <p:pic>
        <p:nvPicPr>
          <p:cNvPr id="8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76872"/>
            <a:ext cx="576064" cy="648072"/>
          </a:xfrm>
          <a:prstGeom prst="rect">
            <a:avLst/>
          </a:prstGeom>
          <a:noFill/>
        </p:spPr>
      </p:pic>
      <p:pic>
        <p:nvPicPr>
          <p:cNvPr id="9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276872"/>
            <a:ext cx="576064" cy="648072"/>
          </a:xfrm>
          <a:prstGeom prst="rect">
            <a:avLst/>
          </a:prstGeom>
          <a:noFill/>
        </p:spPr>
      </p:pic>
      <p:pic>
        <p:nvPicPr>
          <p:cNvPr id="10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276872"/>
            <a:ext cx="576064" cy="64807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779912" y="3356992"/>
            <a:ext cx="18722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вот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32" name="Picture 8" descr="http://sr.photos3.fotosearch.com/bthumb/LIF/LIF151/ca209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780928"/>
            <a:ext cx="1200150" cy="1619251"/>
          </a:xfrm>
          <a:prstGeom prst="rect">
            <a:avLst/>
          </a:prstGeom>
          <a:noFill/>
        </p:spPr>
      </p:pic>
      <p:pic>
        <p:nvPicPr>
          <p:cNvPr id="13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204864"/>
            <a:ext cx="576064" cy="648072"/>
          </a:xfrm>
          <a:prstGeom prst="rect">
            <a:avLst/>
          </a:prstGeom>
          <a:noFill/>
        </p:spPr>
      </p:pic>
      <p:pic>
        <p:nvPicPr>
          <p:cNvPr id="14" name="Picture 4" descr="http://fs.homegate.ru/file/2676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204864"/>
            <a:ext cx="576064" cy="64807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7236296" y="3212976"/>
            <a:ext cx="16401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/>
                <a:solidFill>
                  <a:schemeClr val="accent3"/>
                </a:solidFill>
                <a:effectLst/>
                <a:latin typeface="Arial Black" pitchFamily="34" charset="0"/>
              </a:rPr>
              <a:t>ые</a:t>
            </a:r>
            <a:endParaRPr lang="ru-RU" sz="7200" b="1" cap="none" spc="0" dirty="0">
              <a:ln/>
              <a:solidFill>
                <a:schemeClr val="accent3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686800" cy="2160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70C0"/>
                </a:solidFill>
                <a:latin typeface="Arial Black" pitchFamily="34" charset="0"/>
              </a:rPr>
              <a:t>ЖИВОТНЫЕ</a:t>
            </a:r>
            <a:endParaRPr lang="ru-RU" sz="6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5362" name="Picture 2" descr="http://magspace.ru/uploads/2015/11/03/19-595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25144"/>
            <a:ext cx="2376264" cy="1617019"/>
          </a:xfrm>
          <a:prstGeom prst="rect">
            <a:avLst/>
          </a:prstGeom>
          <a:noFill/>
        </p:spPr>
      </p:pic>
      <p:pic>
        <p:nvPicPr>
          <p:cNvPr id="15364" name="Picture 4" descr="http://izolna.net/wp-content/uploads/2015/09/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8640"/>
            <a:ext cx="273630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2492896"/>
            <a:ext cx="4752528" cy="79471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ЖИВОТНЫЕ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256609">
            <a:off x="1763688" y="2924944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ЗВЕРИ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995936" y="3140968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8726655">
            <a:off x="2157606" y="1132313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4139952" y="908720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344568">
            <a:off x="6290175" y="2980591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3671632">
            <a:off x="6444853" y="1230887"/>
            <a:ext cx="64807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4509120"/>
            <a:ext cx="24160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ПТИЦЫ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4437112"/>
            <a:ext cx="2117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РЫБЫ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48680"/>
            <a:ext cx="28693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НАСЕКОМЫЕ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0"/>
            <a:ext cx="34214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ЗЕМНОВОДНЫЕ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40" y="764704"/>
            <a:ext cx="40799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ПРЕСМЫКАЮЩИЕСЯ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554163"/>
            <a:ext cx="6264696" cy="10827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>
                <a:latin typeface="Arial Black" pitchFamily="34" charset="0"/>
              </a:rPr>
              <a:t>ЖИВОТНЫЕ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902888">
            <a:off x="2920778" y="2619237"/>
            <a:ext cx="484632" cy="978408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651067">
            <a:off x="5948941" y="2618504"/>
            <a:ext cx="484632" cy="978408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861048"/>
            <a:ext cx="2956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ДИКИЕ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66132" y="3861048"/>
            <a:ext cx="5008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ДОМАШНИЕ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allyslide.com/thumbs/88842eabdda447baec9fb2f532ac225c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im2-tub-ru.yandex.net/i?id=fdee9680b571d2ad5df1d9d77240d920&amp;n=33&amp;h=215&amp;w=3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73016"/>
            <a:ext cx="3009900" cy="20478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49760" y="1556792"/>
            <a:ext cx="62119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/>
                <a:solidFill>
                  <a:schemeClr val="accent3"/>
                </a:solidFill>
                <a:effectLst/>
                <a:latin typeface="Arial Black" pitchFamily="34" charset="0"/>
              </a:rPr>
              <a:t>МОЛОДЦЫ!</a:t>
            </a:r>
            <a:endParaRPr lang="ru-RU" sz="7200" b="1" cap="none" spc="0" dirty="0">
              <a:ln/>
              <a:solidFill>
                <a:schemeClr val="accent3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20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ДИКИЕ И ДОМАШНИЕ ЖИВОТНЫЕ</vt:lpstr>
      <vt:lpstr>РЕБУС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И ДОМАШНИЕ ЖИВОТНЫЕ</dc:title>
  <dc:creator>Елена Радионова</dc:creator>
  <cp:lastModifiedBy>Елена Радионова</cp:lastModifiedBy>
  <cp:revision>11</cp:revision>
  <dcterms:created xsi:type="dcterms:W3CDTF">2016-11-09T17:48:12Z</dcterms:created>
  <dcterms:modified xsi:type="dcterms:W3CDTF">2016-11-09T19:46:12Z</dcterms:modified>
</cp:coreProperties>
</file>