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3674C3-C424-43D9-8239-3CB318722AE2}" type="datetimeFigureOut">
              <a:rPr lang="ru-RU" smtClean="0"/>
              <a:t>08.06.2013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75D052-1271-4148-9F94-0FDE4F90A9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Математическая </a:t>
            </a:r>
            <a:r>
              <a:rPr lang="ru-RU" sz="5400" b="1" dirty="0" err="1" smtClean="0">
                <a:solidFill>
                  <a:srgbClr val="FF0000"/>
                </a:solidFill>
              </a:rPr>
              <a:t>ПятЁрочка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47356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Автор – составитель: 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Баева Лилия Николаевна, 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учитель математики 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МБОУ «СОШ №48» 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города Кургана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51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1.	Анаграммы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ea typeface="Calibri"/>
                <a:cs typeface="Times New Roman"/>
              </a:rPr>
              <a:t>БОРЬД  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ru-RU" dirty="0" smtClean="0">
                <a:ea typeface="Calibri"/>
                <a:cs typeface="Times New Roman"/>
              </a:rPr>
              <a:t>ЛИЧЬИЛЕСТ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ru-RU" dirty="0" smtClean="0">
                <a:ea typeface="Calibri"/>
                <a:cs typeface="Times New Roman"/>
              </a:rPr>
              <a:t>МЕНЗЬАЛТЕАН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ru-RU" dirty="0" smtClean="0">
                <a:ea typeface="Calibri"/>
                <a:cs typeface="Times New Roman"/>
              </a:rPr>
              <a:t>ЛЕНЕДЕИ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СЛИОЧ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ДРОБЬ</a:t>
            </a:r>
          </a:p>
          <a:p>
            <a:r>
              <a:rPr lang="ru-RU" dirty="0" smtClean="0"/>
              <a:t>ЧИСЛИТЕЛЬ</a:t>
            </a:r>
          </a:p>
          <a:p>
            <a:r>
              <a:rPr lang="ru-RU" dirty="0" smtClean="0"/>
              <a:t>ЗНАМЕНАТЕЛЬ</a:t>
            </a:r>
          </a:p>
          <a:p>
            <a:r>
              <a:rPr lang="ru-RU" dirty="0" smtClean="0"/>
              <a:t>ДЕЛЕНИЕ</a:t>
            </a:r>
          </a:p>
          <a:p>
            <a:r>
              <a:rPr lang="ru-RU" dirty="0" smtClean="0"/>
              <a:t>ЧИСЛО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62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	Математические шарады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258816" cy="5688632"/>
          </a:xfrm>
        </p:spPr>
        <p:txBody>
          <a:bodyPr>
            <a:normAutofit/>
          </a:bodyPr>
          <a:lstStyle/>
          <a:p>
            <a:pPr marL="0" marR="95250" lvl="0" indent="0">
              <a:lnSpc>
                <a:spcPct val="115000"/>
              </a:lnSpc>
              <a:buClr>
                <a:srgbClr val="000080"/>
              </a:buClr>
              <a:buNone/>
            </a:pPr>
            <a:r>
              <a:rPr lang="ru-RU" sz="1600" dirty="0" smtClean="0">
                <a:solidFill>
                  <a:srgbClr val="002060"/>
                </a:solidFill>
                <a:ea typeface="Times New Roman"/>
                <a:cs typeface="Calibri"/>
              </a:rPr>
              <a:t>1. Он </a:t>
            </a:r>
            <a:r>
              <a:rPr lang="ru-RU" sz="1600" dirty="0">
                <a:solidFill>
                  <a:srgbClr val="002060"/>
                </a:solidFill>
                <a:ea typeface="Times New Roman"/>
                <a:cs typeface="Calibri"/>
              </a:rPr>
              <a:t>грызун не очень мелкий,</a:t>
            </a:r>
            <a:endParaRPr lang="ru-RU" sz="16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9525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ea typeface="Times New Roman"/>
                <a:cs typeface="Calibri"/>
              </a:rPr>
              <a:t>Ибо чуть побольше белки.</a:t>
            </a:r>
            <a:endParaRPr lang="ru-RU" sz="16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9525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ea typeface="Times New Roman"/>
                <a:cs typeface="Calibri"/>
              </a:rPr>
              <a:t>А заменишь «У» на «О» -</a:t>
            </a:r>
            <a:endParaRPr lang="ru-RU" sz="16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9525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ea typeface="Times New Roman"/>
                <a:cs typeface="Calibri"/>
              </a:rPr>
              <a:t>Будет круглое число</a:t>
            </a:r>
            <a:r>
              <a:rPr lang="ru-RU" sz="1600" dirty="0" smtClean="0">
                <a:solidFill>
                  <a:srgbClr val="002060"/>
                </a:solidFill>
                <a:ea typeface="Times New Roman"/>
                <a:cs typeface="Calibri"/>
              </a:rPr>
              <a:t>.</a:t>
            </a:r>
          </a:p>
          <a:p>
            <a:pPr marL="0" marR="9525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FF0000"/>
                </a:solidFill>
                <a:ea typeface="Times New Roman"/>
                <a:cs typeface="Calibri"/>
              </a:rPr>
              <a:t>СУРОК - СОРОК </a:t>
            </a:r>
            <a:endParaRPr lang="ru-RU" sz="1600" dirty="0">
              <a:solidFill>
                <a:srgbClr val="FF0000"/>
              </a:solidFill>
              <a:ea typeface="Times New Roman"/>
              <a:cs typeface="Calibri"/>
            </a:endParaRPr>
          </a:p>
          <a:p>
            <a:pPr marL="0" marR="9525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600" dirty="0" smtClean="0">
              <a:solidFill>
                <a:srgbClr val="002060"/>
              </a:solidFill>
              <a:ea typeface="Times New Roman"/>
              <a:cs typeface="Calibri"/>
            </a:endParaRPr>
          </a:p>
          <a:p>
            <a:pPr marL="0" marR="95250" lvl="0" indent="0">
              <a:lnSpc>
                <a:spcPct val="115000"/>
              </a:lnSpc>
              <a:buClr>
                <a:srgbClr val="000080"/>
              </a:buClr>
              <a:buNone/>
            </a:pPr>
            <a:r>
              <a:rPr lang="ru-RU" sz="1600" dirty="0" smtClean="0">
                <a:solidFill>
                  <a:srgbClr val="002060"/>
                </a:solidFill>
                <a:ea typeface="Times New Roman"/>
                <a:cs typeface="Calibri"/>
              </a:rPr>
              <a:t>2. С </a:t>
            </a:r>
            <a:r>
              <a:rPr lang="ru-RU" sz="1600" dirty="0">
                <a:solidFill>
                  <a:srgbClr val="002060"/>
                </a:solidFill>
                <a:ea typeface="Times New Roman"/>
                <a:cs typeface="Calibri"/>
              </a:rPr>
              <a:t>буквой «Р» - с овцы стригут,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9525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ea typeface="Times New Roman"/>
                <a:cs typeface="Calibri"/>
              </a:rPr>
              <a:t>В нити прочные прядут.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9525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ea typeface="Times New Roman"/>
                <a:cs typeface="Calibri"/>
              </a:rPr>
              <a:t>А без «Р» - нужна для счёта,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9525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2060"/>
                </a:solidFill>
                <a:ea typeface="Times New Roman"/>
                <a:cs typeface="Calibri"/>
              </a:rPr>
              <a:t>Цифрой быть - её работа.</a:t>
            </a:r>
            <a:endParaRPr lang="ru-RU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9525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FF0000"/>
                </a:solidFill>
                <a:ea typeface="Calibri"/>
                <a:cs typeface="Times New Roman"/>
              </a:rPr>
              <a:t>ПРЯДЬ - ПЯТЬ</a:t>
            </a:r>
          </a:p>
          <a:p>
            <a:pPr marL="0" marR="9525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6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3. Число </a:t>
            </a:r>
            <a:r>
              <a:rPr lang="ru-RU" sz="1600" dirty="0">
                <a:solidFill>
                  <a:srgbClr val="002060"/>
                </a:solidFill>
              </a:rPr>
              <a:t>я меньше десяти.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Меня тебе легко найти.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Но если букве «Я» прикажешь рядом встать,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Я всё: отец, и ты, и дедушка, и мать.</a:t>
            </a:r>
          </a:p>
          <a:p>
            <a:pPr marL="0" marR="9525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FF0000"/>
                </a:solidFill>
                <a:ea typeface="Calibri"/>
                <a:cs typeface="Times New Roman"/>
              </a:rPr>
              <a:t>СЕМЬ - СЕМЬЯ</a:t>
            </a:r>
            <a:endParaRPr lang="ru-RU" sz="16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004048" y="908720"/>
            <a:ext cx="3682752" cy="5217443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4. Первый слог - нота,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Второй слог - нота.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А в целом -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Только часть чего-то.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ДО-ЛЯ</a:t>
            </a: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5.Вначале - двойка. Далее - мужчина,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Высокого он титула и чина.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А слово целиком - обозначенье,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Дробящее на дозы обученье.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ПАРА -ГРАФ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5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3.	Математические человечки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0808"/>
            <a:ext cx="648072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4.	Среднее арифметическое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1.Носка и чулка – это ...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2.Ежа и змеи – это ...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3.Трамвая и поезда – это ...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4.Пианино и баяна – это ...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5.Холодильника и вентилятора – это ... 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148064" y="1600200"/>
            <a:ext cx="36724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1. Гольф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2. Колючая проволока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3. Электричка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4. Аккордеон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5. Кондиционер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33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5.	Ребусы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70958"/>
            <a:ext cx="289472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394" y="4797152"/>
            <a:ext cx="3094947" cy="1544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431" y="3067692"/>
            <a:ext cx="302433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863213"/>
            <a:ext cx="2664296" cy="14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40768"/>
            <a:ext cx="275638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9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230425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245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Математическая ПятЁрочка</vt:lpstr>
      <vt:lpstr>1. Анаграммы</vt:lpstr>
      <vt:lpstr>2. Математические шарады</vt:lpstr>
      <vt:lpstr>3. Математические человечки</vt:lpstr>
      <vt:lpstr>4. Среднее арифметическое</vt:lpstr>
      <vt:lpstr>5. Ребусы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7</cp:revision>
  <dcterms:created xsi:type="dcterms:W3CDTF">2012-12-16T11:29:47Z</dcterms:created>
  <dcterms:modified xsi:type="dcterms:W3CDTF">2013-06-08T03:50:54Z</dcterms:modified>
</cp:coreProperties>
</file>