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543800" cy="1524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ВЫБИРАЮ ЗОЖ!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25197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5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Здоровье</a:t>
            </a:r>
            <a:r>
              <a:rPr lang="ru-RU" dirty="0"/>
              <a:t> – естественное состояние организма, характеризующееся его уравновешенностью с окружающей средой и отсутствием каких-либо болезненных изменений</a:t>
            </a:r>
            <a:r>
              <a:rPr lang="ru-RU" dirty="0" smtClean="0"/>
              <a:t>.</a:t>
            </a:r>
          </a:p>
          <a:p>
            <a:r>
              <a:rPr lang="ru-RU" b="1" i="1" dirty="0"/>
              <a:t>Здоровье</a:t>
            </a:r>
            <a:r>
              <a:rPr lang="ru-RU" dirty="0"/>
              <a:t> – это состояние полного физического, духовного и социального благополучия, а не только отсутствие болезней и физических дефектов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25" y="4365104"/>
            <a:ext cx="3779912" cy="23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4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Преимущества здоровья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Здоровье даёт возможности – физической адаптации к различным условиям; личностного роста.</a:t>
            </a:r>
          </a:p>
          <a:p>
            <a:r>
              <a:rPr lang="ru-RU" dirty="0"/>
              <a:t>Здоровье даёт силу – для труда, учебы, общения и построения отношений.</a:t>
            </a:r>
          </a:p>
          <a:p>
            <a:r>
              <a:rPr lang="ru-RU" dirty="0"/>
              <a:t>Здоровье даёт свободу – физических действий и передвижения по миру.</a:t>
            </a:r>
          </a:p>
          <a:p>
            <a:r>
              <a:rPr lang="ru-RU" dirty="0"/>
              <a:t>Здоровье даёт интерес – к жизни.</a:t>
            </a:r>
          </a:p>
          <a:p>
            <a:r>
              <a:rPr lang="ru-RU" dirty="0"/>
              <a:t>Здоровье приносит радость – от осознания безграничности собственных возможностей.</a:t>
            </a:r>
          </a:p>
          <a:p>
            <a:r>
              <a:rPr lang="ru-RU" dirty="0"/>
              <a:t>Здоровье создаёт платформу – для самореализации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57071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091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Проявления здоровья в повседневной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i="1" dirty="0"/>
              <a:t>Физические упражнения. Физические нагрузки приносят много пользы человеку, укрепляя организм и характер.</a:t>
            </a:r>
          </a:p>
          <a:p>
            <a:r>
              <a:rPr lang="ru-RU" sz="1800" i="1" dirty="0"/>
              <a:t>Военная служба. Человек болезненный – слабый воин, именно поэтому существуют болезни, носителей которых не призывают на военную службу.</a:t>
            </a:r>
          </a:p>
          <a:p>
            <a:r>
              <a:rPr lang="ru-RU" sz="1800" i="1" dirty="0"/>
              <a:t>Трудовая деятельность. Чем более физически здоров и силен человек, тем больший отрезок времени он способен работать с полной отдачей.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i="1" dirty="0"/>
              <a:t>Отсутствие «химической зависимости». Человек, постоянно принимающий лекарства, подобен страдающему алкогольной зависимостью. Отсутствие таких пороков, как зависимость, в том числе и лекарственная, характеризует здорового человека.</a:t>
            </a:r>
          </a:p>
          <a:p>
            <a:r>
              <a:rPr lang="ru-RU" sz="2900" i="1" dirty="0"/>
              <a:t>Быт. Здоровый человек не нуждается в излишнем комфорте и роскоши, но нуждается в условиях, которые обеспечивают соблюдение гигиены.</a:t>
            </a:r>
          </a:p>
          <a:p>
            <a:r>
              <a:rPr lang="ru-RU" sz="2900" i="1" dirty="0"/>
              <a:t>Воспитание детей. Закаливание детей с раннего возраста помогает вырастить их здоровыми людьми, крепкими физически и сильными </a:t>
            </a:r>
            <a:r>
              <a:rPr lang="ru-RU" i="1" dirty="0"/>
              <a:t>духом.</a:t>
            </a:r>
          </a:p>
        </p:txBody>
      </p:sp>
    </p:spTree>
    <p:extLst>
      <p:ext uri="{BB962C8B-B14F-4D97-AF65-F5344CB8AC3E}">
        <p14:creationId xmlns:p14="http://schemas.microsoft.com/office/powerpoint/2010/main" val="4246462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Сила и слабость духа - это просто неправильные выражения: в действительности же существует лишь хорошее или плохое состояние органов тела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i="1" dirty="0" smtClean="0"/>
              <a:t>- </a:t>
            </a:r>
            <a:r>
              <a:rPr lang="ru-RU" sz="2000" i="1" dirty="0"/>
              <a:t>Ларошфуко -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Здоровый нищий счастливее больного короля</a:t>
            </a:r>
            <a:r>
              <a:rPr lang="ru-RU" sz="1600" dirty="0" smtClean="0"/>
              <a:t>.</a:t>
            </a:r>
          </a:p>
          <a:p>
            <a:r>
              <a:rPr lang="ru-RU" sz="1600" i="1" dirty="0" smtClean="0"/>
              <a:t>- </a:t>
            </a:r>
            <a:r>
              <a:rPr lang="ru-RU" sz="1600" i="1" dirty="0"/>
              <a:t>Артур Шопенгауэр </a:t>
            </a:r>
            <a:r>
              <a:rPr lang="ru-RU" sz="1600" i="1" dirty="0" smtClean="0"/>
              <a:t>–</a:t>
            </a:r>
          </a:p>
          <a:p>
            <a:r>
              <a:rPr lang="ru-RU" sz="1600" dirty="0"/>
              <a:t>Жизнь есть источник радости; но в ком говорит испорченный желудок, отец печалей, для того отравлены все источники</a:t>
            </a:r>
            <a:r>
              <a:rPr lang="ru-RU" sz="1600" dirty="0" smtClean="0"/>
              <a:t>.</a:t>
            </a:r>
          </a:p>
          <a:p>
            <a:r>
              <a:rPr lang="ru-RU" sz="1600" i="1" dirty="0" smtClean="0"/>
              <a:t>- </a:t>
            </a:r>
            <a:r>
              <a:rPr lang="ru-RU" sz="1600" i="1" dirty="0"/>
              <a:t>Ницше </a:t>
            </a:r>
            <a:r>
              <a:rPr lang="ru-RU" sz="1600" i="1" dirty="0" smtClean="0"/>
              <a:t>–</a:t>
            </a:r>
          </a:p>
          <a:p>
            <a:r>
              <a:rPr lang="ru-RU" sz="1600" dirty="0"/>
              <a:t>Забота о здоровье – лучшее лекарство.</a:t>
            </a:r>
            <a:r>
              <a:rPr lang="ru-RU" sz="1600" i="1" dirty="0"/>
              <a:t>- Японская пословица -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b="1" i="1" dirty="0"/>
              <a:t>Крылатые выражения о здоровье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84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СОСТАВЛЯЮЩИЕ ЗОЖ 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r>
              <a:rPr lang="ru-RU" b="1" i="1" dirty="0" smtClean="0"/>
              <a:t>Отказ от курения</a:t>
            </a:r>
          </a:p>
          <a:p>
            <a:r>
              <a:rPr lang="ru-RU" b="1" i="1" dirty="0" smtClean="0"/>
              <a:t>Отказ от алкогольных напитков</a:t>
            </a:r>
          </a:p>
          <a:p>
            <a:r>
              <a:rPr lang="ru-RU" b="1" i="1" dirty="0" smtClean="0"/>
              <a:t>Отказ от наркотиков</a:t>
            </a:r>
          </a:p>
          <a:p>
            <a:r>
              <a:rPr lang="ru-RU" b="1" i="1" dirty="0" smtClean="0"/>
              <a:t>Рациональное питание</a:t>
            </a:r>
          </a:p>
          <a:p>
            <a:r>
              <a:rPr lang="ru-RU" b="1" i="1" dirty="0" smtClean="0"/>
              <a:t>Занятие физкультурой и спортом 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38625"/>
            <a:ext cx="1850145" cy="10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72744"/>
            <a:ext cx="2513856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38625"/>
            <a:ext cx="2233332" cy="12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71270"/>
            <a:ext cx="2182067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25" y="4085184"/>
            <a:ext cx="2046775" cy="11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88756" cy="46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69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</TotalTime>
  <Words>335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Я ВЫБИРАЮ ЗОЖ!</vt:lpstr>
      <vt:lpstr>Презентация PowerPoint</vt:lpstr>
      <vt:lpstr>Преимущества здоровья </vt:lpstr>
      <vt:lpstr>Проявления здоровья в повседневной жизни</vt:lpstr>
      <vt:lpstr>Сила и слабость духа - это просто неправильные выражения: в действительности же существует лишь хорошее или плохое состояние органов тела. - Ларошфуко -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ВЫБИРАЮ ЗОЖ!</dc:title>
  <dc:creator>Lenusik</dc:creator>
  <cp:lastModifiedBy>Lenusik</cp:lastModifiedBy>
  <cp:revision>6</cp:revision>
  <dcterms:created xsi:type="dcterms:W3CDTF">2017-03-26T10:23:17Z</dcterms:created>
  <dcterms:modified xsi:type="dcterms:W3CDTF">2017-03-26T10:46:06Z</dcterms:modified>
</cp:coreProperties>
</file>