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72BA970-30EF-4C83-BF16-41E6884E79D9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C4ACCF-D027-4F65-8BCD-EE10FD066D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50006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МКОУ  «Белоярская  средняя общеобразовательная  школа»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err="1" smtClean="0">
                <a:solidFill>
                  <a:schemeClr val="bg1"/>
                </a:solidFill>
              </a:rPr>
              <a:t>Далматовского</a:t>
            </a:r>
            <a:r>
              <a:rPr lang="ru-RU" sz="1600" dirty="0" smtClean="0">
                <a:solidFill>
                  <a:schemeClr val="bg1"/>
                </a:solidFill>
              </a:rPr>
              <a:t> района   Курганской области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857364"/>
            <a:ext cx="8305800" cy="40005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</a:rPr>
              <a:t>УРОК ПО БИОЛОГИИ</a:t>
            </a:r>
          </a:p>
          <a:p>
            <a:pPr algn="ctr"/>
            <a:endParaRPr lang="ru-RU" sz="4000" i="1" dirty="0" smtClean="0">
              <a:solidFill>
                <a:schemeClr val="bg1"/>
              </a:solidFill>
            </a:endParaRP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</a:rPr>
              <a:t>«ФАКТОРЫ СРЕДЫ И ИХ ВЛИЯНИЕ НА БИОЦЕНОЗЫ»</a:t>
            </a:r>
          </a:p>
          <a:p>
            <a:pPr algn="ctr"/>
            <a:endParaRPr lang="ru-RU" sz="4800" b="1" i="1" dirty="0" smtClean="0">
              <a:solidFill>
                <a:schemeClr val="bg1"/>
              </a:solidFill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Учитель биологии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Богатырева Татьяна Николаевна 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Воздействие биотических факторов может быть: прямым и косвенным, положительным и отрицательным. Приведите примеры.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Таня\Desktop\pcheli_0013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85992"/>
            <a:ext cx="3099332" cy="2286016"/>
          </a:xfrm>
          <a:prstGeom prst="rect">
            <a:avLst/>
          </a:prstGeom>
          <a:noFill/>
        </p:spPr>
      </p:pic>
      <p:pic>
        <p:nvPicPr>
          <p:cNvPr id="3075" name="Picture 3" descr="C:\Users\Таня\Desktop\124358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95525"/>
            <a:ext cx="3286116" cy="2462475"/>
          </a:xfrm>
          <a:prstGeom prst="rect">
            <a:avLst/>
          </a:prstGeom>
          <a:noFill/>
        </p:spPr>
      </p:pic>
      <p:pic>
        <p:nvPicPr>
          <p:cNvPr id="3076" name="Picture 4" descr="C:\Users\Таня\Desktop\0010-037-Skhodstva-agrotsenoza-s-prirodnoj-ekosistemo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2285992"/>
            <a:ext cx="3833819" cy="2400304"/>
          </a:xfrm>
          <a:prstGeom prst="rect">
            <a:avLst/>
          </a:prstGeom>
          <a:noFill/>
        </p:spPr>
      </p:pic>
      <p:pic>
        <p:nvPicPr>
          <p:cNvPr id="3077" name="Picture 5" descr="C:\Users\Таня\Desktop\0017-030-Bioticheskie-faktory-eto-sovokupnost-vlijanij-zhiznedejatelnost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714885"/>
            <a:ext cx="3516187" cy="2143115"/>
          </a:xfrm>
          <a:prstGeom prst="rect">
            <a:avLst/>
          </a:prstGeom>
          <a:noFill/>
        </p:spPr>
      </p:pic>
      <p:pic>
        <p:nvPicPr>
          <p:cNvPr id="3078" name="Picture 6" descr="C:\Users\Таня\Desktop\0006-012-Protokooperatsij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4572008"/>
            <a:ext cx="2143108" cy="2157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Тур 3.</a:t>
            </a:r>
            <a:r>
              <a:rPr lang="ru-RU" dirty="0" smtClean="0">
                <a:solidFill>
                  <a:schemeClr val="bg1"/>
                </a:solidFill>
              </a:rPr>
              <a:t> Карточки с заданием.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429684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Карточка 1.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"Абиотические "</a:t>
            </a:r>
          </a:p>
          <a:p>
            <a:pPr algn="ctr"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Карточка 2.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"Биотические " </a:t>
            </a:r>
          </a:p>
          <a:p>
            <a:pPr algn="ctr"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Карточка 3.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"Антропогенные"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752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bg1"/>
                </a:solidFill>
              </a:rPr>
              <a:t>Тур 4.</a:t>
            </a:r>
            <a:r>
              <a:rPr lang="ru-RU" sz="4900" dirty="0" smtClean="0">
                <a:solidFill>
                  <a:schemeClr val="bg1"/>
                </a:solidFill>
              </a:rPr>
              <a:t>  </a:t>
            </a:r>
            <a:r>
              <a:rPr lang="ru-RU" sz="4000" dirty="0" smtClean="0">
                <a:solidFill>
                  <a:schemeClr val="bg1"/>
                </a:solidFill>
              </a:rPr>
              <a:t>Заполните таблицу: «Взаимосвязи растений и животных»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9"/>
            <a:ext cx="8572560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38977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Тур 5.  </a:t>
            </a:r>
            <a:r>
              <a:rPr lang="ru-RU" sz="4000" b="1" dirty="0" smtClean="0">
                <a:solidFill>
                  <a:schemeClr val="bg1"/>
                </a:solidFill>
              </a:rPr>
              <a:t>Выполнить тест на  ноутбуке в программе « Мой Тест».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Рефлексия.</a:t>
            </a:r>
            <a:r>
              <a:rPr lang="ru-RU" sz="4800" dirty="0" smtClean="0">
                <a:solidFill>
                  <a:schemeClr val="bg1"/>
                </a:solidFill>
              </a:rPr>
              <a:t> Оцените своё отношение к уроку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1. На уроке у меня получилось….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2. На уроке мне понравилось……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3. Я открыл в себе новое качество……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4. Похвалите себя!</a:t>
            </a:r>
          </a:p>
          <a:p>
            <a:pPr algn="ctr">
              <a:buNone/>
            </a:pP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Нарисуйте знак, который бы вы повесили в местах массового гнездования птиц, </a:t>
            </a:r>
            <a:r>
              <a:rPr lang="ru-RU" sz="4400" dirty="0" smtClean="0">
                <a:solidFill>
                  <a:schemeClr val="bg1"/>
                </a:solidFill>
              </a:rPr>
              <a:t>параграф </a:t>
            </a:r>
            <a:r>
              <a:rPr lang="ru-RU" sz="4400" dirty="0" smtClean="0">
                <a:solidFill>
                  <a:schemeClr val="bg1"/>
                </a:solidFill>
              </a:rPr>
              <a:t>54.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29533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bg1"/>
                </a:solidFill>
              </a:rPr>
              <a:t>«Знания, мысль, воображение - три ключа ума".</a:t>
            </a:r>
          </a:p>
          <a:p>
            <a:pPr algn="ctr">
              <a:buNone/>
            </a:pPr>
            <a:endParaRPr lang="ru-RU" sz="4800" b="1" i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Виктор Гюго</a:t>
            </a:r>
          </a:p>
          <a:p>
            <a:endParaRPr lang="ru-RU" dirty="0"/>
          </a:p>
        </p:txBody>
      </p:sp>
      <p:pic>
        <p:nvPicPr>
          <p:cNvPr id="4" name="Picture 9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72008"/>
            <a:ext cx="248920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Тема урока: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«ФАКТОРЫ СРЕДЫ И ИХ ВЛИЯНИЕ НА БИОЦЕНОЗЫ»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5"/>
            <a:ext cx="8229600" cy="36722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lvl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Цель: </a:t>
            </a:r>
            <a:r>
              <a:rPr lang="ru-RU" sz="7100" dirty="0" smtClean="0">
                <a:solidFill>
                  <a:schemeClr val="bg1"/>
                </a:solidFill>
              </a:rPr>
              <a:t>изучить факторы среды и научиться объяснять их влияние на организмы.</a:t>
            </a:r>
            <a:endParaRPr lang="ru-RU" sz="5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Autofit/>
          </a:bodyPr>
          <a:lstStyle/>
          <a:p>
            <a:pPr algn="l"/>
            <a:r>
              <a:rPr lang="ru-RU" sz="4800" b="1" smtClean="0">
                <a:solidFill>
                  <a:schemeClr val="bg1"/>
                </a:solidFill>
              </a:rPr>
              <a:t>Разминка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71438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 smtClean="0">
                <a:solidFill>
                  <a:schemeClr val="bg1"/>
                </a:solidFill>
              </a:rPr>
              <a:t>Тур 1.</a:t>
            </a:r>
            <a:r>
              <a:rPr lang="ru-RU" sz="4900" dirty="0" smtClean="0"/>
              <a:t> </a:t>
            </a:r>
            <a:r>
              <a:rPr lang="ru-RU" sz="4900" dirty="0" smtClean="0">
                <a:solidFill>
                  <a:schemeClr val="bg1"/>
                </a:solidFill>
              </a:rPr>
              <a:t>Заполнить схему:</a:t>
            </a:r>
            <a:r>
              <a:rPr lang="ru-RU" sz="4900" i="1" dirty="0" smtClean="0">
                <a:solidFill>
                  <a:schemeClr val="bg1"/>
                </a:solidFill>
              </a:rPr>
              <a:t> </a:t>
            </a:r>
            <a:br>
              <a:rPr lang="ru-RU" sz="4900" i="1" dirty="0" smtClean="0">
                <a:solidFill>
                  <a:schemeClr val="bg1"/>
                </a:solidFill>
              </a:rPr>
            </a:br>
            <a:r>
              <a:rPr lang="ru-RU" sz="4900" i="1" dirty="0" smtClean="0">
                <a:solidFill>
                  <a:schemeClr val="bg1"/>
                </a:solidFill>
              </a:rPr>
              <a:t>« Среда жизни».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8868"/>
            <a:ext cx="8229600" cy="3214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Таня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8215338" cy="592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42910" y="428604"/>
            <a:ext cx="2428892" cy="928693"/>
          </a:xfrm>
          <a:prstGeom prst="rect">
            <a:avLst/>
          </a:prstGeom>
          <a:solidFill>
            <a:srgbClr val="FFFF00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ru-RU" sz="2000" b="1" dirty="0">
                <a:solidFill>
                  <a:srgbClr val="000000"/>
                </a:solidFill>
              </a:rPr>
              <a:t>ЭКОЛОГИЧЕСКИЙ 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000000"/>
                </a:solidFill>
              </a:rPr>
              <a:t>ФАКТОР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071934" y="214290"/>
            <a:ext cx="4605340" cy="1571636"/>
          </a:xfrm>
          <a:prstGeom prst="rect">
            <a:avLst/>
          </a:prstGeom>
          <a:solidFill>
            <a:srgbClr val="FFFF00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КОМПОНЕНТ ВНЕШНЕЙ СРЕДЫ, ВОЗДЕЙСТВУЮЩИЙ (ВЛИЯЮЩИЙ) НА ОРГАНИЗМ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357554" y="857232"/>
            <a:ext cx="360362" cy="0"/>
          </a:xfrm>
          <a:prstGeom prst="line">
            <a:avLst/>
          </a:prstGeom>
          <a:noFill/>
          <a:ln w="698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357554" y="1071546"/>
            <a:ext cx="360362" cy="0"/>
          </a:xfrm>
          <a:prstGeom prst="line">
            <a:avLst/>
          </a:prstGeom>
          <a:noFill/>
          <a:ln w="698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0" name="Picture 2" descr="C:\Users\Таня\Desktop\usloviya-zh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57364"/>
            <a:ext cx="8643998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323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/>
            </a:r>
            <a:br>
              <a:rPr lang="ru-RU" sz="4400" b="1" dirty="0" smtClean="0">
                <a:solidFill>
                  <a:schemeClr val="bg1"/>
                </a:solidFill>
              </a:rPr>
            </a:br>
            <a:r>
              <a:rPr lang="ru-RU" sz="4400" b="1" dirty="0" smtClean="0">
                <a:solidFill>
                  <a:schemeClr val="bg1"/>
                </a:solidFill>
              </a:rPr>
              <a:t>Тур 2.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По электронному учебнику и учебнику биологии  7 класса заполнить таблицу «Экологические факторы»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792961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Проверим заполнение таблицы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80010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405</TotalTime>
  <Words>193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МКОУ  «Белоярская  средняя общеобразовательная  школа» Далматовского района   Курганской области </vt:lpstr>
      <vt:lpstr>Слайд 2</vt:lpstr>
      <vt:lpstr>   Тема урока: «ФАКТОРЫ СРЕДЫ И ИХ ВЛИЯНИЕ НА БИОЦЕНОЗЫ»   </vt:lpstr>
      <vt:lpstr>Разминка</vt:lpstr>
      <vt:lpstr>Тур 1. Заполнить схему:  « Среда жизни».</vt:lpstr>
      <vt:lpstr>Слайд 6</vt:lpstr>
      <vt:lpstr>Слайд 7</vt:lpstr>
      <vt:lpstr>     Тур 2. По электронному учебнику и учебнику биологии  7 класса заполнить таблицу «Экологические факторы» </vt:lpstr>
      <vt:lpstr>Проверим заполнение таблицы</vt:lpstr>
      <vt:lpstr>Слайд 10</vt:lpstr>
      <vt:lpstr>Тур 3. Карточки с заданием.</vt:lpstr>
      <vt:lpstr>Тур 4.  Заполните таблицу: «Взаимосвязи растений и животных» </vt:lpstr>
      <vt:lpstr>Тур 5.  Выполнить тест на  ноутбуке в программе « Мой Тест».</vt:lpstr>
      <vt:lpstr>Слайд 14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 «Белоярская  средняя общеобразовательная  школа» Далматовского района   Курганской области</dc:title>
  <dc:creator>Таня</dc:creator>
  <cp:lastModifiedBy>Таня</cp:lastModifiedBy>
  <cp:revision>37</cp:revision>
  <dcterms:created xsi:type="dcterms:W3CDTF">2014-04-22T17:15:28Z</dcterms:created>
  <dcterms:modified xsi:type="dcterms:W3CDTF">2014-11-07T18:58:14Z</dcterms:modified>
</cp:coreProperties>
</file>