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2" r:id="rId3"/>
    <p:sldId id="261" r:id="rId4"/>
    <p:sldId id="266" r:id="rId5"/>
    <p:sldId id="294" r:id="rId6"/>
    <p:sldId id="264" r:id="rId7"/>
    <p:sldId id="297" r:id="rId8"/>
    <p:sldId id="267" r:id="rId9"/>
    <p:sldId id="263" r:id="rId10"/>
    <p:sldId id="285" r:id="rId11"/>
    <p:sldId id="270" r:id="rId12"/>
    <p:sldId id="286" r:id="rId13"/>
    <p:sldId id="289" r:id="rId14"/>
    <p:sldId id="290" r:id="rId15"/>
    <p:sldId id="282" r:id="rId16"/>
    <p:sldId id="283" r:id="rId17"/>
    <p:sldId id="284" r:id="rId18"/>
    <p:sldId id="272" r:id="rId19"/>
    <p:sldId id="268" r:id="rId20"/>
    <p:sldId id="269" r:id="rId21"/>
    <p:sldId id="292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33"/>
    <a:srgbClr val="CC0099"/>
    <a:srgbClr val="660033"/>
    <a:srgbClr val="FF006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p\Desktop\&#1092;&#1086;&#1090;&#1086;\&#1087;&#1088;&#1080;&#1093;&#1086;&#1076;&#1080;&#1090;&#1077;%20&#1074;%20&#1075;&#1086;&#1089;&#1090;&#1080;%20&#1082;%20&#1085;&#1072;&#1084;.wav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приходите в гости к нам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95536" y="6553200"/>
            <a:ext cx="304800" cy="304800"/>
          </a:xfrm>
          <a:prstGeom prst="rect">
            <a:avLst/>
          </a:prstGeom>
        </p:spPr>
      </p:pic>
      <p:pic>
        <p:nvPicPr>
          <p:cNvPr id="2053" name="Picture 5" descr="C:\Users\hp\Desktop\фото\1185171278__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1711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           </a:t>
            </a:r>
            <a:r>
              <a:rPr lang="ru-RU" sz="2400" dirty="0" err="1" smtClean="0">
                <a:solidFill>
                  <a:srgbClr val="0000FF"/>
                </a:solidFill>
                <a:latin typeface="+mn-lt"/>
              </a:rPr>
              <a:t>Мбдоу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 Г. Кургана «Детский сад </a:t>
            </a:r>
            <a:r>
              <a:rPr lang="ru-RU" sz="2400" dirty="0" err="1" smtClean="0">
                <a:solidFill>
                  <a:srgbClr val="0000FF"/>
                </a:solidFill>
                <a:latin typeface="+mn-lt"/>
              </a:rPr>
              <a:t>общеразвивающего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 вида №113 «Бусинка» </a:t>
            </a:r>
            <a:r>
              <a:rPr lang="ru-RU" sz="28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+mn-lt"/>
              </a:rPr>
            </a:br>
            <a:endParaRPr lang="ru-RU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1772816"/>
            <a:ext cx="5616624" cy="151216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Конкурс </a:t>
            </a:r>
            <a:r>
              <a:rPr kumimoji="0" lang="ru-RU" sz="28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медиа</a:t>
            </a:r>
            <a:r>
              <a:rPr lang="ru-RU" sz="2800" b="1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презентаций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«Наша дошкольная жизнь»</a:t>
            </a:r>
            <a:endParaRPr kumimoji="0" lang="ru-RU" sz="2800" b="1" u="none" strike="noStrike" kern="1200" cap="none" spc="0" normalizeH="0" baseline="0" noProof="0" dirty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068960"/>
            <a:ext cx="6120680" cy="121500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Номинация: «Ах, малыши»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4005064"/>
            <a:ext cx="498924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Тема: «Дидактическая</a:t>
            </a:r>
            <a:r>
              <a:rPr kumimoji="0" lang="ru-RU" sz="2800" b="1" i="0" u="none" strike="noStrike" kern="1200" cap="none" spc="0" normalizeH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игра как средство обучения и воспитания детей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»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91680" y="5301208"/>
            <a:ext cx="4788024" cy="134076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Варлакова</a:t>
            </a:r>
            <a:r>
              <a:rPr kumimoji="0" lang="ru-RU" b="1" i="0" u="none" strike="noStrike" kern="1200" cap="none" spc="0" normalizeH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Марина Юрьевна</a:t>
            </a:r>
            <a:endParaRPr kumimoji="0" lang="ru-RU" b="1" i="0" u="none" strike="noStrike" kern="1200" cap="none" spc="0" normalizeH="0" baseline="0" noProof="0" dirty="0" smtClean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Воспитатель первой квалификационной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категории</a:t>
            </a:r>
            <a:endParaRPr kumimoji="0" lang="ru-RU" i="0" u="none" strike="noStrike" kern="1200" cap="none" spc="0" normalizeH="0" baseline="0" noProof="0" dirty="0" smtClean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endParaRPr kumimoji="0" lang="ru-RU" i="0" u="none" strike="noStrike" kern="1200" cap="none" spc="0" normalizeH="0" baseline="0" noProof="0" dirty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                 Настольно-печатные игры</a:t>
            </a:r>
            <a:endParaRPr lang="ru-RU" sz="2400" dirty="0"/>
          </a:p>
        </p:txBody>
      </p:sp>
      <p:pic>
        <p:nvPicPr>
          <p:cNvPr id="3" name="Picture 2" descr="C:\Users\Администратор\Desktop\прогулка\1212201217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429000"/>
            <a:ext cx="4475142" cy="3069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Администратор\Desktop\прогулка\2611201216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500174"/>
            <a:ext cx="4286280" cy="3069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429264"/>
            <a:ext cx="225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«Собери картинку»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43182"/>
            <a:ext cx="230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Лото «Профессии»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Транспорт «Собери картинку»</a:t>
            </a:r>
            <a:endParaRPr lang="ru-RU" dirty="0"/>
          </a:p>
        </p:txBody>
      </p:sp>
      <p:pic>
        <p:nvPicPr>
          <p:cNvPr id="14338" name="Picture 2" descr="http://astersoft.net/images/8/d/konspekt-didakticheskoj-igry-po-oz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64386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detsad-kitty.ru/uploads/posts/2010-04/1271153412_ssho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4" name="Picture 4" descr="http://detsad-kitty.ru/uploads/posts/2010-04/1271153407_ssho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detsad-kitty.ru/uploads/posts/2010-05/1273508888_krasivye-ovosh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517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«Назови одним словом»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Новая папка\1411201324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52"/>
            <a:ext cx="742955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6000" y="235743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дидактическими пособиями и играми  дети под моим наблюдением играют самостоятельно или с небольшой помощью взрослого. Так у малышей закрепляются знания и умения самостоятельно пользоваться дидактическими играми.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Творческие дидактические игры</a:t>
            </a:r>
            <a:endParaRPr lang="ru-RU" sz="2800" dirty="0"/>
          </a:p>
        </p:txBody>
      </p:sp>
      <p:pic>
        <p:nvPicPr>
          <p:cNvPr id="5" name="Picture 2" descr="C:\Users\Администратор\Desktop\Новая папка\1411201324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81202"/>
            <a:ext cx="9144000" cy="477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0"/>
            <a:ext cx="7429552" cy="357191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Творческие Дидактические игры</a:t>
            </a:r>
            <a:endParaRPr lang="ru-RU" sz="2800" dirty="0"/>
          </a:p>
        </p:txBody>
      </p:sp>
      <p:pic>
        <p:nvPicPr>
          <p:cNvPr id="7170" name="Picture 2" descr="C:\Users\Администратор\Desktop\Новая папка\1411201324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786190"/>
            <a:ext cx="414340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Администратор\Desktop\прогулка\1212201217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714752"/>
            <a:ext cx="4157461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Администратор\Desktop\Новая папка\1411201324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1142984"/>
            <a:ext cx="5143536" cy="2498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Спортивные Дидактические игры</a:t>
            </a:r>
            <a:endParaRPr lang="ru-RU" sz="2400" dirty="0"/>
          </a:p>
        </p:txBody>
      </p:sp>
      <p:pic>
        <p:nvPicPr>
          <p:cNvPr id="8194" name="Picture 2" descr="C:\Users\Администратор\Desktop\Новая папка\1411201324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357298"/>
            <a:ext cx="321471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дминистратор\Desktop\Новая папка\1411201324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357298"/>
            <a:ext cx="328614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дминистратор\Desktop\прогулка\2111201216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42852"/>
            <a:ext cx="450059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Администратор\Desktop\прогулка\2111201216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929066"/>
            <a:ext cx="450059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дминистратор\Desktop\прогулка\0512201217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52"/>
            <a:ext cx="3929090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Администратор\Desktop\прогулка\2911201217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3929066"/>
            <a:ext cx="3857652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328612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Дидактические игры на прогулке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836712"/>
            <a:ext cx="8229600" cy="555801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Администратор\Desktop\прогулка\0512201217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428628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дминистратор\Desktop\прогулка\2911201217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52"/>
            <a:ext cx="442915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дминистратор\Desktop\прогулка\0512201217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857628"/>
            <a:ext cx="428628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Администратор\Desktop\прогулка\1511201216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857628"/>
            <a:ext cx="435771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3214686"/>
            <a:ext cx="552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        Дидактические игры на прогулке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фото\garcya_us_wall_mix1013.jpg"/>
          <p:cNvPicPr>
            <a:picLocks noChangeAspect="1" noChangeArrowheads="1"/>
          </p:cNvPicPr>
          <p:nvPr/>
        </p:nvPicPr>
        <p:blipFill>
          <a:blip r:embed="rId2" cstate="email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5709320" cy="90872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latin typeface="+mn-lt"/>
              </a:rPr>
              <a:t>             Задачи:</a:t>
            </a:r>
            <a:endParaRPr lang="ru-RU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920880" cy="3312368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1. Изучить психологические особенности игры детей в детском саду;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 Выявить сущность понятия дидактическая игра;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 Проанализировать опыт воспитателей по использованию дидактической игры в воспитательно-образовательном процессе в ДОУ.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4. Систематизировать дидактические игры для детей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785794"/>
            <a:ext cx="8229600" cy="56089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814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Администратор\Desktop\Новая папка\1411201324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57298"/>
            <a:ext cx="9144000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571480"/>
            <a:ext cx="601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Дидактические сюжетно – ролевые игры</a:t>
            </a:r>
            <a:endParaRPr lang="ru-RU" dirty="0"/>
          </a:p>
        </p:txBody>
      </p:sp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00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</a:t>
            </a: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7154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Дидактическая игра представляет собой многоплановое, сложное педагогическое явление: она является  и игровым методом обучения детей, и формой обучения, и самостоятельной игровой деятельностью, и средством речевого развития ребенка. </a:t>
            </a:r>
          </a:p>
          <a:p>
            <a:r>
              <a:rPr lang="ru-RU" dirty="0" smtClean="0"/>
              <a:t>          В дидактических играх перед детьми ставятся те или иные задачи, решение которых требует сосредоточенности, внимания, умственного усилия, умения осмыслить правила, последовательность действий, преодолеть трудности. Они содействуют развитию у дошкольников ощущений и восприятия, формированию представлений, усвоению знаний. Эти игры дают возможность обучать детей разнообразным экономным и рациональным способам решения тех или иных умственных и практических задач. В этом их развивающая роль.</a:t>
            </a:r>
          </a:p>
          <a:p>
            <a:r>
              <a:rPr lang="ru-RU" dirty="0" smtClean="0"/>
              <a:t>         Педагоги и психологи подчёркивают, что необходимо добиваться того, чтобы дидактическая игра была не только формой усвоения отдельных знаний и умений, но и способствовала бы общему развитию ребёнка, служила формированию его способностей.</a:t>
            </a:r>
          </a:p>
          <a:p>
            <a:r>
              <a:rPr lang="ru-RU" dirty="0" smtClean="0"/>
              <a:t>         Дидактическая игра содействует решению задач воспитания, обучения и развития детей.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500042"/>
            <a:ext cx="49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Спасибо за внимание!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hp\Desktop\фото\0_518c0_6867a5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36600"/>
                </a:solidFill>
                <a:latin typeface="+mn-lt"/>
              </a:rPr>
              <a:t>Дидактические игры в группе.</a:t>
            </a:r>
            <a:endParaRPr lang="ru-RU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2357430"/>
            <a:ext cx="3059832" cy="316721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3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Цель: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3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Определить</a:t>
            </a:r>
            <a:r>
              <a:rPr kumimoji="0" lang="ru-RU" sz="2800" b="1" i="0" u="none" strike="noStrike" kern="1200" cap="none" spc="0" normalizeH="0" noProof="0" dirty="0" smtClean="0">
                <a:ln w="6350">
                  <a:noFill/>
                </a:ln>
                <a:solidFill>
                  <a:srgbClr val="33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роль дидактической игры в обучении и воспитании детей.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rgbClr val="3366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6" name="Picture 5" descr="C:\Users\hp\Desktop\фото\0_518c0_6867a5f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489" y="2428868"/>
            <a:ext cx="5905509" cy="4429132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Новая папка\1411201324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2428868"/>
            <a:ext cx="5929322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фото\13769.jpg"/>
          <p:cNvPicPr>
            <a:picLocks noChangeAspect="1" noChangeArrowheads="1"/>
          </p:cNvPicPr>
          <p:nvPr/>
        </p:nvPicPr>
        <p:blipFill>
          <a:blip r:embed="rId2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8565138" cy="45005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Игра – ведущий вид деятельности дошкольника. Процитируем Л.С. </a:t>
            </a:r>
            <a:r>
              <a:rPr lang="ru-RU" sz="2400" dirty="0" err="1" smtClean="0">
                <a:solidFill>
                  <a:srgbClr val="0070C0"/>
                </a:solidFill>
              </a:rPr>
              <a:t>Выготского</a:t>
            </a:r>
            <a:r>
              <a:rPr lang="ru-RU" sz="2400" dirty="0" smtClean="0">
                <a:solidFill>
                  <a:srgbClr val="0070C0"/>
                </a:solidFill>
              </a:rPr>
              <a:t>, который подчёркивал, что через игровую деятельность и движется ребёнок. В этом смысле она может быть названа ведущей, так как определяет развитие. Замена игры другими видами деятельности обедняет воображение дошкольника, а оно признано важнейшим возрастным новообразованием, тормозит развитие общения как со сверстниками, так и со взрослыми, ограничивает эмоциональный мир.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estival.1september.ru/articles/634158/f_clip_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6195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hp\Desktop\фото\179375_1778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968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+mn-lt"/>
              </a:rPr>
              <a:t>   Дидактический стол</a:t>
            </a:r>
            <a:endParaRPr lang="ru-RU" sz="4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005064"/>
            <a:ext cx="3970784" cy="243428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00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8" name="Picture 4" descr="C:\Users\hp\Desktop\фото\179375_1778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Новая папка\1411201324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43116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00"/>
                            </p:stCondLst>
                            <p:childTnLst>
                              <p:par>
                                <p:cTn id="25" presetID="4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xreferat.ru/image/71/1306603519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915025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фото\0_c2926_8f4c64f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5176596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3643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Инструкция к проведению дидактической игры:</a:t>
            </a: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85992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ознакомление детей с содержанием игры, дидактическим материалом (показ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ru-RU" dirty="0" smtClean="0">
                <a:solidFill>
                  <a:srgbClr val="0070C0"/>
                </a:solidFill>
              </a:rPr>
              <a:t>предметов,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картинок, краткая беседа);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объяснение хода и правил игры, при этом обращается  внимание на поведение в соответствии с правилами игры, их четкое выполнение;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показ игровых действий;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определение роли педагога в игре – участие в качестве играющего, болельщика или арбитра. (Мера участия педагога определяется возрастом  детей, уровнем их подготовки, сложностью задачи, правил);  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подведение итогов игры.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Не менее важен и самокритичный анализ проведенной игры, помогающий варьировать игру в дальнейшем, обогащать ее новыми материалами.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фото\179375_1778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03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6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33"/>
                </a:solidFill>
              </a:rPr>
              <a:t>                      «Зоопарк»</a:t>
            </a:r>
            <a:endParaRPr lang="ru-RU" sz="4000" dirty="0">
              <a:solidFill>
                <a:srgbClr val="007033"/>
              </a:solidFill>
            </a:endParaRPr>
          </a:p>
        </p:txBody>
      </p:sp>
      <p:pic>
        <p:nvPicPr>
          <p:cNvPr id="3074" name="Picture 2" descr="C:\Users\Администратор\Desktop\прогулка\2611201216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2063944"/>
            <a:ext cx="7143800" cy="39345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690</TotalTime>
  <Words>384</Words>
  <Application>Microsoft Office PowerPoint</Application>
  <PresentationFormat>Экран (4:3)</PresentationFormat>
  <Paragraphs>59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      Мбдоу Г. Кургана «Детский сад общеразвивающего вида №113 «Бусинка»  </vt:lpstr>
      <vt:lpstr>             Задачи:</vt:lpstr>
      <vt:lpstr>Дидактические игры в группе.</vt:lpstr>
      <vt:lpstr>Слайд 4</vt:lpstr>
      <vt:lpstr>Слайд 5</vt:lpstr>
      <vt:lpstr>   Дидактический стол</vt:lpstr>
      <vt:lpstr>Слайд 7</vt:lpstr>
      <vt:lpstr> </vt:lpstr>
      <vt:lpstr>                      «Зоопарк»</vt:lpstr>
      <vt:lpstr>                                     Настольно-печатные игры</vt:lpstr>
      <vt:lpstr>        Транспорт «Собери картинку»</vt:lpstr>
      <vt:lpstr>Слайд 12</vt:lpstr>
      <vt:lpstr>Слайд 13</vt:lpstr>
      <vt:lpstr>Слайд 14</vt:lpstr>
      <vt:lpstr>           Творческие дидактические игры</vt:lpstr>
      <vt:lpstr>       Творческие Дидактические игры</vt:lpstr>
      <vt:lpstr>                  Спортивные Дидактические игры</vt:lpstr>
      <vt:lpstr>Слайд 18</vt:lpstr>
      <vt:lpstr>Слайд 19</vt:lpstr>
      <vt:lpstr>Слайд 20</vt:lpstr>
      <vt:lpstr>                            Вывод: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«Лесниковский детский сад общеразвивающего вида»</dc:title>
  <dc:creator>hp</dc:creator>
  <cp:lastModifiedBy>BEST</cp:lastModifiedBy>
  <cp:revision>93</cp:revision>
  <dcterms:created xsi:type="dcterms:W3CDTF">2012-11-23T11:53:56Z</dcterms:created>
  <dcterms:modified xsi:type="dcterms:W3CDTF">2013-11-19T17:59:27Z</dcterms:modified>
</cp:coreProperties>
</file>