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412" r:id="rId3"/>
    <p:sldId id="419" r:id="rId4"/>
    <p:sldId id="424" r:id="rId5"/>
    <p:sldId id="428" r:id="rId6"/>
    <p:sldId id="427" r:id="rId7"/>
    <p:sldId id="426" r:id="rId8"/>
    <p:sldId id="433" r:id="rId9"/>
    <p:sldId id="437" r:id="rId10"/>
    <p:sldId id="425" r:id="rId11"/>
    <p:sldId id="435" r:id="rId12"/>
    <p:sldId id="434" r:id="rId13"/>
    <p:sldId id="439" r:id="rId14"/>
    <p:sldId id="440" r:id="rId15"/>
    <p:sldId id="43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50021"/>
    <a:srgbClr val="C0C0C0"/>
    <a:srgbClr val="B2B2B2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53" autoAdjust="0"/>
    <p:restoredTop sz="94660"/>
  </p:normalViewPr>
  <p:slideViewPr>
    <p:cSldViewPr>
      <p:cViewPr>
        <p:scale>
          <a:sx n="90" d="100"/>
          <a:sy n="90" d="100"/>
        </p:scale>
        <p:origin x="-30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45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6E7C-66E6-4761-819B-3F7292FF2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73F3-55F9-4118-8632-4F0AA321A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AB35-F80D-4979-842A-FD9B9C696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9941-7E05-4DF6-866F-64687C5E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247B-4666-4C75-A24D-C994C1E3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78F1-D1F8-494D-9DCF-D00E232D8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6C46-105C-4CC6-9618-0B744BC12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5F9B-8037-4392-80A9-71B3E7F86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EEDC-9E34-4359-906E-111A778B7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BA91-BE63-4698-A82C-80948FC73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8C3-6548-4C5E-99BC-FDC810613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229BA-2437-4082-B9C2-7509C41F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7C64-AE4D-4808-BFA8-F3DC78DDD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35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1BF171B-DACE-4ACE-8C65-0D69E2580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5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&#1072;&#1096;&#1072;\Desktop\&#1084;&#1091;&#1079;&#1099;&#1082;&#1072;\&#1082;&#1072;&#1073;&#1072;&#1083;&#1077;&#1074;&#1089;&#1082;&#1080;&#1081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&#1072;&#1096;&#1072;\Desktop\&#1052;&#1077;&#1076;&#1080;&#1086;-&#1091;&#1088;&#1086;&#1082;%202015\&#1084;&#1077;&#1076;&#1080;&#1086;&#1091;&#1088;&#1086;&#1082;%202015%20-%20&#1082;&#1086;&#1087;&#1080;&#1103;\&#1042;&#1080;&#1082;&#1090;&#1086;&#1088;&#1080;&#1085;&#1072;\D-Kabalevskiy-Nash-kray(muzofon.com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&#1072;&#1096;&#1072;\Desktop\&#1089;&#1083;&#1072;&#1081;&#1076;%20&#1076;&#1086;&#1084;\9829-D-Kabalevskiy--E-Dolmatovskiy-Shkol_nye-gody-9829(muzofon.com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&#1072;&#1096;&#1072;\Desktop\&#1089;&#1083;&#1072;&#1081;&#1076;%20&#1076;&#1086;&#1084;\D_B_Kabalevskiy_-_01_O_treh_kitah_v_muzyke_muzofon.com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764"/>
            <a:ext cx="9286908" cy="68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0" y="4221163"/>
            <a:ext cx="88296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60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МКОУ ДОД ДШИ </a:t>
            </a:r>
          </a:p>
          <a:p>
            <a:pPr algn="ctr"/>
            <a:r>
              <a:rPr lang="ru-RU" sz="14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Куртамышского</a:t>
            </a:r>
            <a:r>
              <a:rPr lang="ru-RU" sz="14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района «Детская школа искусств»</a:t>
            </a:r>
          </a:p>
          <a:p>
            <a:pPr algn="ctr"/>
            <a:endParaRPr lang="ru-RU" sz="10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Лекция-концерт, посвященная 110-летию </a:t>
            </a:r>
          </a:p>
          <a:p>
            <a:pPr algn="ctr"/>
            <a:r>
              <a:rPr lang="ru-RU" sz="2400" b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Д.Б.Кабалевского</a:t>
            </a:r>
            <a:endParaRPr lang="ru-RU" sz="24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«Музыка - самое удивительное чудо из всех чудес».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</a:p>
          <a:p>
            <a:pPr algn="ctr"/>
            <a:endParaRPr lang="ru-RU" sz="28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Шиповалова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Н.А.,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преподаватель хоровых и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теоретических дисциплин</a:t>
            </a:r>
          </a:p>
          <a:p>
            <a:pPr algn="ctr"/>
            <a:endParaRPr lang="ru-RU" sz="28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Куртамыш,2015 г.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52457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Большой и круглый дом стоит,</a:t>
            </a:r>
            <a:b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всех на свете веселит.</a:t>
            </a:r>
            <a:b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              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14" y="1928802"/>
            <a:ext cx="5643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Бывает рыжий, бывает белый,</a:t>
            </a:r>
            <a:b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Бывает трус, бывает смелый.</a:t>
            </a:r>
            <a:b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делает, что хочет,</a:t>
            </a:r>
            <a:b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все над ним хохочут.</a:t>
            </a:r>
          </a:p>
        </p:txBody>
      </p:sp>
      <p:pic>
        <p:nvPicPr>
          <p:cNvPr id="5" name="Рисунок 4" descr="Шапито.jpg"/>
          <p:cNvPicPr>
            <a:picLocks noChangeAspect="1"/>
          </p:cNvPicPr>
          <p:nvPr/>
        </p:nvPicPr>
        <p:blipFill>
          <a:blip r:embed="rId3"/>
          <a:srcRect t="8750" r="1250" b="8750"/>
          <a:stretch>
            <a:fillRect/>
          </a:stretch>
        </p:blipFill>
        <p:spPr>
          <a:xfrm>
            <a:off x="214282" y="1714488"/>
            <a:ext cx="3249335" cy="2714644"/>
          </a:xfrm>
          <a:prstGeom prst="rect">
            <a:avLst/>
          </a:prstGeom>
        </p:spPr>
      </p:pic>
      <p:pic>
        <p:nvPicPr>
          <p:cNvPr id="6" name="Рисунок 5" descr="1250934-6a0fe32c3736658bde52846b7df05e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214686"/>
            <a:ext cx="2200275" cy="326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5143512"/>
            <a:ext cx="4758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Д.Б.Кабалевский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«Клоуны»</a:t>
            </a:r>
          </a:p>
        </p:txBody>
      </p:sp>
      <p:pic>
        <p:nvPicPr>
          <p:cNvPr id="8" name="кабалевс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57213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«Наш край»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муз. Д.Б. </a:t>
            </a:r>
            <a:r>
              <a:rPr lang="ru-RU" sz="2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Кабалевского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сл. А.Пришелец</a:t>
            </a:r>
          </a:p>
        </p:txBody>
      </p:sp>
      <p:pic>
        <p:nvPicPr>
          <p:cNvPr id="3" name="Рисунок 2" descr="image_big_54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286280" cy="2476500"/>
          </a:xfrm>
          <a:prstGeom prst="rect">
            <a:avLst/>
          </a:prstGeom>
        </p:spPr>
      </p:pic>
      <p:pic>
        <p:nvPicPr>
          <p:cNvPr id="4" name="Рисунок 3" descr="i26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714752"/>
            <a:ext cx="4240998" cy="2874880"/>
          </a:xfrm>
          <a:prstGeom prst="rect">
            <a:avLst/>
          </a:prstGeom>
        </p:spPr>
      </p:pic>
      <p:pic>
        <p:nvPicPr>
          <p:cNvPr id="5" name="Рисунок 4" descr="i26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14752"/>
            <a:ext cx="4267200" cy="2857520"/>
          </a:xfrm>
          <a:prstGeom prst="rect">
            <a:avLst/>
          </a:prstGeom>
        </p:spPr>
      </p:pic>
      <p:pic>
        <p:nvPicPr>
          <p:cNvPr id="6" name="Рисунок 5" descr="i2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000108"/>
            <a:ext cx="4238636" cy="2500330"/>
          </a:xfrm>
          <a:prstGeom prst="rect">
            <a:avLst/>
          </a:prstGeom>
        </p:spPr>
      </p:pic>
      <p:pic>
        <p:nvPicPr>
          <p:cNvPr id="7" name="D-Kabalevskiy-Nash-kra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57158" y="9046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58566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сочинения Д.Б. </a:t>
            </a:r>
            <a:r>
              <a:rPr lang="ru-RU" sz="2800" b="1" u="sng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Кабалевского</a:t>
            </a:r>
            <a:r>
              <a:rPr lang="ru-RU" sz="2800" b="1" u="sng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800" b="1" u="sng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опер; оперетта «Весна поет»;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13 симфонических произведений;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инструментальных концертов;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ораторий и кантат;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фортепианные произведения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детей и юношества;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100 песен;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циклы романсов;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 к театральным и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радио постановкам;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13 кинофильмам.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5989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Кроссворд </a:t>
            </a:r>
            <a:r>
              <a:rPr lang="ru-RU" sz="2800" b="1" u="sng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викторина </a:t>
            </a:r>
          </a:p>
          <a:p>
            <a:pPr algn="ctr"/>
            <a:r>
              <a:rPr lang="ru-RU" sz="2800" b="1" u="sng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b="1" u="sng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творчеству </a:t>
            </a:r>
            <a:r>
              <a:rPr lang="ru-RU" sz="2800" b="1" u="sng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Д.Б.Кабалевского</a:t>
            </a:r>
            <a:endParaRPr lang="ru-RU" sz="2800" b="1" u="sng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"Музыка не только доставляет нам удовольствие.</a:t>
            </a:r>
          </a:p>
          <a:p>
            <a:pPr algn="just"/>
            <a:r>
              <a:rPr lang="ru-RU" sz="40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Она многому учит. Она, как книга, делает нас лучше, умнее, добрее. "</a:t>
            </a:r>
          </a:p>
          <a:p>
            <a:pPr algn="just"/>
            <a:r>
              <a:rPr lang="ru-RU" sz="40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                                </a:t>
            </a:r>
          </a:p>
          <a:p>
            <a:pPr algn="just"/>
            <a:r>
              <a:rPr lang="ru-RU" sz="40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                                 Д.Б. </a:t>
            </a:r>
            <a:r>
              <a:rPr lang="ru-RU" sz="40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Кабалевский</a:t>
            </a:r>
            <a:endParaRPr lang="ru-RU" sz="40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1800" y="0"/>
            <a:ext cx="9575800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0" y="4221163"/>
            <a:ext cx="88296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60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500306"/>
            <a:ext cx="65008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071678"/>
            <a:ext cx="7022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28"/>
            <a:ext cx="3853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Список литературы:</a:t>
            </a:r>
          </a:p>
          <a:p>
            <a:endParaRPr lang="ru-RU" sz="28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2928934"/>
            <a:ext cx="50139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Список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интернет-ресурсов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8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786190"/>
            <a:ext cx="77080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http://www.kabalevsky.ru/p06.htm </a:t>
            </a:r>
            <a:endParaRPr lang="ru-RU" sz="2000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dovosp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magazine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_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music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_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/2014/042014 </a:t>
            </a:r>
          </a:p>
          <a:p>
            <a:pPr>
              <a:buFont typeface="Wingdings" pitchFamily="2" charset="2"/>
              <a:buChar char="§"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muz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ruk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ucoz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forum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/23 </a:t>
            </a:r>
          </a:p>
          <a:p>
            <a:pPr>
              <a:buFont typeface="Wingdings" pitchFamily="2" charset="2"/>
              <a:buChar char="§"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kurtamysh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htm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wikipedia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wiki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Кабалевский,_Дмитрий_Борисович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dovosp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shop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magazine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_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music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_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/2014/042014</a:t>
            </a:r>
          </a:p>
          <a:p>
            <a:endParaRPr lang="ru-RU" sz="2000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857232"/>
            <a:ext cx="744011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Пожидаев, Г.А.  Дмитрий Борисович </a:t>
            </a:r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Кабалевский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[Текст].</a:t>
            </a:r>
          </a:p>
          <a:p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/ Г.А.  Пожидаев.- М.: Музыка, 1987 .- 81с.,ил.</a:t>
            </a:r>
          </a:p>
          <a:p>
            <a:pPr>
              <a:buFont typeface="Arial" pitchFamily="34" charset="0"/>
              <a:buChar char="•"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Данилевич , Л. Творчество Д.Б. </a:t>
            </a:r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Кабалевского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[Текст]. </a:t>
            </a:r>
          </a:p>
          <a:p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/ Л. </a:t>
            </a:r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Данилевич.-М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.: Советский композитор,1963.-212с.</a:t>
            </a:r>
          </a:p>
          <a:p>
            <a:pPr>
              <a:buFont typeface="Arial" pitchFamily="34" charset="0"/>
              <a:buChar char="•"/>
            </a:pPr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Кабалевский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,Д. Про трех китов и про многое другое [Текст].</a:t>
            </a:r>
          </a:p>
          <a:p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/Д. </a:t>
            </a:r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Кабалевский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.- Пермь.:1974.-182 с.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357694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Дмитрий Борисович </a:t>
            </a:r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Кабалевский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1904-1987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110 годовщине со дня рождения</a:t>
            </a:r>
          </a:p>
        </p:txBody>
      </p:sp>
      <p:pic>
        <p:nvPicPr>
          <p:cNvPr id="4098" name="Picture 2" descr="C:\Users\наташа\Desktop\слайд дом\02009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576767" cy="400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9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Главное, к чему я стремился ,-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вызвать в детях и подростках ясное понимание и ощущение того, что музыка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(как все искусства) –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простое развлечение ,не добавление,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«гарнир» к жизни, которым можно пользоваться по своему усмотрению,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важная часть самой жизни в целом и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 каждого  отдельного человека,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том числе и школьника….</a:t>
            </a:r>
            <a:b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</a:t>
            </a:r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Д.Б.Кабалевский</a:t>
            </a:r>
            <a:endParaRPr lang="ru-RU" sz="28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esktop\слайд дом\god_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019416" cy="20271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714356"/>
            <a:ext cx="4551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декабря 2014 г.-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110 лет со дня рождения </a:t>
            </a:r>
          </a:p>
          <a:p>
            <a:pPr algn="ctr"/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Д.Б.Кабалевского</a:t>
            </a:r>
            <a:endParaRPr lang="ru-RU" sz="28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Кабалевский Видео на Запорожском порта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Школьный вальс</a:t>
            </a:r>
            <a:b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сл. Е. </a:t>
            </a:r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Долматовского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музыка </a:t>
            </a:r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Д.Кабалевского</a:t>
            </a:r>
            <a:endParaRPr lang="ru-RU" sz="2800" i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4134"/>
            <a:ext cx="9144000" cy="569386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2800" b="1" kern="10" dirty="0" smtClean="0">
              <a:ln w="9525">
                <a:noFill/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первый погожий сентябрьский денёк</a:t>
            </a:r>
            <a:b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Робко входил я под светлые своды.</a:t>
            </a:r>
            <a:b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Первый учебник и первый урок -</a:t>
            </a:r>
            <a:b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начинаются школьные годы.</a:t>
            </a:r>
          </a:p>
          <a:p>
            <a:endParaRPr lang="ru-RU" sz="2800" b="1" i="1" kern="10" dirty="0" smtClean="0">
              <a:ln w="9525">
                <a:noFill/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i="1" kern="10" dirty="0" smtClean="0">
              <a:ln w="9525">
                <a:noFill/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Школьные годы чудесные,</a:t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дружбою, с книгою, с песнею,</a:t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они быстро летят!</a:t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Их не воротишь назад.</a:t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Разве они пролетят без следа?</a:t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Нет, не забудет никто никогда</a:t>
            </a:r>
            <a:b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Школьные годы.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398675296_bing1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714875"/>
            <a:ext cx="2143125" cy="2143125"/>
          </a:xfrm>
          <a:prstGeom prst="rect">
            <a:avLst/>
          </a:prstGeom>
        </p:spPr>
      </p:pic>
      <p:pic>
        <p:nvPicPr>
          <p:cNvPr id="6" name="9829-D-Kabalevskiy--E-Dolmatovskiy-Shkol_nye-gody-9829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61958" y="571501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esktop\слайд дом\0004-006-Kabalevskij-Dmitrij-Borisovich-1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789767" cy="5572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5786454"/>
            <a:ext cx="3557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Беседы музыковеда</a:t>
            </a:r>
          </a:p>
        </p:txBody>
      </p:sp>
      <p:pic>
        <p:nvPicPr>
          <p:cNvPr id="5" name="D_B_Kabalevskiy_-_01_O_treh_kitah_v_muzyke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6000768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5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57186_s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500042"/>
            <a:ext cx="2800350" cy="4267200"/>
          </a:xfrm>
          <a:prstGeom prst="rect">
            <a:avLst/>
          </a:prstGeom>
        </p:spPr>
      </p:pic>
      <p:pic>
        <p:nvPicPr>
          <p:cNvPr id="4" name="Рисунок 3" descr="1000753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8758">
            <a:off x="6017897" y="1564586"/>
            <a:ext cx="2715166" cy="3665474"/>
          </a:xfrm>
          <a:prstGeom prst="rect">
            <a:avLst/>
          </a:prstGeom>
        </p:spPr>
      </p:pic>
      <p:pic>
        <p:nvPicPr>
          <p:cNvPr id="6" name="Рисунок 5" descr="al_book_22577.jpg"/>
          <p:cNvPicPr>
            <a:picLocks noChangeAspect="1"/>
          </p:cNvPicPr>
          <p:nvPr/>
        </p:nvPicPr>
        <p:blipFill>
          <a:blip r:embed="rId4"/>
          <a:srcRect l="10937" t="9717" r="6054" b="13379"/>
          <a:stretch>
            <a:fillRect/>
          </a:stretch>
        </p:blipFill>
        <p:spPr>
          <a:xfrm rot="20359611">
            <a:off x="240879" y="1387612"/>
            <a:ext cx="2833707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3536149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3"/>
          <a:srcRect t="17610" r="7546"/>
          <a:stretch>
            <a:fillRect/>
          </a:stretch>
        </p:blipFill>
        <p:spPr>
          <a:xfrm>
            <a:off x="4857752" y="928670"/>
            <a:ext cx="3928004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.jpg"/>
          <p:cNvPicPr>
            <a:picLocks noChangeAspect="1"/>
          </p:cNvPicPr>
          <p:nvPr/>
        </p:nvPicPr>
        <p:blipFill>
          <a:blip r:embed="rId5"/>
          <a:srcRect l="15275" t="21250" r="8788"/>
          <a:stretch>
            <a:fillRect/>
          </a:stretch>
        </p:blipFill>
        <p:spPr>
          <a:xfrm>
            <a:off x="5715008" y="4357694"/>
            <a:ext cx="342899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" y="2500307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Апостолова Анастасия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«Вальс»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4744" y="0"/>
            <a:ext cx="3103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Шабурова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Дарья </a:t>
            </a:r>
          </a:p>
          <a:p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«Боевая песня»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48" y="6334780"/>
            <a:ext cx="492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Кокорина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Мария «Танец»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3372" y="3571876"/>
            <a:ext cx="3515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Сотников Арсений </a:t>
            </a:r>
          </a:p>
          <a:p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«Марш»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256"/>
            <a:ext cx="37344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Инсценировка стиха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В.Викторова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«В сказочном лесу» </a:t>
            </a:r>
          </a:p>
        </p:txBody>
      </p:sp>
      <p:pic>
        <p:nvPicPr>
          <p:cNvPr id="3" name="Рисунок 2" descr="imag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601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7562"/>
            <a:ext cx="4376443" cy="328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571480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«Игра в гостей»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муз. </a:t>
            </a:r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Кабалевского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сл. И. </a:t>
            </a:r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Рахилло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2575</TotalTime>
  <Words>382</Words>
  <Application>Microsoft Office PowerPoint</Application>
  <PresentationFormat>Экран (4:3)</PresentationFormat>
  <Paragraphs>89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Занавес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fff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vvv</dc:creator>
  <cp:lastModifiedBy>наташа</cp:lastModifiedBy>
  <cp:revision>179</cp:revision>
  <dcterms:created xsi:type="dcterms:W3CDTF">2010-10-31T12:20:02Z</dcterms:created>
  <dcterms:modified xsi:type="dcterms:W3CDTF">2015-11-16T19:19:20Z</dcterms:modified>
</cp:coreProperties>
</file>