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73" r:id="rId7"/>
    <p:sldId id="275" r:id="rId8"/>
    <p:sldId id="276" r:id="rId9"/>
    <p:sldId id="281" r:id="rId10"/>
    <p:sldId id="277" r:id="rId11"/>
    <p:sldId id="265" r:id="rId12"/>
    <p:sldId id="267" r:id="rId13"/>
    <p:sldId id="270" r:id="rId14"/>
    <p:sldId id="271" r:id="rId15"/>
    <p:sldId id="278" r:id="rId16"/>
    <p:sldId id="282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509CE-F5CA-4A50-B6C7-7B55971D3CD7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7B44D-8E39-4C44-9D64-0CAF5692C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7B44D-8E39-4C44-9D64-0CAF5692C8B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9706-CFE0-4F93-A6B3-FD237BCDDA01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2ADC-29BF-4E9B-A850-50E776034E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Downloads\Muzyka-iz-kinofil_mov-quotUsatyy-nyan_quot-Final(muzofon.co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ownloads\Muzyka-iz-kinofil_mov-quotUsatyy-nyan_quot-Final(muzofon.com).mp3" TargetMode="Externa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7144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МКДОУ «Марковский детский сад»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85860"/>
            <a:ext cx="6400800" cy="535785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Конкурс: «Наша дошкольная жизнь»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Номинация: «Растем здоровыми»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«Условия и предметно – развивающая среда в методах оздоровления детей раннего возраста»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Калугина Галина Михайловна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1 категории,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Вахтина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Марина Дмитриевна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</a:p>
          <a:p>
            <a:endParaRPr lang="ru-RU" dirty="0"/>
          </a:p>
        </p:txBody>
      </p:sp>
      <p:pic>
        <p:nvPicPr>
          <p:cNvPr id="4" name="Muzyka-iz-kinofil_mov-quotUsatyy-nyan_quot-Fina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857752" cy="29400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Носиком дышу,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Дышу свободно,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Глубоко и тихо-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угодно.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измена\IMG_2470 (Копироват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6507" cy="3762380"/>
          </a:xfrm>
          <a:prstGeom prst="rect">
            <a:avLst/>
          </a:prstGeom>
          <a:noFill/>
        </p:spPr>
      </p:pic>
      <p:pic>
        <p:nvPicPr>
          <p:cNvPr id="6147" name="Picture 3" descr="E:\измена\IMG_3676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40" y="3107505"/>
            <a:ext cx="5000660" cy="3750495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27971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Ну-ка, пальцы за работу!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Покажи свою охоту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Резать клеить и плести,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Рук умелых не найти!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измена\IMG_3692 (Копироват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7793"/>
            <a:ext cx="4706942" cy="3530207"/>
          </a:xfrm>
          <a:prstGeom prst="rect">
            <a:avLst/>
          </a:prstGeom>
          <a:noFill/>
        </p:spPr>
      </p:pic>
      <p:pic>
        <p:nvPicPr>
          <p:cNvPr id="8196" name="Picture 4" descr="E:\измена\IMG_2727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48" y="0"/>
            <a:ext cx="4349752" cy="3262314"/>
          </a:xfrm>
          <a:prstGeom prst="rect">
            <a:avLst/>
          </a:prstGeom>
          <a:noFill/>
        </p:spPr>
      </p:pic>
      <p:pic>
        <p:nvPicPr>
          <p:cNvPr id="9" name="Picture 3" descr="E:\измена\IMG_2753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84379"/>
            <a:ext cx="4500691" cy="33736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201135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измена\IMG_3449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496"/>
            <a:ext cx="5334004" cy="4000504"/>
          </a:xfrm>
          <a:prstGeom prst="rect">
            <a:avLst/>
          </a:prstGeom>
          <a:noFill/>
        </p:spPr>
      </p:pic>
      <p:pic>
        <p:nvPicPr>
          <p:cNvPr id="7" name="Picture 5" descr="C:\Users\ACER\Documents\фото дети\121___04\IMG_2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0"/>
            <a:ext cx="3643306" cy="27324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любимые сказки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измена\IMG_2755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643438" cy="3482579"/>
          </a:xfrm>
          <a:prstGeom prst="rect">
            <a:avLst/>
          </a:prstGeom>
          <a:noFill/>
        </p:spPr>
      </p:pic>
      <p:pic>
        <p:nvPicPr>
          <p:cNvPr id="11267" name="Picture 3" descr="E:\измена\IMG_2756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36157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Праздники и развлечения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E:\измена\IMG_3625 (Копироват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32281"/>
            <a:ext cx="7500958" cy="5625719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564360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«Поиграй со мною, мама!»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измена\IMG_2165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5643570" cy="4232678"/>
          </a:xfrm>
          <a:prstGeom prst="rect">
            <a:avLst/>
          </a:prstGeom>
          <a:noFill/>
        </p:spPr>
      </p:pic>
      <p:pic>
        <p:nvPicPr>
          <p:cNvPr id="13315" name="Picture 3" descr="E:\измена\IMG_2172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3" y="357166"/>
            <a:ext cx="3682997" cy="2762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работы с родителями: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Быстрая и безболезненная адаптация детей к условиям детского сада.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заболеваемости.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уровня физического развития.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Положительного эмоционального самочувствия.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2920" y="571480"/>
            <a:ext cx="818388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Уровень заболеваемости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00034" y="2633038"/>
          <a:ext cx="8183564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891"/>
                <a:gridCol w="2045891"/>
                <a:gridCol w="2045891"/>
                <a:gridCol w="20458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Группа.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Пропущено</a:t>
                      </a:r>
                    </a:p>
                    <a:p>
                      <a:r>
                        <a:rPr lang="ru-RU" dirty="0" smtClean="0"/>
                        <a:t>дней по  болезни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Зарегистрировано случаев болезни гриппа,</a:t>
                      </a:r>
                      <a:r>
                        <a:rPr lang="ru-RU" baseline="0" dirty="0" smtClean="0"/>
                        <a:t> ОРЗ,ОРВИ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Пропущено дней на 1 ребенка по болезни в течении года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11,2</a:t>
                      </a:r>
                      <a:endParaRPr lang="ru-RU" dirty="0"/>
                    </a:p>
                  </a:txBody>
                  <a:tcPr/>
                </a:tc>
              </a:tr>
              <a:tr h="284178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Muzyka-iz-kinofil_mov-quotUsatyy-nyan_quot-Final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338" name="Picture 2" descr="E:\измена\IMG_3447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928802"/>
            <a:ext cx="11072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85791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Развитие ребенка возможно только в процессе общения со взрослыми, который вводит его в окружающий мир, мир предметов, явлений , чувств.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78581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Укрепления здоровья детей, как физического, так и психического;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Создать в группе такую предметно – игровую среду, которая служит пространством развития и оздоровления детей.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74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развития: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 интенсивный темп физического развития;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 сенсомоторная чувствительность;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3- подражательность и ситуативность;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4- повышенная эмоциональность;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5- стремление к самостоятельности и становление у ребенка своего «я». 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предметно – игровых зон: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Принцип активного движения, позволяющий детям совершенствовать и обогащать двигательный опыт.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2. Принцип разнообразия предметов и предметной деятельности, позволяющий ребенку развивать сенсомоторную чувствительность.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 Принцип общения «глаза в глаза», позволяющий установлению близкого доверительного контакта.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4. Принцип безопасности и стабильности предметного пространства, снимающий с ребенка эмоциональную напряженность.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5. Принцип поощрения самостоятельности и накопления опыта предметно-игровой деятельности.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543296" cy="6858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Исходя из принципов организации предметно – игровой среды в группе раннего возраста как пространства  оздоровления детей, большое внимание уделяется физкультурному оборудованию и пособиям, предназначенным для физического развития маленьких детей.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229600" cy="339709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E:\измена\IMG_3450 (Копироват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623" y="0"/>
            <a:ext cx="4397377" cy="3298033"/>
          </a:xfrm>
          <a:prstGeom prst="rect">
            <a:avLst/>
          </a:prstGeom>
          <a:noFill/>
        </p:spPr>
      </p:pic>
      <p:pic>
        <p:nvPicPr>
          <p:cNvPr id="8" name="Picture 2" descr="E:\измена\IMG_2759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3589735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31543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дорожкам в лес пойдем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здоровье там найдем!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дорожки не простые,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волшебные такие!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Расслабляйтесь все сейчас,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Вместе делаем массаж.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измена\IMG_2399 (Копироват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4215"/>
            <a:ext cx="4778380" cy="3583785"/>
          </a:xfrm>
          <a:prstGeom prst="rect">
            <a:avLst/>
          </a:prstGeom>
          <a:noFill/>
        </p:spPr>
      </p:pic>
      <p:pic>
        <p:nvPicPr>
          <p:cNvPr id="3075" name="Picture 3" descr="E:\измена\IMG_2438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997" y="0"/>
            <a:ext cx="4445003" cy="3333752"/>
          </a:xfrm>
          <a:prstGeom prst="rect">
            <a:avLst/>
          </a:prstGeom>
          <a:noFill/>
        </p:spPr>
      </p:pic>
      <p:pic>
        <p:nvPicPr>
          <p:cNvPr id="3076" name="Picture 4" descr="E:\измена\IMG_2456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68240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229710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Массажируем ручки и ножки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Хорошим средством укрепления сводов стопы и ее связок, является хождение босиком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измена\IMG_2407 (Копировать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3143249"/>
            <a:ext cx="4953003" cy="3714752"/>
          </a:xfrm>
          <a:prstGeom prst="rect">
            <a:avLst/>
          </a:prstGeom>
          <a:noFill/>
        </p:spPr>
      </p:pic>
      <p:pic>
        <p:nvPicPr>
          <p:cNvPr id="4099" name="Picture 3" descr="E:\измена\IMG_3689 (Копировать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4857752" cy="3643314"/>
          </a:xfrm>
          <a:prstGeom prst="rect">
            <a:avLst/>
          </a:prstGeom>
          <a:noFill/>
        </p:spPr>
      </p:pic>
      <p:pic>
        <p:nvPicPr>
          <p:cNvPr id="4100" name="Picture 4" descr="E:\измена\IMG_2406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0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-214338"/>
            <a:ext cx="5857916" cy="221457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«Солнышко проснулось, улыбнулось, потянулось!»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с мячиком зарядка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 здоровьем все в порядке.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измена\IMG_2458 (Копироват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21" y="0"/>
            <a:ext cx="4476747" cy="3357561"/>
          </a:xfrm>
          <a:prstGeom prst="rect">
            <a:avLst/>
          </a:prstGeom>
          <a:noFill/>
        </p:spPr>
      </p:pic>
      <p:pic>
        <p:nvPicPr>
          <p:cNvPr id="5123" name="Picture 3" descr="E:\измена\IMG_3493 (Копировать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1536" y="2899165"/>
            <a:ext cx="5278446" cy="3958835"/>
          </a:xfrm>
          <a:prstGeom prst="rect">
            <a:avLst/>
          </a:prstGeom>
          <a:noFill/>
        </p:spPr>
      </p:pic>
      <p:pic>
        <p:nvPicPr>
          <p:cNvPr id="9" name="Picture 2" descr="E:\измена\IMG_2430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87684"/>
            <a:ext cx="4763193" cy="35703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355</Words>
  <Application>Microsoft Office PowerPoint</Application>
  <PresentationFormat>Экран (4:3)</PresentationFormat>
  <Paragraphs>61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МКДОУ «Марковский детский сад»</vt:lpstr>
      <vt:lpstr>Развитие ребенка возможно только в процессе общения со взрослыми, который вводит его в окружающий мир, мир предметов, явлений , чувств.</vt:lpstr>
      <vt:lpstr>Цели:</vt:lpstr>
      <vt:lpstr>Показатели развития:</vt:lpstr>
      <vt:lpstr>Принцип предметно – игровых зон:</vt:lpstr>
      <vt:lpstr>Исходя из принципов организации предметно – игровой среды в группе раннего возраста как пространства  оздоровления детей, большое внимание уделяется физкультурному оборудованию и пособиям, предназначенным для физического развития маленьких детей. </vt:lpstr>
      <vt:lpstr>По дорожкам в лес пойдем И здоровье там найдем! Все дорожки не простые, А волшебные такие! Расслабляйтесь все сейчас, Вместе делаем массаж.</vt:lpstr>
      <vt:lpstr>Массажируем ручки и ножки Хорошим средством укрепления сводов стопы и ее связок, является хождение босиком</vt:lpstr>
      <vt:lpstr>  «Солнышко проснулось, улыбнулось, потянулось!»  Если с мячиком зарядка Со здоровьем все в порядке.</vt:lpstr>
      <vt:lpstr>Носиком дышу, Дышу свободно, Глубоко и тихо- Как угодно.</vt:lpstr>
      <vt:lpstr>Ну-ка, пальцы за работу! Покажи свою охоту Резать клеить и плести, Рук умелых не найти!</vt:lpstr>
      <vt:lpstr>Уголок природы</vt:lpstr>
      <vt:lpstr>Наши любимые сказки</vt:lpstr>
      <vt:lpstr>Праздники и развлечения </vt:lpstr>
      <vt:lpstr>«Поиграй со мною, мама!»</vt:lpstr>
      <vt:lpstr>Результат работы с родителями: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Марковский детский сад</dc:title>
  <dc:creator>демон</dc:creator>
  <cp:lastModifiedBy>ACER</cp:lastModifiedBy>
  <cp:revision>103</cp:revision>
  <dcterms:created xsi:type="dcterms:W3CDTF">2013-11-22T09:40:52Z</dcterms:created>
  <dcterms:modified xsi:type="dcterms:W3CDTF">2013-11-24T08:05:39Z</dcterms:modified>
</cp:coreProperties>
</file>