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06953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3718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0837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21845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5950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39443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81532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1863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2</cp:revision>
  <dcterms:created xsi:type="dcterms:W3CDTF">2014-10-26T06:41:56Z</dcterms:created>
  <dcterms:modified xsi:type="dcterms:W3CDTF">2014-10-26T06:49:16Z</dcterms:modified>
</cp:coreProperties>
</file>