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59" r:id="rId5"/>
    <p:sldId id="270" r:id="rId6"/>
    <p:sldId id="264" r:id="rId7"/>
    <p:sldId id="261" r:id="rId8"/>
    <p:sldId id="260" r:id="rId9"/>
    <p:sldId id="269" r:id="rId10"/>
    <p:sldId id="263" r:id="rId11"/>
    <p:sldId id="271" r:id="rId12"/>
    <p:sldId id="262" r:id="rId13"/>
    <p:sldId id="272" r:id="rId14"/>
    <p:sldId id="258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BE4573E-F6AE-47E8-A5D7-4BCB2A2DFF86}" type="datetimeFigureOut">
              <a:rPr lang="en-US" smtClean="0"/>
              <a:pPr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496530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  день</a:t>
            </a:r>
            <a:r>
              <a:rPr lang="ru-RU" sz="6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72816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делового телефонного разговора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endPara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телефонного разговора, если звонят Вам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деловом телефонном общении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телефонного разговора, если звоните Вы»</a:t>
            </a:r>
          </a:p>
        </p:txBody>
      </p:sp>
    </p:spTree>
    <p:extLst>
      <p:ext uri="{BB962C8B-B14F-4D97-AF65-F5344CB8AC3E}">
        <p14:creationId xmlns:p14="http://schemas.microsoft.com/office/powerpoint/2010/main" val="2137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77281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памятки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83671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 практически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67" y="1988840"/>
            <a:ext cx="3835074" cy="382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83386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Анализируем свою работу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12388"/>
            <a:ext cx="468052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6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600400" cy="24242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69" y="2728350"/>
            <a:ext cx="6158802" cy="348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285" y="708273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77714"/>
            <a:ext cx="86409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дисциплине «Деловая культура в гостиничном бизнесе»</a:t>
            </a:r>
          </a:p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Пользуясь записями с урока, дополнительной </a:t>
            </a:r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 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 ответить на вопросы:</a:t>
            </a:r>
          </a:p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Как пригласить к телефону коллегу?</a:t>
            </a:r>
          </a:p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Чего нельзя делать во время телефонного разговора?</a:t>
            </a:r>
          </a:p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Почему нельзя использовать служебный телефон для личных раз­говоров?</a:t>
            </a:r>
          </a:p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Как правильно подготовиться к деловому телефонному разговору?</a:t>
            </a:r>
          </a:p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Перечисли фразы приветствия и прощания в деловом разговоре.</a:t>
            </a:r>
          </a:p>
          <a:p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Как правильно закончить деловой телефонный разговор</a:t>
            </a:r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Творческое задание. Составить текст  делового разговора между горничной и гостем отеля при предъявлении им  устной жалобы</a:t>
            </a:r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.Приготовить письменное сообщение на тему «Правила написания   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сообщения», выступить с ним перед группой.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256490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работу на уроке!</a:t>
            </a:r>
            <a:endParaRPr lang="ru-RU" sz="4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620688"/>
            <a:ext cx="8208912" cy="1440160"/>
          </a:xfrm>
        </p:spPr>
        <p:txBody>
          <a:bodyPr>
            <a:normAutofit/>
          </a:bodyPr>
          <a:lstStyle/>
          <a:p>
            <a:pPr algn="ctr"/>
            <a:r>
              <a:rPr lang="ru-RU" sz="5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способности</a:t>
            </a:r>
            <a:endParaRPr lang="ru-RU" sz="5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895167" cy="451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332656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Формулируем 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урока, посмотрев видеоролик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5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64096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Культура телефонного общения.</a:t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708920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Деловой телефонный разговор.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55475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  работу на уроке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1800" y="14127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6580"/>
            <a:ext cx="7523212" cy="5643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88640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с текстом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1800" y="14127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7" y="260648"/>
            <a:ext cx="4280297" cy="503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5615"/>
            <a:ext cx="2880320" cy="4406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091" y="542172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Белл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8355" y="5621783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первых телефонных аппаратов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237876"/>
            <a:ext cx="778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телефона в современном мире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6"/>
            <a:ext cx="1953224" cy="19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7"/>
            <a:ext cx="2808312" cy="19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95216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средство связи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в любой момент и в любом месте вызвать экстренные службы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 – возможность выхода в интернет и оплата счетов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дополнительных функций в мобильном телефоне: фото и видеокамера, будильник, калькулятор, … 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телефона – уже может быть поводом для общения</a:t>
            </a:r>
            <a:endParaRPr lang="ru-RU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Изучаем новый материал, пользуясь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ссылкой на видео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RU-RU_MS_BlueUniversal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MSC_RU-RU_MS_BlueUniversal</Template>
  <TotalTime>220</TotalTime>
  <Words>261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MSC_RU-RU_MS_BlueUniversal</vt:lpstr>
      <vt:lpstr>Презентация PowerPoint</vt:lpstr>
      <vt:lpstr>Презентация PowerPoint</vt:lpstr>
      <vt:lpstr>Презентация PowerPoint</vt:lpstr>
      <vt:lpstr>  Культура телефонного общения.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профессия плодоовощевод</dc:title>
  <dc:creator>iMAC-8</dc:creator>
  <cp:lastModifiedBy>User</cp:lastModifiedBy>
  <cp:revision>27</cp:revision>
  <dcterms:created xsi:type="dcterms:W3CDTF">2012-03-23T08:59:51Z</dcterms:created>
  <dcterms:modified xsi:type="dcterms:W3CDTF">2016-11-05T14:48:50Z</dcterms:modified>
</cp:coreProperties>
</file>