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 id="282" r:id="rId26"/>
    <p:sldId id="283" r:id="rId27"/>
    <p:sldId id="284" r:id="rId28"/>
    <p:sldId id="285" r:id="rId29"/>
    <p:sldId id="286" r:id="rId30"/>
    <p:sldId id="287" r:id="rId31"/>
    <p:sldId id="288" r:id="rId32"/>
    <p:sldId id="267"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39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5DA329F-AB1F-4F6C-8D13-8E57D4935A01}" type="datetimeFigureOut">
              <a:rPr lang="ru-RU" smtClean="0"/>
              <a:pPr/>
              <a:t>31.01.2017</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FB2346C-7ABD-48CA-A3E4-713A40D48B1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5DA329F-AB1F-4F6C-8D13-8E57D4935A01}" type="datetimeFigureOut">
              <a:rPr lang="ru-RU" smtClean="0"/>
              <a:pPr/>
              <a:t>31.01.2017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FB2346C-7ABD-48CA-A3E4-713A40D48B1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D5DA329F-AB1F-4F6C-8D13-8E57D4935A01}" type="datetimeFigureOut">
              <a:rPr lang="ru-RU" smtClean="0"/>
              <a:pPr/>
              <a:t>31.01.2017</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FB2346C-7ABD-48CA-A3E4-713A40D48B1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5DA329F-AB1F-4F6C-8D13-8E57D4935A01}" type="datetimeFigureOut">
              <a:rPr lang="ru-RU" smtClean="0"/>
              <a:pPr/>
              <a:t>31.01.2017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FB2346C-7ABD-48CA-A3E4-713A40D48B1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5DA329F-AB1F-4F6C-8D13-8E57D4935A01}" type="datetimeFigureOut">
              <a:rPr lang="ru-RU" smtClean="0"/>
              <a:pPr/>
              <a:t>31.01.2017</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8FB2346C-7ABD-48CA-A3E4-713A40D48B1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5DA329F-AB1F-4F6C-8D13-8E57D4935A01}" type="datetimeFigureOut">
              <a:rPr lang="ru-RU" smtClean="0"/>
              <a:pPr/>
              <a:t>31.01.2017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FB2346C-7ABD-48CA-A3E4-713A40D48B1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D5DA329F-AB1F-4F6C-8D13-8E57D4935A01}" type="datetimeFigureOut">
              <a:rPr lang="ru-RU" smtClean="0"/>
              <a:pPr/>
              <a:t>31.01.2017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8FB2346C-7ABD-48CA-A3E4-713A40D48B1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D5DA329F-AB1F-4F6C-8D13-8E57D4935A01}" type="datetimeFigureOut">
              <a:rPr lang="ru-RU" smtClean="0"/>
              <a:pPr/>
              <a:t>31.01.2017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8FB2346C-7ABD-48CA-A3E4-713A40D48B1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D5DA329F-AB1F-4F6C-8D13-8E57D4935A01}" type="datetimeFigureOut">
              <a:rPr lang="ru-RU" smtClean="0"/>
              <a:pPr/>
              <a:t>31.01.2017</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8FB2346C-7ABD-48CA-A3E4-713A40D48B1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5DA329F-AB1F-4F6C-8D13-8E57D4935A01}" type="datetimeFigureOut">
              <a:rPr lang="ru-RU" smtClean="0"/>
              <a:pPr/>
              <a:t>31.01.2017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FB2346C-7ABD-48CA-A3E4-713A40D48B1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D5DA329F-AB1F-4F6C-8D13-8E57D4935A01}" type="datetimeFigureOut">
              <a:rPr lang="ru-RU" smtClean="0"/>
              <a:pPr/>
              <a:t>31.01.2017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FB2346C-7ABD-48CA-A3E4-713A40D48B1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5DA329F-AB1F-4F6C-8D13-8E57D4935A01}" type="datetimeFigureOut">
              <a:rPr lang="ru-RU" smtClean="0"/>
              <a:pPr/>
              <a:t>31.01.2017</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FB2346C-7ABD-48CA-A3E4-713A40D48B1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Мой идеал</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Посмотрев на эти таблицы, становится ясно, что именно мне нужно подправить.</a:t>
            </a:r>
          </a:p>
          <a:p>
            <a:r>
              <a:rPr lang="ru-RU" dirty="0" smtClean="0"/>
              <a:t>В первую очередь талия. </a:t>
            </a:r>
          </a:p>
          <a:p>
            <a:r>
              <a:rPr lang="ru-RU" dirty="0" smtClean="0"/>
              <a:t>Но я бы не сказала, что остальные данные меня устраивают.</a:t>
            </a:r>
          </a:p>
          <a:p>
            <a:r>
              <a:rPr lang="ru-RU" dirty="0" smtClean="0"/>
              <a:t>Поэтому я хочу улучшить такие части своего тела, как окружность таза, бёдер и бюста.</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для этого нужно?</a:t>
            </a:r>
            <a:endParaRPr lang="ru-RU" dirty="0"/>
          </a:p>
        </p:txBody>
      </p:sp>
      <p:sp>
        <p:nvSpPr>
          <p:cNvPr id="3" name="Содержимое 2"/>
          <p:cNvSpPr>
            <a:spLocks noGrp="1"/>
          </p:cNvSpPr>
          <p:nvPr>
            <p:ph idx="1"/>
          </p:nvPr>
        </p:nvSpPr>
        <p:spPr/>
        <p:txBody>
          <a:bodyPr/>
          <a:lstStyle/>
          <a:p>
            <a:r>
              <a:rPr lang="ru-RU" dirty="0" smtClean="0"/>
              <a:t>1. Меньше есть.</a:t>
            </a:r>
          </a:p>
          <a:p>
            <a:r>
              <a:rPr lang="ru-RU" dirty="0" smtClean="0"/>
              <a:t>2. Делать упражнения на пресс, ноги.</a:t>
            </a:r>
          </a:p>
          <a:p>
            <a:r>
              <a:rPr lang="ru-RU" dirty="0" smtClean="0"/>
              <a:t>3. Крутить обруч.</a:t>
            </a:r>
          </a:p>
          <a:p>
            <a:r>
              <a:rPr lang="ru-RU" dirty="0" smtClean="0"/>
              <a:t>4. Правильно питаться.</a:t>
            </a:r>
          </a:p>
          <a:p>
            <a:r>
              <a:rPr lang="ru-RU" dirty="0" smtClean="0"/>
              <a:t>5. Качать грудные мышцы.</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Общие основы правильного питания:</a:t>
            </a:r>
            <a:endParaRPr lang="ru-RU" dirty="0"/>
          </a:p>
        </p:txBody>
      </p:sp>
      <p:sp>
        <p:nvSpPr>
          <p:cNvPr id="3" name="Содержимое 2"/>
          <p:cNvSpPr>
            <a:spLocks noGrp="1"/>
          </p:cNvSpPr>
          <p:nvPr>
            <p:ph idx="1"/>
          </p:nvPr>
        </p:nvSpPr>
        <p:spPr/>
        <p:txBody>
          <a:bodyPr>
            <a:normAutofit fontScale="47500" lnSpcReduction="20000"/>
          </a:bodyPr>
          <a:lstStyle/>
          <a:p>
            <a:r>
              <a:rPr lang="ru-RU" dirty="0" smtClean="0"/>
              <a:t>1. Пища должна быть свежей. При хранении неизбежно ухудшаются диетические качества. Приготовленную еду нельзя оставлять надолго. В ней начинают идти процессы брожения и гниения. Лучше кушать еду сразу после приготовления.</a:t>
            </a:r>
          </a:p>
          <a:p>
            <a:endParaRPr lang="ru-RU" dirty="0" smtClean="0"/>
          </a:p>
          <a:p>
            <a:r>
              <a:rPr lang="ru-RU" dirty="0" smtClean="0"/>
              <a:t>2. Правильное питание должно быть разнообразным и сбалансированным. Если вы питаетесь на рабочем месте, лучше заказывать доставку готовых обедов в офис. Это позволит вам поддерживать разнообразный и сбалансированный рацион. Чем больше разных продуктов включено в рацион, тем больше биологически активных веществ поступает в организм.</a:t>
            </a:r>
          </a:p>
          <a:p>
            <a:endParaRPr lang="ru-RU" dirty="0" smtClean="0"/>
          </a:p>
          <a:p>
            <a:r>
              <a:rPr lang="ru-RU" dirty="0" smtClean="0"/>
              <a:t>3. В рационе должны присутствовать сырые овощи и фрукты. В сырых плодах сконцентрирована живительная сила, в них сохраняется значительно больше витаминов и микроэлементов, чем в вареных. Сырые овощи и фрукты повышают скорость обменных процессов. Для людей с избыточным весом, флегматичным, склонным к депрессивным состояниям очень хорошо включать в рацион сырые овощи и фрукты, для повышения скорости обменных процессов. Людям же с повышенной возбудимостью лучше есть овощи и фрукты, приготовленные на пару или в духовке.</a:t>
            </a:r>
          </a:p>
          <a:p>
            <a:endParaRPr lang="ru-RU" dirty="0" smtClean="0"/>
          </a:p>
          <a:p>
            <a:r>
              <a:rPr lang="ru-RU" dirty="0" smtClean="0"/>
              <a:t>4. Сезонность питания. Весной и летом необходимо увеличивать количество растительной пищи. Зимой, напротив целесообразно добавлять в рацион питания продукты, богатые белками и жирами.</a:t>
            </a:r>
          </a:p>
          <a:p>
            <a:endParaRPr lang="ru-RU" dirty="0" smtClean="0"/>
          </a:p>
          <a:p>
            <a:r>
              <a:rPr lang="ru-RU" dirty="0" smtClean="0"/>
              <a:t>5. Ограничение в питании. Увеличение веса всегда развивается на фоне энергетического дисбаланса, поэтому для снижения массы тела необходимо ограничивать энергетическую ценность рациона питания. Кроме того, переедание снижает работоспособность, вызывает усталость.</a:t>
            </a:r>
          </a:p>
          <a:p>
            <a:endParaRPr lang="ru-RU"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571480"/>
            <a:ext cx="7239000" cy="4846320"/>
          </a:xfrm>
        </p:spPr>
        <p:txBody>
          <a:bodyPr>
            <a:normAutofit fontScale="70000" lnSpcReduction="20000"/>
          </a:bodyPr>
          <a:lstStyle/>
          <a:p>
            <a:endParaRPr lang="ru-RU" dirty="0" smtClean="0"/>
          </a:p>
          <a:p>
            <a:r>
              <a:rPr lang="ru-RU" dirty="0" smtClean="0"/>
              <a:t>6. Определенное сочетание продуктов. Нельзя есть несовместимые блюда, и это обязательное правило. При неблагоприятных пищевых сочетаниях в кишечнике, активизируются процессы брожения и гниения пищи, и в организме происходит накопление шлаков и токсинов. Если принять во внимание тот факт, что около 90 процентов людей в возрасте свыше 40-ка лет страдают от вздутия живота, изжоги, горечи во рту, запоров и т.д., то всем им следует подумать об изменении характера питания.</a:t>
            </a:r>
          </a:p>
          <a:p>
            <a:endParaRPr lang="ru-RU" dirty="0" smtClean="0"/>
          </a:p>
          <a:p>
            <a:r>
              <a:rPr lang="ru-RU" dirty="0" smtClean="0"/>
              <a:t>7. От пищи мы должны получать максимум удовольствия. Прежде всего, надо отказаться от спешки во время еды, от неприятных разговоров и от чтения.</a:t>
            </a:r>
          </a:p>
          <a:p>
            <a:endParaRPr lang="ru-RU" dirty="0" smtClean="0"/>
          </a:p>
          <a:p>
            <a:r>
              <a:rPr lang="ru-RU" dirty="0" smtClean="0"/>
              <a:t>И так под итожим: правильное питание, как образ жизни – это разнообразная, свежая пища в умеренных количествах, съедаемая в удовольствие.</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Упражнения на пресс, подтягиваем живот</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Упражнения для пресса номер один. Выполняется лежа на полу, ноги согнутые в коленях почти максимально. То есть, пятками вы должны почти доставать своих ягодиц. Хорошо, если кто-то будет Вам придерживать ноги, ведь во время выполнения упражнения на пресс они будут отрываться от земли, что существенно утяжеляет процесс. Если такой возможности нет, то ноги можно просто закрепить за подножье у дивана или мягкого кресла. Руки должны держать голову, образуя, таким образом, замок с ваших пальцев. Теперь старайтесь достать локтями до своих колен. Это упражнение дает хороший результат для верхнего пресса, но его можно модифицировать для и боковых мышц, доставая правым локтям до левого колена и наоборот. </a:t>
            </a:r>
          </a:p>
          <a:p>
            <a:r>
              <a:rPr lang="ru-RU" dirty="0" smtClean="0"/>
              <a:t>Сначала делайте по 30 повторений для средних мышц и столько же для мышц боковых, если можете больше, то делайте больше, но помните что за один раз, красивый живот вы не приобретете. Кроме того, попытайтесь делать это упражнения как можно быстрее. Идеальный вариант, если вы делаете упражнения в течение одной минуты, при этом, успевая сделать его не менее 50 раз.</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Упражнения для пресса номер два. Лежа на полу, вы должны одновременно поднимать руки и ноги. Таким образом, вашей целью, во время выполнения этого упражнения на пресс, является доставать пальцами рук пальцев ног. Повторяйте этого упражнение, как минимум 20 раз, но помните, его нужно выполнять очень быстро. Таким образом, Вы существенно укрепите свой нижний и некоторой степенью верхний пресс.</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785794"/>
            <a:ext cx="7239000" cy="4846320"/>
          </a:xfrm>
        </p:spPr>
        <p:txBody>
          <a:bodyPr>
            <a:normAutofit fontScale="77500" lnSpcReduction="20000"/>
          </a:bodyPr>
          <a:lstStyle/>
          <a:p>
            <a:r>
              <a:rPr lang="ru-RU" dirty="0" smtClean="0"/>
              <a:t>Упражнение для пресса номер три. Последнее упражнение касается большой мерой верхнего пресса. Во время его выполнения, положения рук должно быть таким же, как и в первом упражнении. То есть, в замок за головой. Теперь медленно отрывайте спину от пола. Спина не должна подниматься целиком – достаточно подъема верхней области. Повторяйте это упражнение 15-20 раз, до ощущения приятной легкой боли в области солнечного сплетения.</a:t>
            </a:r>
          </a:p>
          <a:p>
            <a:r>
              <a:rPr lang="ru-RU" dirty="0" smtClean="0"/>
              <a:t>Выполняя эти несложные упражнения на пресс каждый день, уже через две недели вы увидите результат. Хотя для достижения поставленной цели, а именно красивого подтянутого живота, необходимо следить и за своим питанием. Главное здесь, уменьшить в своем рационе количество жирной пищи. А также немаловажно вести более менее активный образ жизни.</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Упражнения на пресс, создаем рельеф</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Упражнения для пресса номер один. Идеально, если у вас поблизости есть брусья или турник, ведь их наличие существенно повысить эффективность ваших упражнений. Но если, ни первого или второго нет – не беда, можно смело обойтись и без этих снарядов. </a:t>
            </a:r>
          </a:p>
          <a:p>
            <a:r>
              <a:rPr lang="ru-RU" dirty="0" smtClean="0"/>
              <a:t>Выполнять упражнения для пресса номер один надо лежа на полу, под ягодицы следует подставить ладошки, теперь медленно поднимайте ноги вверх, до вертикального положения. Выполняя данное упражнение, Вы существенно укрепляете свой нижний пресс. Помните, что его накачать очень тяжело, потому что изначально мышцы в этой области живота практически отсутствуют. Крайне не рекомендуется при выполнении упражнения резко бросать ноги на пол. Повторяйте это упражнение 8-10 раз. Делайте по три подхода за одно занятие.</a:t>
            </a:r>
          </a:p>
          <a:p>
            <a:r>
              <a:rPr lang="ru-RU" dirty="0" smtClean="0"/>
              <a:t>На брусьях и турнике выполнение аналогичное.</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928670"/>
            <a:ext cx="7239000" cy="4846320"/>
          </a:xfrm>
        </p:spPr>
        <p:txBody>
          <a:bodyPr>
            <a:normAutofit fontScale="92500" lnSpcReduction="10000"/>
          </a:bodyPr>
          <a:lstStyle/>
          <a:p>
            <a:r>
              <a:rPr lang="ru-RU" dirty="0" smtClean="0"/>
              <a:t>Упражнение для пресса номер два. Исходное положение, лежа, руки в замке за головой. Теперь нужно одновременно сгибать колени и поднимать спину, таким образом, вы должны локтями доставать до своих коленей. Во время прикосновения локтей к коленям старайтесь максимально напружить мышцы живота, делая при этом выдох. Таким образом, основная нагрузка придается верхним и средним мышцам живота. Также делайте это самое упражнение, но для боковых мышц, то есть, доставайте правым локтем до левого колена и наоборот. Повторять упражнение надо 10 раз, по три подхода.</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928670"/>
            <a:ext cx="7239000" cy="4846320"/>
          </a:xfrm>
        </p:spPr>
        <p:txBody>
          <a:bodyPr>
            <a:normAutofit lnSpcReduction="10000"/>
          </a:bodyPr>
          <a:lstStyle/>
          <a:p>
            <a:r>
              <a:rPr lang="ru-RU" dirty="0" smtClean="0"/>
              <a:t>Упражнение для пресса номер три делается почти так же, как и аналогичное для плоского живота. Только с той разницей, что на подъем делается медленный выдох. Повторять его надо по 10 раз, но все те же три подхода.</a:t>
            </a:r>
          </a:p>
          <a:p>
            <a:r>
              <a:rPr lang="ru-RU" dirty="0" smtClean="0"/>
              <a:t>Ну и последнее четвертое упражнение, скорее даже не упражнение, а проверка для мышц. Выполняется оно следующим образом – вися на турнике, надо поднять ноги, до горизонтального положения и удерживать их силой пресса как можно дольше.</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Я считаю, что идеальных фигур нет, но всё же существуют такие, к которым стоит стремиться. Для меня таковой считается внешность Джессики Альбы. </a:t>
            </a:r>
          </a:p>
          <a:p>
            <a:r>
              <a:rPr lang="ru-RU" dirty="0" smtClean="0"/>
              <a:t>У этой актрисы красивое лицо, милая улыбка и подтянутое тело.</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Аэробные упражнения</a:t>
            </a:r>
            <a:endParaRPr lang="ru-RU" dirty="0"/>
          </a:p>
        </p:txBody>
      </p:sp>
      <p:sp>
        <p:nvSpPr>
          <p:cNvPr id="3" name="Содержимое 2"/>
          <p:cNvSpPr>
            <a:spLocks noGrp="1"/>
          </p:cNvSpPr>
          <p:nvPr>
            <p:ph idx="1"/>
          </p:nvPr>
        </p:nvSpPr>
        <p:spPr/>
        <p:txBody>
          <a:bodyPr>
            <a:normAutofit fontScale="85000" lnSpcReduction="20000"/>
          </a:bodyPr>
          <a:lstStyle/>
          <a:p>
            <a:r>
              <a:rPr lang="ru-RU" dirty="0" smtClean="0"/>
              <a:t>для укрепления мышц ног, такие как бег или ходьба, помогут избавиться от лишнего веса.</a:t>
            </a:r>
          </a:p>
          <a:p>
            <a:endParaRPr lang="ru-RU" dirty="0" smtClean="0"/>
          </a:p>
          <a:p>
            <a:r>
              <a:rPr lang="ru-RU" dirty="0" smtClean="0"/>
              <a:t>Итак, включите эти классические упражнения для ног в свою тренировку и вы забудете о своих комплексах. </a:t>
            </a:r>
          </a:p>
          <a:p>
            <a:endParaRPr lang="ru-RU" dirty="0" smtClean="0"/>
          </a:p>
          <a:p>
            <a:r>
              <a:rPr lang="ru-RU" dirty="0" smtClean="0"/>
              <a:t>Ведь так здорово одеть летом короткие шорты, ничего не стесняясь, и на зависть другим демонстрировать свои стройные ноги.</a:t>
            </a:r>
          </a:p>
          <a:p>
            <a:endParaRPr lang="ru-RU" dirty="0" smtClean="0"/>
          </a:p>
          <a:p>
            <a:r>
              <a:rPr lang="ru-RU" dirty="0" smtClean="0"/>
              <a:t>Если в ваших руках будут гантели, а на ногах утяжелители, то ваши ноги станут рельефнее. А если делать упражнения с большим количеством повторов без веса, то ноги станут стройнее.</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62500" lnSpcReduction="20000"/>
          </a:bodyPr>
          <a:lstStyle/>
          <a:p>
            <a:r>
              <a:rPr lang="ru-RU" dirty="0" smtClean="0"/>
              <a:t>Цель упражнения</a:t>
            </a:r>
          </a:p>
          <a:p>
            <a:endParaRPr lang="ru-RU" dirty="0" smtClean="0"/>
          </a:p>
          <a:p>
            <a:pPr>
              <a:buNone/>
            </a:pPr>
            <a:r>
              <a:rPr lang="ru-RU" dirty="0" smtClean="0"/>
              <a:t>• Встаем ноги на ширине плеч, руки на бедрах</a:t>
            </a:r>
          </a:p>
          <a:p>
            <a:endParaRPr lang="ru-RU" dirty="0" smtClean="0"/>
          </a:p>
          <a:p>
            <a:endParaRPr lang="ru-RU" dirty="0" smtClean="0"/>
          </a:p>
          <a:p>
            <a:pPr>
              <a:buNone/>
            </a:pPr>
            <a:r>
              <a:rPr lang="ru-RU" dirty="0" smtClean="0"/>
              <a:t>• Делаем выпад левой ногой назад. При этом заводим левую ногу за правую (как на фото) </a:t>
            </a:r>
          </a:p>
          <a:p>
            <a:endParaRPr lang="ru-RU" dirty="0" smtClean="0"/>
          </a:p>
          <a:p>
            <a:endParaRPr lang="ru-RU" dirty="0" smtClean="0"/>
          </a:p>
          <a:p>
            <a:pPr>
              <a:buNone/>
            </a:pPr>
            <a:r>
              <a:rPr lang="ru-RU" dirty="0" smtClean="0"/>
              <a:t>• Колено не выступает за уровень стопы, согнуто под углом в 90 градусов </a:t>
            </a:r>
          </a:p>
          <a:p>
            <a:endParaRPr lang="ru-RU" dirty="0" smtClean="0"/>
          </a:p>
          <a:p>
            <a:endParaRPr lang="ru-RU" dirty="0" smtClean="0"/>
          </a:p>
          <a:p>
            <a:pPr>
              <a:buNone/>
            </a:pPr>
            <a:r>
              <a:rPr lang="ru-RU" dirty="0" smtClean="0"/>
              <a:t>• Возвращаемся в исходное положение, делаем то же самое с другой ноги </a:t>
            </a:r>
          </a:p>
          <a:p>
            <a:endParaRPr lang="ru-RU" dirty="0" smtClean="0"/>
          </a:p>
          <a:p>
            <a:endParaRPr lang="ru-RU" dirty="0" smtClean="0"/>
          </a:p>
          <a:p>
            <a:pPr>
              <a:buNone/>
            </a:pPr>
            <a:r>
              <a:rPr lang="ru-RU" dirty="0" smtClean="0"/>
              <a:t>• Всего 20 повторов</a:t>
            </a:r>
            <a:endParaRPr lang="ru-RU" dirty="0"/>
          </a:p>
        </p:txBody>
      </p:sp>
      <p:pic>
        <p:nvPicPr>
          <p:cNvPr id="4" name="Picture 2" descr="C:\Users\Lucker\Desktop\370975039.jpg"/>
          <p:cNvPicPr>
            <a:picLocks noChangeAspect="1" noChangeArrowheads="1"/>
          </p:cNvPicPr>
          <p:nvPr/>
        </p:nvPicPr>
        <p:blipFill>
          <a:blip r:embed="rId2"/>
          <a:srcRect/>
          <a:stretch>
            <a:fillRect/>
          </a:stretch>
        </p:blipFill>
        <p:spPr bwMode="auto">
          <a:xfrm>
            <a:off x="5429256" y="0"/>
            <a:ext cx="1928823" cy="257176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lnSpcReduction="10000"/>
          </a:bodyPr>
          <a:lstStyle/>
          <a:p>
            <a:r>
              <a:rPr lang="ru-RU" dirty="0" smtClean="0"/>
              <a:t>Цель упражнения</a:t>
            </a:r>
          </a:p>
          <a:p>
            <a:pPr>
              <a:buNone/>
            </a:pPr>
            <a:endParaRPr lang="ru-RU" dirty="0" smtClean="0"/>
          </a:p>
          <a:p>
            <a:pPr>
              <a:buNone/>
            </a:pPr>
            <a:r>
              <a:rPr lang="ru-RU" dirty="0" smtClean="0"/>
              <a:t>• Встаем ноги на уровне шире плеч, руки на бедрах, носки смотрят в стороны (45 градусов) </a:t>
            </a:r>
          </a:p>
          <a:p>
            <a:endParaRPr lang="ru-RU" dirty="0" smtClean="0"/>
          </a:p>
          <a:p>
            <a:pPr>
              <a:buNone/>
            </a:pPr>
            <a:r>
              <a:rPr lang="ru-RU" dirty="0" smtClean="0"/>
              <a:t>• Делаем </a:t>
            </a:r>
            <a:r>
              <a:rPr lang="ru-RU" dirty="0" err="1" smtClean="0"/>
              <a:t>сквот</a:t>
            </a:r>
            <a:r>
              <a:rPr lang="ru-RU" dirty="0" smtClean="0"/>
              <a:t> (приседание) в 15 повторений</a:t>
            </a:r>
          </a:p>
          <a:p>
            <a:endParaRPr lang="ru-RU" dirty="0" smtClean="0"/>
          </a:p>
          <a:p>
            <a:pPr>
              <a:buNone/>
            </a:pPr>
            <a:r>
              <a:rPr lang="ru-RU" dirty="0" smtClean="0"/>
              <a:t>• Следующие 15 повторов делаем с прыжком между </a:t>
            </a:r>
            <a:r>
              <a:rPr lang="ru-RU" dirty="0" err="1" smtClean="0"/>
              <a:t>сквотами</a:t>
            </a:r>
            <a:r>
              <a:rPr lang="ru-RU" dirty="0" smtClean="0"/>
              <a:t> (как на фото)</a:t>
            </a:r>
          </a:p>
          <a:p>
            <a:endParaRPr lang="ru-RU" dirty="0" smtClean="0"/>
          </a:p>
          <a:p>
            <a:endParaRPr lang="ru-RU" dirty="0"/>
          </a:p>
        </p:txBody>
      </p:sp>
      <p:pic>
        <p:nvPicPr>
          <p:cNvPr id="2050" name="Picture 2" descr="C:\Users\Lucker\Desktop\923303806.jpg"/>
          <p:cNvPicPr>
            <a:picLocks noChangeAspect="1" noChangeArrowheads="1"/>
          </p:cNvPicPr>
          <p:nvPr/>
        </p:nvPicPr>
        <p:blipFill>
          <a:blip r:embed="rId2"/>
          <a:srcRect/>
          <a:stretch>
            <a:fillRect/>
          </a:stretch>
        </p:blipFill>
        <p:spPr bwMode="auto">
          <a:xfrm>
            <a:off x="5143504" y="214290"/>
            <a:ext cx="1714512" cy="228601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7500" lnSpcReduction="20000"/>
          </a:bodyPr>
          <a:lstStyle/>
          <a:p>
            <a:r>
              <a:rPr lang="ru-RU" dirty="0" smtClean="0"/>
              <a:t>Цель упражнения</a:t>
            </a:r>
          </a:p>
          <a:p>
            <a:pPr>
              <a:buNone/>
            </a:pPr>
            <a:endParaRPr lang="ru-RU" dirty="0" smtClean="0"/>
          </a:p>
          <a:p>
            <a:r>
              <a:rPr lang="ru-RU" dirty="0" smtClean="0"/>
              <a:t>• Встаем ноги на ширине плеч, кулачки перед собой </a:t>
            </a:r>
          </a:p>
          <a:p>
            <a:endParaRPr lang="ru-RU" dirty="0" smtClean="0"/>
          </a:p>
          <a:p>
            <a:endParaRPr lang="ru-RU" dirty="0" smtClean="0"/>
          </a:p>
          <a:p>
            <a:r>
              <a:rPr lang="ru-RU" dirty="0" smtClean="0"/>
              <a:t>• Делаем выпад назад с левой ноги, левую стопу при этом заводим за правую (угол в коленях – 90 градусов)</a:t>
            </a:r>
          </a:p>
          <a:p>
            <a:endParaRPr lang="ru-RU" dirty="0" smtClean="0"/>
          </a:p>
          <a:p>
            <a:endParaRPr lang="ru-RU" dirty="0" smtClean="0"/>
          </a:p>
          <a:p>
            <a:r>
              <a:rPr lang="ru-RU" dirty="0" smtClean="0"/>
              <a:t>• Возвращаемся в исходное положение и делаем кик левой ногой в сторону (смотри фото)</a:t>
            </a:r>
          </a:p>
          <a:p>
            <a:endParaRPr lang="ru-RU" dirty="0" smtClean="0"/>
          </a:p>
          <a:p>
            <a:endParaRPr lang="ru-RU" dirty="0" smtClean="0"/>
          </a:p>
          <a:p>
            <a:r>
              <a:rPr lang="ru-RU" dirty="0" smtClean="0"/>
              <a:t>• Делаем по 15 повторов для каждой ноги</a:t>
            </a:r>
            <a:endParaRPr lang="ru-RU" dirty="0"/>
          </a:p>
        </p:txBody>
      </p:sp>
      <p:pic>
        <p:nvPicPr>
          <p:cNvPr id="3074" name="Picture 2" descr="C:\Users\Lucker\Desktop\502794798.jpg"/>
          <p:cNvPicPr>
            <a:picLocks noChangeAspect="1" noChangeArrowheads="1"/>
          </p:cNvPicPr>
          <p:nvPr/>
        </p:nvPicPr>
        <p:blipFill>
          <a:blip r:embed="rId2"/>
          <a:srcRect/>
          <a:stretch>
            <a:fillRect/>
          </a:stretch>
        </p:blipFill>
        <p:spPr bwMode="auto">
          <a:xfrm>
            <a:off x="4214810" y="0"/>
            <a:ext cx="2190762" cy="219076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7500" lnSpcReduction="20000"/>
          </a:bodyPr>
          <a:lstStyle/>
          <a:p>
            <a:r>
              <a:rPr lang="ru-RU" dirty="0" smtClean="0"/>
              <a:t>Цель упражнения</a:t>
            </a:r>
          </a:p>
          <a:p>
            <a:endParaRPr lang="ru-RU" dirty="0" smtClean="0"/>
          </a:p>
          <a:p>
            <a:r>
              <a:rPr lang="ru-RU" dirty="0" smtClean="0"/>
              <a:t>• Встаем ноги на уровне шире плеч, руки на бедрах, носки смотрят в стороны (45 градусов) </a:t>
            </a:r>
          </a:p>
          <a:p>
            <a:endParaRPr lang="ru-RU" dirty="0" smtClean="0"/>
          </a:p>
          <a:p>
            <a:endParaRPr lang="ru-RU" dirty="0" smtClean="0"/>
          </a:p>
          <a:p>
            <a:r>
              <a:rPr lang="ru-RU" dirty="0" smtClean="0"/>
              <a:t>• Встаем на носочки и делаем </a:t>
            </a:r>
            <a:r>
              <a:rPr lang="ru-RU" dirty="0" err="1" smtClean="0"/>
              <a:t>сквот</a:t>
            </a:r>
            <a:r>
              <a:rPr lang="ru-RU" dirty="0" smtClean="0"/>
              <a:t> (приседание), возвращаемся в исходное положение </a:t>
            </a:r>
          </a:p>
          <a:p>
            <a:endParaRPr lang="ru-RU" dirty="0" smtClean="0"/>
          </a:p>
          <a:p>
            <a:endParaRPr lang="ru-RU" dirty="0" smtClean="0"/>
          </a:p>
          <a:p>
            <a:r>
              <a:rPr lang="ru-RU" dirty="0" smtClean="0"/>
              <a:t>• Возвращаемся в исходное положение и делаем кик левой ногой в сторону (смотри фото)</a:t>
            </a:r>
          </a:p>
          <a:p>
            <a:endParaRPr lang="ru-RU" dirty="0" smtClean="0"/>
          </a:p>
          <a:p>
            <a:endParaRPr lang="ru-RU" dirty="0" smtClean="0"/>
          </a:p>
          <a:p>
            <a:r>
              <a:rPr lang="ru-RU" dirty="0" smtClean="0"/>
              <a:t>• Делаем по 15 повторов</a:t>
            </a:r>
            <a:endParaRPr lang="ru-RU" dirty="0"/>
          </a:p>
        </p:txBody>
      </p:sp>
      <p:pic>
        <p:nvPicPr>
          <p:cNvPr id="4098" name="Picture 2" descr="C:\Users\Lucker\Desktop\623737654.jpg"/>
          <p:cNvPicPr>
            <a:picLocks noChangeAspect="1" noChangeArrowheads="1"/>
          </p:cNvPicPr>
          <p:nvPr/>
        </p:nvPicPr>
        <p:blipFill>
          <a:blip r:embed="rId2"/>
          <a:srcRect/>
          <a:stretch>
            <a:fillRect/>
          </a:stretch>
        </p:blipFill>
        <p:spPr bwMode="auto">
          <a:xfrm>
            <a:off x="4762522" y="0"/>
            <a:ext cx="2214554" cy="221455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7500" lnSpcReduction="20000"/>
          </a:bodyPr>
          <a:lstStyle/>
          <a:p>
            <a:r>
              <a:rPr lang="ru-RU" dirty="0" smtClean="0"/>
              <a:t>Цель упражнения</a:t>
            </a:r>
          </a:p>
          <a:p>
            <a:pPr>
              <a:buNone/>
            </a:pPr>
            <a:endParaRPr lang="ru-RU" dirty="0" smtClean="0"/>
          </a:p>
          <a:p>
            <a:endParaRPr lang="ru-RU" dirty="0" smtClean="0"/>
          </a:p>
          <a:p>
            <a:r>
              <a:rPr lang="ru-RU" dirty="0" smtClean="0"/>
              <a:t>• Стоим ровно, ноги шире плеч, носки направлены в стороны – угол 45 градусов. Руки на бедрах. </a:t>
            </a:r>
          </a:p>
          <a:p>
            <a:endParaRPr lang="ru-RU" dirty="0" smtClean="0"/>
          </a:p>
          <a:p>
            <a:endParaRPr lang="ru-RU" dirty="0" smtClean="0"/>
          </a:p>
          <a:p>
            <a:r>
              <a:rPr lang="ru-RU" dirty="0" smtClean="0"/>
              <a:t>• Делаем </a:t>
            </a:r>
            <a:r>
              <a:rPr lang="ru-RU" dirty="0" err="1" smtClean="0"/>
              <a:t>сквот</a:t>
            </a:r>
            <a:r>
              <a:rPr lang="ru-RU" dirty="0" smtClean="0"/>
              <a:t> (как показано на рисунке), пресс напряжен, колени не выступают за линию стоп. </a:t>
            </a:r>
          </a:p>
          <a:p>
            <a:endParaRPr lang="ru-RU" dirty="0" smtClean="0"/>
          </a:p>
          <a:p>
            <a:endParaRPr lang="ru-RU" dirty="0" smtClean="0"/>
          </a:p>
          <a:p>
            <a:r>
              <a:rPr lang="ru-RU" dirty="0" smtClean="0"/>
              <a:t>• Возвращаемся в исходное положение. </a:t>
            </a:r>
          </a:p>
          <a:p>
            <a:endParaRPr lang="ru-RU" dirty="0" smtClean="0"/>
          </a:p>
          <a:p>
            <a:endParaRPr lang="ru-RU" dirty="0" smtClean="0"/>
          </a:p>
          <a:p>
            <a:r>
              <a:rPr lang="ru-RU" dirty="0" smtClean="0"/>
              <a:t>• Делаем по 15 повторов</a:t>
            </a:r>
            <a:endParaRPr lang="ru-RU" dirty="0"/>
          </a:p>
        </p:txBody>
      </p:sp>
      <p:pic>
        <p:nvPicPr>
          <p:cNvPr id="5122" name="Picture 2" descr="C:\Users\Lucker\Desktop\986940700.jpg"/>
          <p:cNvPicPr>
            <a:picLocks noChangeAspect="1" noChangeArrowheads="1"/>
          </p:cNvPicPr>
          <p:nvPr/>
        </p:nvPicPr>
        <p:blipFill>
          <a:blip r:embed="rId2"/>
          <a:srcRect/>
          <a:stretch>
            <a:fillRect/>
          </a:stretch>
        </p:blipFill>
        <p:spPr bwMode="auto">
          <a:xfrm>
            <a:off x="4429124" y="214290"/>
            <a:ext cx="2190762" cy="219076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a:bodyPr>
          <a:lstStyle/>
          <a:p>
            <a:r>
              <a:rPr lang="ru-RU" dirty="0" smtClean="0"/>
              <a:t>Цель упражнения</a:t>
            </a:r>
          </a:p>
          <a:p>
            <a:endParaRPr lang="ru-RU" dirty="0" smtClean="0"/>
          </a:p>
          <a:p>
            <a:r>
              <a:rPr lang="ru-RU" dirty="0" smtClean="0"/>
              <a:t>• Встаем на коврик на четвереньки (руки под плечами), одна нога отведена в сторону (везде сохранены 90 градусов), руки на бедрах. </a:t>
            </a:r>
          </a:p>
          <a:p>
            <a:endParaRPr lang="ru-RU" dirty="0" smtClean="0"/>
          </a:p>
          <a:p>
            <a:endParaRPr lang="ru-RU" dirty="0" smtClean="0"/>
          </a:p>
          <a:p>
            <a:r>
              <a:rPr lang="ru-RU" dirty="0" smtClean="0"/>
              <a:t>• Выполняем махи отведенной ногой вверх </a:t>
            </a:r>
          </a:p>
          <a:p>
            <a:endParaRPr lang="ru-RU" dirty="0" smtClean="0"/>
          </a:p>
          <a:p>
            <a:endParaRPr lang="ru-RU" dirty="0" smtClean="0"/>
          </a:p>
          <a:p>
            <a:r>
              <a:rPr lang="ru-RU" dirty="0" smtClean="0"/>
              <a:t>• Делаем по 15 повторов для каждой ноги</a:t>
            </a:r>
            <a:endParaRPr lang="ru-RU" dirty="0"/>
          </a:p>
        </p:txBody>
      </p:sp>
      <p:pic>
        <p:nvPicPr>
          <p:cNvPr id="6146" name="Picture 2" descr="C:\Users\Lucker\Desktop\173541867.jpg"/>
          <p:cNvPicPr>
            <a:picLocks noChangeAspect="1" noChangeArrowheads="1"/>
          </p:cNvPicPr>
          <p:nvPr/>
        </p:nvPicPr>
        <p:blipFill>
          <a:blip r:embed="rId2"/>
          <a:srcRect/>
          <a:stretch>
            <a:fillRect/>
          </a:stretch>
        </p:blipFill>
        <p:spPr bwMode="auto">
          <a:xfrm>
            <a:off x="4357686" y="285728"/>
            <a:ext cx="3119455" cy="215962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7500" lnSpcReduction="20000"/>
          </a:bodyPr>
          <a:lstStyle/>
          <a:p>
            <a:r>
              <a:rPr lang="ru-RU" dirty="0" smtClean="0"/>
              <a:t>Цель упражнения</a:t>
            </a:r>
          </a:p>
          <a:p>
            <a:endParaRPr lang="ru-RU" dirty="0" smtClean="0"/>
          </a:p>
          <a:p>
            <a:r>
              <a:rPr lang="ru-RU" dirty="0" smtClean="0"/>
              <a:t>• Встаем на коврик на четвереньки (руки под плечами, колени под ягодицами) </a:t>
            </a:r>
          </a:p>
          <a:p>
            <a:endParaRPr lang="ru-RU" dirty="0" smtClean="0"/>
          </a:p>
          <a:p>
            <a:endParaRPr lang="ru-RU" dirty="0" smtClean="0"/>
          </a:p>
          <a:p>
            <a:r>
              <a:rPr lang="ru-RU" dirty="0" smtClean="0"/>
              <a:t>• Сохраняя одно колено согнутым, поднимаем его до уровня параллельного полу, далее заводим за другое (смотри фото) </a:t>
            </a:r>
          </a:p>
          <a:p>
            <a:endParaRPr lang="ru-RU" dirty="0" smtClean="0"/>
          </a:p>
          <a:p>
            <a:endParaRPr lang="ru-RU" dirty="0" smtClean="0"/>
          </a:p>
          <a:p>
            <a:r>
              <a:rPr lang="ru-RU" dirty="0" smtClean="0"/>
              <a:t>• Возвращаем его в исходное положение не касаясь пола </a:t>
            </a:r>
          </a:p>
          <a:p>
            <a:endParaRPr lang="ru-RU" dirty="0" smtClean="0"/>
          </a:p>
          <a:p>
            <a:endParaRPr lang="ru-RU" dirty="0" smtClean="0"/>
          </a:p>
          <a:p>
            <a:r>
              <a:rPr lang="ru-RU" dirty="0" smtClean="0"/>
              <a:t>• Делаем по 15 повторов для каждой ноги</a:t>
            </a:r>
            <a:endParaRPr lang="ru-RU" dirty="0"/>
          </a:p>
        </p:txBody>
      </p:sp>
      <p:pic>
        <p:nvPicPr>
          <p:cNvPr id="7170" name="Picture 2" descr="C:\Users\Lucker\Desktop\461189620.jpg"/>
          <p:cNvPicPr>
            <a:picLocks noChangeAspect="1" noChangeArrowheads="1"/>
          </p:cNvPicPr>
          <p:nvPr/>
        </p:nvPicPr>
        <p:blipFill>
          <a:blip r:embed="rId2"/>
          <a:srcRect/>
          <a:stretch>
            <a:fillRect/>
          </a:stretch>
        </p:blipFill>
        <p:spPr bwMode="auto">
          <a:xfrm>
            <a:off x="3643306" y="0"/>
            <a:ext cx="3302019" cy="228601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0000" lnSpcReduction="20000"/>
          </a:bodyPr>
          <a:lstStyle/>
          <a:p>
            <a:r>
              <a:rPr lang="ru-RU" dirty="0" smtClean="0"/>
              <a:t>Цель упражнения</a:t>
            </a:r>
          </a:p>
          <a:p>
            <a:endParaRPr lang="ru-RU" dirty="0" smtClean="0"/>
          </a:p>
          <a:p>
            <a:r>
              <a:rPr lang="ru-RU" dirty="0" smtClean="0"/>
              <a:t>• Встаем на коврик на четвереньки (руки под плечами, колени под ягодицами) </a:t>
            </a:r>
          </a:p>
          <a:p>
            <a:endParaRPr lang="ru-RU" dirty="0" smtClean="0"/>
          </a:p>
          <a:p>
            <a:endParaRPr lang="ru-RU" dirty="0" smtClean="0"/>
          </a:p>
          <a:p>
            <a:r>
              <a:rPr lang="ru-RU" dirty="0" smtClean="0"/>
              <a:t>• Отрываем одну ногу от пола и поднимаем ее вверх (угол 90 градусов), затем возвращаем вниз не касаясь пола </a:t>
            </a:r>
          </a:p>
          <a:p>
            <a:endParaRPr lang="ru-RU" dirty="0" smtClean="0"/>
          </a:p>
          <a:p>
            <a:endParaRPr lang="ru-RU" dirty="0" smtClean="0"/>
          </a:p>
          <a:p>
            <a:r>
              <a:rPr lang="ru-RU" dirty="0" smtClean="0"/>
              <a:t>• Отрываем одну ногу от пола и поднимаем ее вверх (угол 90 градусов), затем возвращаем вниз не касаясь пола </a:t>
            </a:r>
          </a:p>
          <a:p>
            <a:endParaRPr lang="ru-RU" dirty="0" smtClean="0"/>
          </a:p>
          <a:p>
            <a:endParaRPr lang="ru-RU" dirty="0" smtClean="0"/>
          </a:p>
          <a:p>
            <a:r>
              <a:rPr lang="ru-RU" dirty="0" smtClean="0"/>
              <a:t>• Делаем 15 повторений для одной ноги затем 15 для другой</a:t>
            </a:r>
            <a:endParaRPr lang="ru-RU" dirty="0"/>
          </a:p>
        </p:txBody>
      </p:sp>
      <p:pic>
        <p:nvPicPr>
          <p:cNvPr id="8194" name="Picture 2" descr="C:\Users\Lucker\Desktop\445427400.jpg"/>
          <p:cNvPicPr>
            <a:picLocks noChangeAspect="1" noChangeArrowheads="1"/>
          </p:cNvPicPr>
          <p:nvPr/>
        </p:nvPicPr>
        <p:blipFill>
          <a:blip r:embed="rId2"/>
          <a:srcRect/>
          <a:stretch>
            <a:fillRect/>
          </a:stretch>
        </p:blipFill>
        <p:spPr bwMode="auto">
          <a:xfrm>
            <a:off x="3857620" y="0"/>
            <a:ext cx="2992454" cy="207169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комплекс для мышц груди</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Сядьте прямо и поднимите руки в стороны до уровня плеч и немного согните их в локтевых суставах (фото-1)</a:t>
            </a:r>
          </a:p>
          <a:p>
            <a:endParaRPr lang="ru-RU" dirty="0" smtClean="0"/>
          </a:p>
          <a:p>
            <a:r>
              <a:rPr lang="ru-RU" dirty="0" smtClean="0"/>
              <a:t>Сделайте вдох, и на выдохе, с напряжением мышц груди, сведите руки перед собой (фото-2). Выполните это упражнение 2 раза по 5-10 повторений </a:t>
            </a:r>
          </a:p>
          <a:p>
            <a:endParaRPr lang="ru-RU" dirty="0" smtClean="0"/>
          </a:p>
          <a:p>
            <a:r>
              <a:rPr lang="ru-RU" dirty="0" smtClean="0"/>
              <a:t>Затем отодвиньте стул и займите исходное положение, опираясь о стол кистями, располагая их на одной линии с плечами и локтями (фото-3). </a:t>
            </a:r>
          </a:p>
          <a:p>
            <a:endParaRPr lang="ru-RU" dirty="0" smtClean="0"/>
          </a:p>
          <a:p>
            <a:r>
              <a:rPr lang="ru-RU" dirty="0" smtClean="0"/>
              <a:t>Выполняя вдох, опуститесь вниз, почти касаясь грудью края стола. При этом Ваши локти направлены точно в стороны. Затем на выдохе поднимитесь вверх в исходное положение (фото-4). Шею всегда держите на одной линии со спиной, не задирайте и не опускайте голову.</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cker\Desktop\173793.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071546"/>
            <a:ext cx="7239000" cy="4846320"/>
          </a:xfrm>
        </p:spPr>
        <p:txBody>
          <a:bodyPr>
            <a:normAutofit fontScale="62500" lnSpcReduction="20000"/>
          </a:bodyPr>
          <a:lstStyle/>
          <a:p>
            <a:r>
              <a:rPr lang="ru-RU" dirty="0" smtClean="0"/>
              <a:t>Выполните это упражнение 10-15 раз, если остались силы выполните еще 1 или 2 подхода.</a:t>
            </a:r>
          </a:p>
          <a:p>
            <a:endParaRPr lang="ru-RU" dirty="0" smtClean="0"/>
          </a:p>
          <a:p>
            <a:r>
              <a:rPr lang="ru-RU" dirty="0" smtClean="0"/>
              <a:t>После проделанных упражнений обязательно растяните мышцы груди. Для этого поднимите руки вверх, как будто хотите поднять большой мяч над головой и уведите руки назад – представьте, что Вы хотите соединить локти за спиной (фото-5).</a:t>
            </a:r>
          </a:p>
          <a:p>
            <a:endParaRPr lang="ru-RU" dirty="0" smtClean="0"/>
          </a:p>
          <a:p>
            <a:r>
              <a:rPr lang="ru-RU" dirty="0" smtClean="0"/>
              <a:t>Однако красота груди зависит также от того, как и в каком количестве женщина питается, например, минеральная вода помогает коже сохранить упругость и вымывает из организма вредные шлаки. А вот при использовании суровой диеты кожа груди быстро теряет упругость и становится морщинистой.</a:t>
            </a:r>
          </a:p>
          <a:p>
            <a:endParaRPr lang="ru-RU" dirty="0" smtClean="0"/>
          </a:p>
          <a:p>
            <a:r>
              <a:rPr lang="ru-RU" dirty="0" smtClean="0"/>
              <a:t>Независимо от того, кому какая грудь досталась, великое искусство состоит в том, чтобы принять себя такой, какая есть, и правильно распорядиться тем, чем наградила природа Полюбите свою грудь, ухаживайте за ней, укрепляйте её физическими упражнениями, и она всегда будет Вашим достоинством, а не недостатком.</a:t>
            </a:r>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Lucker\Desktop\gm1.jpg"/>
          <p:cNvPicPr>
            <a:picLocks noChangeAspect="1" noChangeArrowheads="1"/>
          </p:cNvPicPr>
          <p:nvPr/>
        </p:nvPicPr>
        <p:blipFill>
          <a:blip r:embed="rId2"/>
          <a:srcRect/>
          <a:stretch>
            <a:fillRect/>
          </a:stretch>
        </p:blipFill>
        <p:spPr bwMode="auto">
          <a:xfrm>
            <a:off x="0" y="1285860"/>
            <a:ext cx="2667000" cy="2076450"/>
          </a:xfrm>
          <a:prstGeom prst="rect">
            <a:avLst/>
          </a:prstGeom>
          <a:noFill/>
        </p:spPr>
      </p:pic>
      <p:pic>
        <p:nvPicPr>
          <p:cNvPr id="9219" name="Picture 3" descr="C:\Users\Lucker\Desktop\gm2.jpg"/>
          <p:cNvPicPr>
            <a:picLocks noChangeAspect="1" noChangeArrowheads="1"/>
          </p:cNvPicPr>
          <p:nvPr/>
        </p:nvPicPr>
        <p:blipFill>
          <a:blip r:embed="rId3"/>
          <a:srcRect/>
          <a:stretch>
            <a:fillRect/>
          </a:stretch>
        </p:blipFill>
        <p:spPr bwMode="auto">
          <a:xfrm>
            <a:off x="3143240" y="714356"/>
            <a:ext cx="2286000" cy="1857375"/>
          </a:xfrm>
          <a:prstGeom prst="rect">
            <a:avLst/>
          </a:prstGeom>
          <a:noFill/>
        </p:spPr>
      </p:pic>
      <p:pic>
        <p:nvPicPr>
          <p:cNvPr id="9220" name="Picture 4" descr="C:\Users\Lucker\Desktop\gm3.jpg"/>
          <p:cNvPicPr>
            <a:picLocks noChangeAspect="1" noChangeArrowheads="1"/>
          </p:cNvPicPr>
          <p:nvPr/>
        </p:nvPicPr>
        <p:blipFill>
          <a:blip r:embed="rId4"/>
          <a:srcRect/>
          <a:stretch>
            <a:fillRect/>
          </a:stretch>
        </p:blipFill>
        <p:spPr bwMode="auto">
          <a:xfrm>
            <a:off x="5715008" y="1214422"/>
            <a:ext cx="2286000" cy="1781175"/>
          </a:xfrm>
          <a:prstGeom prst="rect">
            <a:avLst/>
          </a:prstGeom>
          <a:noFill/>
        </p:spPr>
      </p:pic>
      <p:pic>
        <p:nvPicPr>
          <p:cNvPr id="9221" name="Picture 5" descr="C:\Users\Lucker\Desktop\gm4.jpg"/>
          <p:cNvPicPr>
            <a:picLocks noChangeAspect="1" noChangeArrowheads="1"/>
          </p:cNvPicPr>
          <p:nvPr/>
        </p:nvPicPr>
        <p:blipFill>
          <a:blip r:embed="rId5"/>
          <a:srcRect/>
          <a:stretch>
            <a:fillRect/>
          </a:stretch>
        </p:blipFill>
        <p:spPr bwMode="auto">
          <a:xfrm>
            <a:off x="785786" y="4214818"/>
            <a:ext cx="2286000" cy="1476375"/>
          </a:xfrm>
          <a:prstGeom prst="rect">
            <a:avLst/>
          </a:prstGeom>
          <a:noFill/>
        </p:spPr>
      </p:pic>
      <p:pic>
        <p:nvPicPr>
          <p:cNvPr id="9222" name="Picture 6" descr="C:\Users\Lucker\Desktop\gm5.jpg"/>
          <p:cNvPicPr>
            <a:picLocks noChangeAspect="1" noChangeArrowheads="1"/>
          </p:cNvPicPr>
          <p:nvPr/>
        </p:nvPicPr>
        <p:blipFill>
          <a:blip r:embed="rId6"/>
          <a:srcRect/>
          <a:stretch>
            <a:fillRect/>
          </a:stretch>
        </p:blipFill>
        <p:spPr bwMode="auto">
          <a:xfrm>
            <a:off x="4857752" y="3571876"/>
            <a:ext cx="2286000" cy="221932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Я собираюсь заняться этим с нового года.</a:t>
            </a:r>
          </a:p>
          <a:p>
            <a:pPr>
              <a:buNone/>
            </a:pPr>
            <a:r>
              <a:rPr lang="ru-RU" dirty="0" smtClean="0"/>
              <a:t>(Надеюсь</a:t>
            </a:r>
            <a:r>
              <a:rPr lang="ru-RU" dirty="0" smtClean="0"/>
              <a:t>, у меня это </a:t>
            </a:r>
            <a:r>
              <a:rPr lang="ru-RU" dirty="0" smtClean="0"/>
              <a:t>получится)</a:t>
            </a:r>
          </a:p>
          <a:p>
            <a:pPr>
              <a:buNone/>
            </a:pPr>
            <a:endParaRPr lang="ru-RU" dirty="0" smtClean="0"/>
          </a:p>
          <a:p>
            <a:pPr>
              <a:buNone/>
            </a:pPr>
            <a:endParaRPr lang="ru-RU" dirty="0" smtClean="0"/>
          </a:p>
          <a:p>
            <a:pPr>
              <a:buNone/>
            </a:pPr>
            <a:endParaRPr lang="ru-RU" dirty="0" smtClean="0"/>
          </a:p>
          <a:p>
            <a:pPr>
              <a:buNone/>
            </a:pPr>
            <a:r>
              <a:rPr lang="ru-RU" dirty="0" smtClean="0"/>
              <a:t>Проект выполнила</a:t>
            </a:r>
          </a:p>
          <a:p>
            <a:pPr>
              <a:buNone/>
            </a:pPr>
            <a:r>
              <a:rPr lang="ru-RU" dirty="0" smtClean="0"/>
              <a:t>у</a:t>
            </a:r>
            <a:r>
              <a:rPr lang="ru-RU" dirty="0" smtClean="0"/>
              <a:t>ченица 9А класса</a:t>
            </a:r>
          </a:p>
          <a:p>
            <a:pPr>
              <a:buNone/>
            </a:pPr>
            <a:r>
              <a:rPr lang="ru-RU" dirty="0" smtClean="0"/>
              <a:t>Ковригина Екатерина</a:t>
            </a:r>
          </a:p>
          <a:p>
            <a:pPr>
              <a:buNone/>
            </a:pPr>
            <a:endParaRPr lang="ru-RU" dirty="0" smtClean="0"/>
          </a:p>
          <a:p>
            <a:pPr>
              <a:buNone/>
            </a:pP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7239000" cy="4846320"/>
          </a:xfrm>
        </p:spPr>
        <p:txBody>
          <a:bodyPr/>
          <a:lstStyle/>
          <a:p>
            <a:r>
              <a:rPr lang="ru-RU" dirty="0" smtClean="0"/>
              <a:t>Но и её тело не назвать идеальным… Так что же мне в ней так нравится? Она такая естественная, милая и настоящая! Я считаю, что это самое главное.</a:t>
            </a:r>
            <a:endParaRPr lang="ru-RU" dirty="0"/>
          </a:p>
        </p:txBody>
      </p:sp>
      <p:pic>
        <p:nvPicPr>
          <p:cNvPr id="2050" name="Picture 2" descr="C:\Users\Lucker\Desktop\jessica-alba-we-love-you-in-a-bikini-page-view-img-1.jpg"/>
          <p:cNvPicPr>
            <a:picLocks noChangeAspect="1" noChangeArrowheads="1"/>
          </p:cNvPicPr>
          <p:nvPr/>
        </p:nvPicPr>
        <p:blipFill>
          <a:blip r:embed="rId2"/>
          <a:srcRect/>
          <a:stretch>
            <a:fillRect/>
          </a:stretch>
        </p:blipFill>
        <p:spPr bwMode="auto">
          <a:xfrm>
            <a:off x="5429239" y="1285860"/>
            <a:ext cx="3714761" cy="557214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7239000" cy="4846320"/>
          </a:xfrm>
        </p:spPr>
        <p:txBody>
          <a:bodyPr/>
          <a:lstStyle/>
          <a:p>
            <a:r>
              <a:rPr lang="ru-RU" dirty="0" smtClean="0"/>
              <a:t>Также мне очень нравится </a:t>
            </a:r>
            <a:r>
              <a:rPr lang="ru-RU" dirty="0" err="1" smtClean="0"/>
              <a:t>Анджелина</a:t>
            </a:r>
            <a:r>
              <a:rPr lang="ru-RU" dirty="0" smtClean="0"/>
              <a:t> </a:t>
            </a:r>
            <a:r>
              <a:rPr lang="ru-RU" dirty="0" err="1" smtClean="0"/>
              <a:t>Джоли</a:t>
            </a:r>
            <a:r>
              <a:rPr lang="ru-RU" dirty="0" smtClean="0"/>
              <a:t>.</a:t>
            </a:r>
            <a:endParaRPr lang="ru-RU" dirty="0"/>
          </a:p>
        </p:txBody>
      </p:sp>
      <p:pic>
        <p:nvPicPr>
          <p:cNvPr id="3074" name="Picture 2" descr="C:\Users\Lucker\Desktop\25b84404b152.jpg"/>
          <p:cNvPicPr>
            <a:picLocks noChangeAspect="1" noChangeArrowheads="1"/>
          </p:cNvPicPr>
          <p:nvPr/>
        </p:nvPicPr>
        <p:blipFill>
          <a:blip r:embed="rId2"/>
          <a:srcRect/>
          <a:stretch>
            <a:fillRect/>
          </a:stretch>
        </p:blipFill>
        <p:spPr bwMode="auto">
          <a:xfrm>
            <a:off x="1714481" y="471247"/>
            <a:ext cx="5149320" cy="638675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Не могу сказать, что у меня плохая фигура, напротив, она в принципе неплохая, но ещё стоит очень много трудиться для достижения моей цели. А целью, собственно, является похудеть и подкачать тело.</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ucker\Documents\Максим\Фотографии\Египет 2010\DSC00427д.jpg"/>
          <p:cNvPicPr>
            <a:picLocks noChangeAspect="1" noChangeArrowheads="1"/>
          </p:cNvPicPr>
          <p:nvPr/>
        </p:nvPicPr>
        <p:blipFill>
          <a:blip r:embed="rId2"/>
          <a:srcRect/>
          <a:stretch>
            <a:fillRect/>
          </a:stretch>
        </p:blipFill>
        <p:spPr bwMode="auto">
          <a:xfrm>
            <a:off x="0" y="928670"/>
            <a:ext cx="9144000" cy="2613299"/>
          </a:xfrm>
          <a:prstGeom prst="rect">
            <a:avLst/>
          </a:prstGeom>
          <a:noFill/>
        </p:spPr>
      </p:pic>
      <p:sp>
        <p:nvSpPr>
          <p:cNvPr id="5" name="Прямоугольник 4"/>
          <p:cNvSpPr/>
          <p:nvPr/>
        </p:nvSpPr>
        <p:spPr>
          <a:xfrm>
            <a:off x="357158" y="571480"/>
            <a:ext cx="1785950" cy="369332"/>
          </a:xfrm>
          <a:prstGeom prst="rect">
            <a:avLst/>
          </a:prstGeom>
        </p:spPr>
        <p:txBody>
          <a:bodyPr wrap="square">
            <a:spAutoFit/>
          </a:bodyPr>
          <a:lstStyle/>
          <a:p>
            <a:r>
              <a:rPr lang="ru-RU" dirty="0" smtClean="0"/>
              <a:t>Это я </a:t>
            </a:r>
            <a:r>
              <a:rPr lang="ru-RU" dirty="0" smtClean="0">
                <a:sym typeface="Wingdings" pitchFamily="2" charset="2"/>
              </a:rPr>
              <a:t></a:t>
            </a:r>
            <a:endParaRPr lang="ru-RU" dirty="0"/>
          </a:p>
        </p:txBody>
      </p:sp>
      <p:pic>
        <p:nvPicPr>
          <p:cNvPr id="4099" name="Picture 3" descr="C:\Users\Lucker\Documents\Максим\Фотографии\Египет 2010\DSC00654о.jpg"/>
          <p:cNvPicPr>
            <a:picLocks noChangeAspect="1" noChangeArrowheads="1"/>
          </p:cNvPicPr>
          <p:nvPr/>
        </p:nvPicPr>
        <p:blipFill>
          <a:blip r:embed="rId3"/>
          <a:srcRect/>
          <a:stretch>
            <a:fillRect/>
          </a:stretch>
        </p:blipFill>
        <p:spPr bwMode="auto">
          <a:xfrm>
            <a:off x="2357421" y="3571876"/>
            <a:ext cx="4483609" cy="328612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Мои показатели физического                 развития</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Рост (см)                                            166</a:t>
            </a:r>
          </a:p>
          <a:p>
            <a:r>
              <a:rPr lang="ru-RU" dirty="0" smtClean="0"/>
              <a:t>Вес (кг)                                               53</a:t>
            </a:r>
          </a:p>
          <a:p>
            <a:r>
              <a:rPr lang="ru-RU" dirty="0" err="1" smtClean="0"/>
              <a:t>Окр</a:t>
            </a:r>
            <a:r>
              <a:rPr lang="ru-RU" dirty="0" smtClean="0"/>
              <a:t>. Грудной клетки                           80</a:t>
            </a:r>
          </a:p>
          <a:p>
            <a:r>
              <a:rPr lang="ru-RU" dirty="0" smtClean="0"/>
              <a:t>Пульс в покое (ЧСС, уд. В мин.)          72</a:t>
            </a:r>
          </a:p>
          <a:p>
            <a:r>
              <a:rPr lang="ru-RU" dirty="0" smtClean="0"/>
              <a:t>Пульс (ЧСС) после 20 приседаний       132</a:t>
            </a:r>
          </a:p>
          <a:p>
            <a:r>
              <a:rPr lang="ru-RU" dirty="0" smtClean="0"/>
              <a:t>Задержка дыхания на вдохе (сек.)      42</a:t>
            </a:r>
          </a:p>
          <a:p>
            <a:r>
              <a:rPr lang="ru-RU" dirty="0" smtClean="0"/>
              <a:t>Задержка дыхания на выдохе (сек.)    36</a:t>
            </a:r>
          </a:p>
          <a:p>
            <a:r>
              <a:rPr lang="ru-RU" dirty="0" smtClean="0"/>
              <a:t>Ритмичность ЧСС</a:t>
            </a:r>
          </a:p>
          <a:p>
            <a:r>
              <a:rPr lang="ru-RU" dirty="0" smtClean="0"/>
              <a:t>Артериальное давление</a:t>
            </a:r>
          </a:p>
          <a:p>
            <a:r>
              <a:rPr lang="ru-RU" dirty="0" smtClean="0"/>
              <a:t>Сила кистевого хвата (кг)</a:t>
            </a:r>
          </a:p>
          <a:p>
            <a:r>
              <a:rPr lang="ru-RU" dirty="0" smtClean="0"/>
              <a:t>Осанка</a:t>
            </a:r>
          </a:p>
          <a:p>
            <a:r>
              <a:rPr lang="ru-RU" dirty="0" smtClean="0"/>
              <a:t>Стопа</a:t>
            </a:r>
          </a:p>
          <a:p>
            <a:r>
              <a:rPr lang="ru-RU" dirty="0" smtClean="0"/>
              <a:t>Зрение                                                  100%</a:t>
            </a:r>
          </a:p>
          <a:p>
            <a:r>
              <a:rPr lang="ru-RU" dirty="0" smtClean="0"/>
              <a:t>Телосложение (тип конструкции)</a:t>
            </a:r>
          </a:p>
          <a:p>
            <a:r>
              <a:rPr lang="ru-RU" dirty="0" smtClean="0"/>
              <a:t>Группа по физической культуре</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7239000" cy="1143000"/>
          </a:xfrm>
        </p:spPr>
        <p:txBody>
          <a:bodyPr>
            <a:normAutofit fontScale="90000"/>
          </a:bodyPr>
          <a:lstStyle/>
          <a:p>
            <a:r>
              <a:rPr lang="ru-RU" dirty="0" smtClean="0"/>
              <a:t>                     Реал.            Идеал.</a:t>
            </a:r>
            <a:endParaRPr lang="ru-RU" dirty="0"/>
          </a:p>
        </p:txBody>
      </p:sp>
      <p:sp>
        <p:nvSpPr>
          <p:cNvPr id="3" name="Содержимое 2"/>
          <p:cNvSpPr>
            <a:spLocks noGrp="1"/>
          </p:cNvSpPr>
          <p:nvPr>
            <p:ph idx="1"/>
          </p:nvPr>
        </p:nvSpPr>
        <p:spPr/>
        <p:txBody>
          <a:bodyPr/>
          <a:lstStyle/>
          <a:p>
            <a:r>
              <a:rPr lang="ru-RU" dirty="0" smtClean="0"/>
              <a:t>Шея                            34                          35</a:t>
            </a:r>
          </a:p>
          <a:p>
            <a:r>
              <a:rPr lang="ru-RU" dirty="0" err="1" smtClean="0"/>
              <a:t>Окр</a:t>
            </a:r>
            <a:r>
              <a:rPr lang="ru-RU" dirty="0" smtClean="0"/>
              <a:t>. Груд. Клетки       80                     82,75</a:t>
            </a:r>
          </a:p>
          <a:p>
            <a:r>
              <a:rPr lang="ru-RU" dirty="0" err="1" smtClean="0"/>
              <a:t>Окр</a:t>
            </a:r>
            <a:r>
              <a:rPr lang="ru-RU" dirty="0" smtClean="0"/>
              <a:t>. Бюста                  84                         90</a:t>
            </a:r>
          </a:p>
          <a:p>
            <a:r>
              <a:rPr lang="ru-RU" dirty="0" err="1" smtClean="0"/>
              <a:t>Окр</a:t>
            </a:r>
            <a:r>
              <a:rPr lang="ru-RU" dirty="0" smtClean="0"/>
              <a:t>. Талии                  70                      60,5</a:t>
            </a:r>
          </a:p>
          <a:p>
            <a:r>
              <a:rPr lang="ru-RU" dirty="0" err="1" smtClean="0"/>
              <a:t>Окр</a:t>
            </a:r>
            <a:r>
              <a:rPr lang="ru-RU" dirty="0" smtClean="0"/>
              <a:t>. Таза                     94                        95</a:t>
            </a:r>
          </a:p>
          <a:p>
            <a:r>
              <a:rPr lang="ru-RU" dirty="0" err="1" smtClean="0"/>
              <a:t>Окр</a:t>
            </a:r>
            <a:r>
              <a:rPr lang="ru-RU" dirty="0" smtClean="0"/>
              <a:t>. Бедра                   50                        51</a:t>
            </a:r>
          </a:p>
          <a:p>
            <a:r>
              <a:rPr lang="ru-RU" dirty="0" err="1" smtClean="0"/>
              <a:t>Окр</a:t>
            </a:r>
            <a:r>
              <a:rPr lang="ru-RU" dirty="0" smtClean="0"/>
              <a:t>. Голени                 34                        34</a:t>
            </a:r>
          </a:p>
          <a:p>
            <a:r>
              <a:rPr lang="ru-RU" dirty="0" err="1" smtClean="0"/>
              <a:t>Окр</a:t>
            </a:r>
            <a:r>
              <a:rPr lang="ru-RU" dirty="0" smtClean="0"/>
              <a:t>. Запястья             14.5                       17</a:t>
            </a:r>
          </a:p>
          <a:p>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125</TotalTime>
  <Words>2273</Words>
  <Application>Microsoft Office PowerPoint</Application>
  <PresentationFormat>Экран (4:3)</PresentationFormat>
  <Paragraphs>195</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Изящная</vt:lpstr>
      <vt:lpstr>Мой идеал</vt:lpstr>
      <vt:lpstr>Слайд 2</vt:lpstr>
      <vt:lpstr>Слайд 3</vt:lpstr>
      <vt:lpstr>Слайд 4</vt:lpstr>
      <vt:lpstr>Слайд 5</vt:lpstr>
      <vt:lpstr>Слайд 6</vt:lpstr>
      <vt:lpstr>Слайд 7</vt:lpstr>
      <vt:lpstr>Мои показатели физического                 развития</vt:lpstr>
      <vt:lpstr>                     Реал.            Идеал.</vt:lpstr>
      <vt:lpstr>Слайд 10</vt:lpstr>
      <vt:lpstr>Что для этого нужно?</vt:lpstr>
      <vt:lpstr>Общие основы правильного питания:</vt:lpstr>
      <vt:lpstr>Слайд 13</vt:lpstr>
      <vt:lpstr>Упражнения на пресс, подтягиваем живот</vt:lpstr>
      <vt:lpstr>Слайд 15</vt:lpstr>
      <vt:lpstr>Слайд 16</vt:lpstr>
      <vt:lpstr>Упражнения на пресс, создаем рельеф</vt:lpstr>
      <vt:lpstr>Слайд 18</vt:lpstr>
      <vt:lpstr>Слайд 19</vt:lpstr>
      <vt:lpstr>Аэробные упражнения</vt:lpstr>
      <vt:lpstr>Слайд 21</vt:lpstr>
      <vt:lpstr>Слайд 22</vt:lpstr>
      <vt:lpstr>Слайд 23</vt:lpstr>
      <vt:lpstr>Слайд 24</vt:lpstr>
      <vt:lpstr>Слайд 25</vt:lpstr>
      <vt:lpstr>Слайд 26</vt:lpstr>
      <vt:lpstr>Слайд 27</vt:lpstr>
      <vt:lpstr>Слайд 28</vt:lpstr>
      <vt:lpstr>комплекс для мышц груди</vt:lpstr>
      <vt:lpstr>Слайд 30</vt:lpstr>
      <vt:lpstr>Слайд 31</vt:lpstr>
      <vt:lpstr>Слайд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Мой идеал</dc:title>
  <dc:creator>Lucker</dc:creator>
  <cp:lastModifiedBy>Admin</cp:lastModifiedBy>
  <cp:revision>15</cp:revision>
  <dcterms:created xsi:type="dcterms:W3CDTF">2010-12-28T15:16:08Z</dcterms:created>
  <dcterms:modified xsi:type="dcterms:W3CDTF">2017-01-31T16:40:21Z</dcterms:modified>
</cp:coreProperties>
</file>