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4" r:id="rId4"/>
    <p:sldId id="268" r:id="rId5"/>
    <p:sldId id="269" r:id="rId6"/>
    <p:sldId id="270" r:id="rId7"/>
    <p:sldId id="261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A2F1-5008-4AEF-89A6-8CCBC098DCF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5520"/>
            <a:ext cx="864096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cs typeface="Aharoni" pitchFamily="2" charset="-79"/>
              </a:rPr>
              <a:t>Игровое</a:t>
            </a:r>
            <a:r>
              <a:rPr lang="ru-RU" sz="7200" b="1" dirty="0" smtClean="0">
                <a:cs typeface="Aharoni" pitchFamily="2" charset="-79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cs typeface="Aharoni" pitchFamily="2" charset="-79"/>
              </a:rPr>
              <a:t>многоборье </a:t>
            </a:r>
            <a:r>
              <a:rPr lang="ru-RU" sz="7200" b="1" dirty="0" err="1" smtClean="0">
                <a:solidFill>
                  <a:srgbClr val="FF0000"/>
                </a:solidFill>
                <a:cs typeface="Aharoni" pitchFamily="2" charset="-79"/>
              </a:rPr>
              <a:t>Фри-Геймс</a:t>
            </a:r>
            <a:r>
              <a:rPr lang="ru-RU" sz="7200" b="1" dirty="0">
                <a:solidFill>
                  <a:srgbClr val="FF0000"/>
                </a:solidFill>
                <a:cs typeface="Aharoni" pitchFamily="2" charset="-79"/>
              </a:rPr>
              <a:t>. </a:t>
            </a:r>
            <a:endParaRPr lang="ru-RU" sz="72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5049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учатся  принимать правильные решение в игровых ситуациях и прогнозировать их последствия, соблюдают нормы общественного поведения. Работать в группе и  занимать позицию в дискуссиях,  выражать свое собственное мнение без отрицательных эмоций. Научились  прислушиваться к мнению коллектива. Получают положительный заряд от  занятий физической культурой и тем самым  повышают интерес к урокам.  Развития физических качества.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изкультурно - оздоровительные мероприятия\20170301_1519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изкультурно - оздоровительные мероприятия\20170301_153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Внекл.работа 1\грамоты внек.раб\ФРИг 3 класс  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1764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Внекл.работа 1\грамоты внек.раб\ФРИ-Г 2013      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81642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Внекл.работа 1\грамоты внек.раб\ФРИГ      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81642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MG_2017040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39248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Для вики курган\награды\Бачинина О.М. КЭП-2017 - благодарственное письмо Единая Росси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47667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ля вики курган\награды\Бачинина О.М. КЭП-2017 -  грамота Департамента социальной политики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9878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Настена</dc:creator>
  <cp:lastModifiedBy>Настена</cp:lastModifiedBy>
  <cp:revision>8</cp:revision>
  <dcterms:created xsi:type="dcterms:W3CDTF">2017-04-09T15:03:13Z</dcterms:created>
  <dcterms:modified xsi:type="dcterms:W3CDTF">2017-04-15T13:15:58Z</dcterms:modified>
</cp:coreProperties>
</file>