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7" r:id="rId4"/>
    <p:sldId id="270" r:id="rId5"/>
    <p:sldId id="264" r:id="rId6"/>
    <p:sldId id="279" r:id="rId7"/>
    <p:sldId id="287" r:id="rId8"/>
    <p:sldId id="289" r:id="rId9"/>
    <p:sldId id="286" r:id="rId10"/>
    <p:sldId id="301" r:id="rId11"/>
    <p:sldId id="297" r:id="rId12"/>
    <p:sldId id="307" r:id="rId13"/>
    <p:sldId id="300" r:id="rId14"/>
    <p:sldId id="303" r:id="rId15"/>
    <p:sldId id="284" r:id="rId16"/>
    <p:sldId id="30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6D7CAD-716A-419B-A618-39524A538A4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E7F2911-286D-4E15-807A-CF708D30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i="1" dirty="0" err="1" smtClean="0"/>
              <a:t>Портфолио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Ученицы 9б класса</a:t>
            </a:r>
          </a:p>
          <a:p>
            <a:r>
              <a:rPr lang="ru-RU" dirty="0" smtClean="0"/>
              <a:t>Школы-интерната №11</a:t>
            </a:r>
          </a:p>
          <a:p>
            <a:r>
              <a:rPr lang="ru-RU" dirty="0" smtClean="0"/>
              <a:t>Лисьих     Екатерины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ШГПИ «Весенний калейдоскоп»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84" y="2249488"/>
            <a:ext cx="2973016" cy="4525962"/>
          </a:xfrm>
        </p:spPr>
      </p:pic>
      <p:pic>
        <p:nvPicPr>
          <p:cNvPr id="6" name="Picture 2" descr="C:\Documents and Settings\Rusnova\Мои документы\Вес Кол\yO2-YrmqKsw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2209799"/>
            <a:ext cx="5256584" cy="456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54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Новогодняя выставка СЮН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20851"/>
            <a:ext cx="4351338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10800" b="8000"/>
          <a:stretch/>
        </p:blipFill>
        <p:spPr>
          <a:xfrm>
            <a:off x="478767" y="2443169"/>
            <a:ext cx="2807259" cy="40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МОСКОВСКИЙ ОТКРЫТЫЙ ВИРТУАЛЬНЫЙ ТВОРЧЕСКИЙ КОНУРС ПОДЕЛОК И РИСУНКОВ ДЕТЕЙ С ОВЗ </a:t>
            </a:r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В гостях у Деда Мороза»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868613"/>
            <a:ext cx="3565525" cy="479425"/>
          </a:xfrm>
        </p:spPr>
        <p:txBody>
          <a:bodyPr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703763" y="2844800"/>
            <a:ext cx="4440237" cy="481013"/>
          </a:xfrm>
        </p:spPr>
        <p:txBody>
          <a:bodyPr rtlCol="0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024336" cy="4077071"/>
          </a:xfrm>
        </p:spPr>
      </p:pic>
    </p:spTree>
    <p:extLst>
      <p:ext uri="{BB962C8B-B14F-4D97-AF65-F5344CB8AC3E}">
        <p14:creationId xmlns:p14="http://schemas.microsoft.com/office/powerpoint/2010/main" val="1883735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9360" y="2021074"/>
            <a:ext cx="5801784" cy="396044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96044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7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Швейные работы 9-го класса</a:t>
            </a:r>
            <a:endParaRPr lang="ru-RU" sz="36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65" y="2336612"/>
            <a:ext cx="2069869" cy="4351713"/>
          </a:xfrm>
        </p:spPr>
      </p:pic>
      <p:pic>
        <p:nvPicPr>
          <p:cNvPr id="9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4976" r="6859" b="18436"/>
          <a:stretch/>
        </p:blipFill>
        <p:spPr>
          <a:xfrm rot="16200000">
            <a:off x="899593" y="3140967"/>
            <a:ext cx="4320479" cy="2592287"/>
          </a:xfrm>
        </p:spPr>
      </p:pic>
    </p:spTree>
    <p:extLst>
      <p:ext uri="{BB962C8B-B14F-4D97-AF65-F5344CB8AC3E}">
        <p14:creationId xmlns:p14="http://schemas.microsoft.com/office/powerpoint/2010/main" val="2410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79296" cy="122413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выставке  СЮТ «Дизайн одежды»</a:t>
            </a:r>
            <a:endParaRPr lang="ru-RU" dirty="0"/>
          </a:p>
        </p:txBody>
      </p:sp>
      <p:pic>
        <p:nvPicPr>
          <p:cNvPr id="19460" name="Picture 4" descr="C:\Documents and Settings\Администратор\Рабочий стол\103_PANA\P103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30" t="5405" r="3463" b="3908"/>
          <a:stretch>
            <a:fillRect/>
          </a:stretch>
        </p:blipFill>
        <p:spPr bwMode="auto">
          <a:xfrm>
            <a:off x="1475656" y="1554819"/>
            <a:ext cx="6336705" cy="504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5535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7-м классе –выполнен </a:t>
            </a:r>
            <a:br>
              <a:rPr lang="ru-RU" sz="3200" dirty="0" smtClean="0"/>
            </a:br>
            <a:r>
              <a:rPr lang="ru-RU" sz="3200" dirty="0" smtClean="0"/>
              <a:t>ученический проект- халат.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smtClean="0"/>
              <a:t>Работа участвовала </a:t>
            </a:r>
            <a:r>
              <a:rPr lang="ru-RU" dirty="0"/>
              <a:t>в экспозиции на родительской конференции</a:t>
            </a:r>
          </a:p>
        </p:txBody>
      </p:sp>
      <p:pic>
        <p:nvPicPr>
          <p:cNvPr id="4" name="Picture 3" descr="C:\Documents and Settings\iren\Рабочий стол\100_PANA\P1000051.JPG"/>
          <p:cNvPicPr>
            <a:picLocks noChangeAspect="1" noChangeArrowheads="1"/>
          </p:cNvPicPr>
          <p:nvPr/>
        </p:nvPicPr>
        <p:blipFill rotWithShape="1">
          <a:blip r:embed="rId2" cstate="print"/>
          <a:srcRect l="-2470" r="13580" b="21167"/>
          <a:stretch/>
        </p:blipFill>
        <p:spPr bwMode="auto">
          <a:xfrm>
            <a:off x="1259633" y="2636912"/>
            <a:ext cx="5400599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Работа  «Цветы» на аллее мастеров .</a:t>
            </a:r>
            <a:br>
              <a:rPr lang="ru-RU" sz="3200" dirty="0" smtClean="0"/>
            </a:br>
            <a:r>
              <a:rPr lang="ru-RU" sz="3200" dirty="0" smtClean="0"/>
              <a:t> День города.</a:t>
            </a:r>
            <a:r>
              <a:rPr lang="ru-RU" sz="2800" dirty="0" smtClean="0"/>
              <a:t>25 августа 2011 года</a:t>
            </a:r>
          </a:p>
        </p:txBody>
      </p:sp>
      <p:pic>
        <p:nvPicPr>
          <p:cNvPr id="10243" name="Picture 2" descr="C:\Documents and Settings\iren\Мои документы\в сайт\Аллея мастеров\SL370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33873"/>
            <a:ext cx="4038600" cy="3357191"/>
          </a:xfrm>
          <a:noFill/>
        </p:spPr>
      </p:pic>
      <p:pic>
        <p:nvPicPr>
          <p:cNvPr id="7170" name="Picture 2" descr="C:\Documents and Settings\admin\Рабочий стол\выставка работ\Лисьих Катя, 12 лет. Цветы полевые, вышивка лентам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496" y="2249488"/>
            <a:ext cx="367200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472518" cy="9286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V</a:t>
            </a:r>
            <a:r>
              <a:rPr lang="ru-RU" sz="2800" b="1" dirty="0" smtClean="0">
                <a:solidFill>
                  <a:schemeClr val="tx1"/>
                </a:solidFill>
              </a:rPr>
              <a:t> городской конкурс детского изобразительного творчества «Золотая кисть»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в художественной школе</a:t>
            </a:r>
            <a:endParaRPr lang="ru-RU" sz="2800" b="1" dirty="0"/>
          </a:p>
        </p:txBody>
      </p:sp>
      <p:sp>
        <p:nvSpPr>
          <p:cNvPr id="26627" name="Текст 2"/>
          <p:cNvSpPr>
            <a:spLocks noGrp="1"/>
          </p:cNvSpPr>
          <p:nvPr>
            <p:ph type="body" idx="4294967295"/>
          </p:nvPr>
        </p:nvSpPr>
        <p:spPr>
          <a:xfrm>
            <a:off x="5857875" y="3071810"/>
            <a:ext cx="3286125" cy="328612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Приняла участие в выставке. Награждена Грамотой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Работа «Белочка» </a:t>
            </a:r>
          </a:p>
        </p:txBody>
      </p:sp>
      <p:pic>
        <p:nvPicPr>
          <p:cNvPr id="6146" name="Picture 2" descr="C:\Documents and Settings\admin\Рабочий стол\выставка работ\IMG_6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49488"/>
            <a:ext cx="3312368" cy="43243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750" r="5201" b="650"/>
          <a:stretch/>
        </p:blipFill>
        <p:spPr>
          <a:xfrm>
            <a:off x="5292080" y="2249488"/>
            <a:ext cx="3384376" cy="456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571612"/>
            <a:ext cx="3257544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«Белочка» на экспозиции </a:t>
            </a:r>
            <a:r>
              <a:rPr lang="ru-RU" dirty="0"/>
              <a:t>выставки  на СЮТ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Тв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857233"/>
            <a:ext cx="4643466" cy="57150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143000"/>
            <a:ext cx="4257676" cy="12858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Техника валяния из шерсти…</a:t>
            </a:r>
            <a:endParaRPr lang="ru-RU" sz="3200" dirty="0"/>
          </a:p>
        </p:txBody>
      </p:sp>
      <p:pic>
        <p:nvPicPr>
          <p:cNvPr id="5122" name="Picture 2" descr="C:\Documents and Settings\iren\Рабочий стол\спец.гр\DSCF28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38600" cy="307183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357562"/>
            <a:ext cx="49292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в ШГПИ на региональной конференции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1" t="20328" r="354" b="19918"/>
          <a:stretch/>
        </p:blipFill>
        <p:spPr>
          <a:xfrm>
            <a:off x="2195737" y="2780929"/>
            <a:ext cx="4536504" cy="2808312"/>
          </a:xfrm>
        </p:spPr>
      </p:pic>
    </p:spTree>
    <p:extLst>
      <p:ext uri="{BB962C8B-B14F-4D97-AF65-F5344CB8AC3E}">
        <p14:creationId xmlns:p14="http://schemas.microsoft.com/office/powerpoint/2010/main" val="259332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34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Панно из ткани «Домик» для детского сада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09800"/>
            <a:ext cx="3886200" cy="438755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4179118"/>
          </a:xfrm>
        </p:spPr>
      </p:pic>
    </p:spTree>
    <p:extLst>
      <p:ext uri="{BB962C8B-B14F-4D97-AF65-F5344CB8AC3E}">
        <p14:creationId xmlns:p14="http://schemas.microsoft.com/office/powerpoint/2010/main" val="118541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ru-RU" altLang="ru-RU" dirty="0" smtClean="0"/>
              <a:t>Результаты выставки СЮН: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600" y="1628775"/>
            <a:ext cx="273685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dirty="0" smtClean="0"/>
              <a:t>Грамотой награждена: </a:t>
            </a:r>
          </a:p>
          <a:p>
            <a:pPr>
              <a:defRPr/>
            </a:pPr>
            <a:r>
              <a:rPr lang="ru-RU" sz="2000" dirty="0" smtClean="0"/>
              <a:t>– Лисьих Екатерина;</a:t>
            </a:r>
            <a:r>
              <a:rPr lang="ru-RU" sz="2000" dirty="0"/>
              <a:t> 8б </a:t>
            </a:r>
            <a:endParaRPr lang="ru-RU" sz="2000" dirty="0" smtClean="0"/>
          </a:p>
        </p:txBody>
      </p:sp>
      <p:pic>
        <p:nvPicPr>
          <p:cNvPr id="35844" name="Объект 4" descr="G:\DCIM\102_PANA\P10201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7128" t="10867" r="18117" b="53714"/>
          <a:stretch>
            <a:fillRect/>
          </a:stretch>
        </p:blipFill>
        <p:spPr>
          <a:xfrm>
            <a:off x="457200" y="1628774"/>
            <a:ext cx="4691063" cy="4608537"/>
          </a:xfrm>
        </p:spPr>
      </p:pic>
      <p:pic>
        <p:nvPicPr>
          <p:cNvPr id="5" name="Picture 3" descr="H:\СЮН-12\P10107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2227" r="10152" b="2029"/>
          <a:stretch/>
        </p:blipFill>
        <p:spPr>
          <a:xfrm>
            <a:off x="4932040" y="3692979"/>
            <a:ext cx="4032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126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Georgia</vt:lpstr>
      <vt:lpstr>Times New Roman</vt:lpstr>
      <vt:lpstr>Trebuchet MS</vt:lpstr>
      <vt:lpstr>Wingdings 2</vt:lpstr>
      <vt:lpstr>Городская</vt:lpstr>
      <vt:lpstr>Портфолио</vt:lpstr>
      <vt:lpstr>В 7-м классе –выполнен  ученический проект- халат.</vt:lpstr>
      <vt:lpstr>Работа  «Цветы» на аллее мастеров .  День города.25 августа 2011 года</vt:lpstr>
      <vt:lpstr>V городской конкурс детского изобразительного творчества «Золотая кисть»  в художественной школе</vt:lpstr>
      <vt:lpstr>Работа «Белочка» на экспозиции выставки  на СЮТ</vt:lpstr>
      <vt:lpstr>Техника валяния из шерсти…</vt:lpstr>
      <vt:lpstr>Выставка в ШГПИ на региональной конференции</vt:lpstr>
      <vt:lpstr>Панно из ткани «Домик» для детского сада</vt:lpstr>
      <vt:lpstr>Результаты выставки СЮН:</vt:lpstr>
      <vt:lpstr>ШГПИ «Весенний калейдоскоп»</vt:lpstr>
      <vt:lpstr>Новогодняя выставка СЮН</vt:lpstr>
      <vt:lpstr>МОСКОВСКИЙ ОТКРЫТЫЙ ВИРТУАЛЬНЫЙ ТВОРЧЕСКИЙ КОНУРС ПОДЕЛОК И РИСУНКОВ ДЕТЕЙ С ОВЗ  « В гостях у Деда Мороза»</vt:lpstr>
      <vt:lpstr>Презентация PowerPoint</vt:lpstr>
      <vt:lpstr>Швейные работы 9-го класса</vt:lpstr>
      <vt:lpstr>На выставке  СЮТ «Дизайн одежды»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WIN7XP</dc:creator>
  <cp:lastModifiedBy>Пользователь Windows</cp:lastModifiedBy>
  <cp:revision>36</cp:revision>
  <dcterms:created xsi:type="dcterms:W3CDTF">2012-04-05T16:37:19Z</dcterms:created>
  <dcterms:modified xsi:type="dcterms:W3CDTF">2014-04-22T18:15:32Z</dcterms:modified>
</cp:coreProperties>
</file>