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4" r:id="rId3"/>
    <p:sldId id="269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75" r:id="rId14"/>
    <p:sldId id="273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52;&#1077;&#1076;&#1080;&#1072;&#1091;&#1088;&#1086;&#1082;\&#1052;&#1091;&#1083;&#1100;&#1090;&#1092;&#1080;&#1083;&#1100;&#1084;%20&#1089;&#1087;&#1086;&#1088;&#1090;&#1080;&#1074;&#1085;&#1099;&#1093;%20&#1089;&#1086;&#1088;&#1077;&#1074;&#1085;&#1086;&#1074;&#1072;&#1085;&#1080;&#1081;%20&#1043;&#1058;&#1054;.mp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f.ru/dontknows/actual/chto_takoe_sistema_gto_i_zachem_eyo_vozrodili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www.minsport.gov.ru/press-centre/video/26349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iki.soiro.ru/&#1050;&#1088;&#1080;&#1095;&#1072;&#1083;&#1082;&#1080;,_&#1076;&#1077;&#1074;&#1080;&#1079;&#1099;,_&#1089;&#1083;&#1086;&#1075;&#1072;&#1085;&#1099;_&#1074;_&#1087;&#1086;&#1076;&#1076;&#1077;&#1088;&#1078;&#1082;&#1091;_&#1082;&#1086;&#1084;&#1087;&#1083;&#1077;&#1082;&#1089;&#1072;_&#1043;&#1058;&#1054;" TargetMode="External"/><Relationship Id="rId5" Type="http://schemas.openxmlformats.org/officeDocument/2006/relationships/hyperlink" Target="http://www.gto.ru/" TargetMode="External"/><Relationship Id="rId4" Type="http://schemas.openxmlformats.org/officeDocument/2006/relationships/hyperlink" Target="http://www.gto-normy.ru/metodicheskie-rekomendatsii-po-provedeniyu-meropriyatij-posvyashhennyh-vozrozhdeniyu-kompleksa-gto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52;&#1077;&#1076;&#1080;&#1072;&#1091;&#1088;&#1086;&#1082;\&#1048;&#1089;&#1090;&#1086;&#1088;&#1080;&#1103;%20&#1043;&#1058;&#1054;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W6rR8g9338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304800"/>
            <a:ext cx="6248400" cy="6248400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Содержимое 5" descr="aIvgt6YhH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6019800"/>
            <a:ext cx="1638305" cy="350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Прыжок в длину с места толчком двумя ногами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doc69azu8lhbyu192nlafg2_800_4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676400"/>
            <a:ext cx="5822593" cy="3886581"/>
          </a:xfrm>
        </p:spPr>
      </p:pic>
      <p:pic>
        <p:nvPicPr>
          <p:cNvPr id="5" name="Содержимое 5" descr="aIvgt6YhH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6172200"/>
            <a:ext cx="1638305" cy="350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Стрельба из пневматической винтовки</a:t>
            </a:r>
            <a:endParaRPr lang="ru-RU" dirty="0"/>
          </a:p>
        </p:txBody>
      </p:sp>
      <p:pic>
        <p:nvPicPr>
          <p:cNvPr id="5" name="Рисунок 4" descr="b_719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524000"/>
            <a:ext cx="6019800" cy="4815840"/>
          </a:xfrm>
          <a:prstGeom prst="rect">
            <a:avLst/>
          </a:prstGeom>
        </p:spPr>
      </p:pic>
      <p:pic>
        <p:nvPicPr>
          <p:cNvPr id="4" name="Содержимое 5" descr="aIvgt6YhHp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6096000"/>
            <a:ext cx="1638305" cy="350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Содержимое 3" descr="14368115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8915400" cy="640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ультфильм спортивных соревнований ГТО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525463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54562"/>
          </a:xfrm>
        </p:spPr>
        <p:txBody>
          <a:bodyPr>
            <a:normAutofit/>
          </a:bodyPr>
          <a:lstStyle/>
          <a:p>
            <a:r>
              <a:rPr lang="ru-RU" dirty="0" smtClean="0"/>
              <a:t>Привычки вредные бросайте Лучше ГТО сдавайте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Содержимое 5" descr="aIvgt6YhH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096000"/>
            <a:ext cx="1638305" cy="35084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При создании презентации были использованы материалы: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hlinkClick r:id="rId2"/>
              </a:rPr>
              <a:t>http://www.minsport.gov.ru/press-centre/video/26349/</a:t>
            </a:r>
            <a:endParaRPr lang="ru-RU" sz="1800" dirty="0" smtClean="0"/>
          </a:p>
          <a:p>
            <a:r>
              <a:rPr lang="en-US" sz="1800" dirty="0" smtClean="0">
                <a:hlinkClick r:id="rId3"/>
              </a:rPr>
              <a:t>http://www.aif.ru/dontknows/actual/chto_takoe_sistema_gto_i_zachem_eyo_vozrodili</a:t>
            </a:r>
            <a:endParaRPr lang="ru-RU" sz="1800" dirty="0" smtClean="0"/>
          </a:p>
          <a:p>
            <a:r>
              <a:rPr lang="en-US" sz="1800" dirty="0" smtClean="0">
                <a:hlinkClick r:id="rId4"/>
              </a:rPr>
              <a:t>http://www.gto-normy.ru/metodicheskie-rekomendatsii-po-provedeniyu-meropriyatij-posvyashhennyh-vozrozhdeniyu-kompleksa-gto/</a:t>
            </a:r>
            <a:endParaRPr lang="ru-RU" sz="1800" dirty="0" smtClean="0"/>
          </a:p>
          <a:p>
            <a:r>
              <a:rPr lang="en-US" sz="1800" dirty="0" smtClean="0">
                <a:hlinkClick r:id="rId5"/>
              </a:rPr>
              <a:t>http://www.gto.ru/</a:t>
            </a:r>
            <a:endParaRPr lang="ru-RU" sz="1800" dirty="0" smtClean="0"/>
          </a:p>
          <a:p>
            <a:r>
              <a:rPr lang="en-US" sz="1800" dirty="0" smtClean="0">
                <a:hlinkClick r:id="rId6"/>
              </a:rPr>
              <a:t>http://wiki.soiro.ru/</a:t>
            </a:r>
            <a:r>
              <a:rPr lang="ru-RU" sz="1800" dirty="0" err="1" smtClean="0">
                <a:hlinkClick r:id="rId6"/>
              </a:rPr>
              <a:t>Кричалки,_девизы,_слоганы_в_поддержку_комплекса_ГТО</a:t>
            </a:r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  <p:pic>
        <p:nvPicPr>
          <p:cNvPr id="4" name="Содержимое 5" descr="aIvgt6YhHp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6096000"/>
            <a:ext cx="1638305" cy="350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Презентация на тему:</a:t>
            </a:r>
            <a:br>
              <a:rPr lang="ru-RU" dirty="0" smtClean="0"/>
            </a:br>
            <a:r>
              <a:rPr lang="ru-RU" dirty="0" smtClean="0"/>
              <a:t>«Готов к Труду и Обороне»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28360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>
              <a:buNone/>
            </a:pP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>
              <a:buNone/>
            </a:pP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>
              <a:buNone/>
            </a:pP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>
              <a:buNone/>
            </a:pP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>
              <a:buNone/>
            </a:pP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>
              <a:buNone/>
            </a:pP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>
              <a:buNone/>
            </a:pP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>
              <a:buNone/>
            </a:pP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>
              <a:buNone/>
            </a:pP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Учитель физической культуры </a:t>
            </a:r>
          </a:p>
          <a:p>
            <a:pPr algn="r"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МКОУ «СОШ №4», г. Шадринск </a:t>
            </a:r>
          </a:p>
          <a:p>
            <a:pPr algn="r"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Фотеев Андрей Васильевич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История ГТО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2278063"/>
            <a:ext cx="60960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57200" y="228600"/>
          <a:ext cx="7924800" cy="5791200"/>
        </p:xfrm>
        <a:graphic>
          <a:graphicData uri="http://schemas.openxmlformats.org/drawingml/2006/table">
            <a:tbl>
              <a:tblPr/>
              <a:tblGrid>
                <a:gridCol w="7924800"/>
              </a:tblGrid>
              <a:tr h="260707"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Виды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испытаний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(тесты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28535" marR="28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07"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Обязательные испытания (тесты)</a:t>
                      </a:r>
                    </a:p>
                  </a:txBody>
                  <a:tcPr marL="28535" marR="28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07"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Бег на (с)</a:t>
                      </a:r>
                    </a:p>
                  </a:txBody>
                  <a:tcPr marL="28535" marR="28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07"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Бег на 2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км(мин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, с)</a:t>
                      </a:r>
                    </a:p>
                  </a:txBody>
                  <a:tcPr marL="28535" marR="28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07"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или </a:t>
                      </a:r>
                    </a:p>
                  </a:txBody>
                  <a:tcPr marL="28535" marR="28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07"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236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Подтягивание из виса на высокой перекладине (количество раз)</a:t>
                      </a:r>
                    </a:p>
                  </a:txBody>
                  <a:tcPr marL="28535" marR="28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07"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или подтягивание из виса лежа на низкой перекладине (количество раз)</a:t>
                      </a:r>
                    </a:p>
                  </a:txBody>
                  <a:tcPr marL="28535" marR="28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07"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или сгибание и разгибание рук в упоре лежа на полу (количество раз)</a:t>
                      </a:r>
                    </a:p>
                  </a:txBody>
                  <a:tcPr marL="28535" marR="28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927"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Наклон вперед из положения стоя с прямыми ногами на полу</a:t>
                      </a:r>
                    </a:p>
                  </a:txBody>
                  <a:tcPr marL="28535" marR="28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07"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Испытания (тесты) по выбору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35" marR="28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945"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Прыжок в длину с разбега (см)</a:t>
                      </a:r>
                    </a:p>
                  </a:txBody>
                  <a:tcPr marL="28535" marR="28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945"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или прыжок в длину с места толчком двумя ногами (см)</a:t>
                      </a:r>
                    </a:p>
                  </a:txBody>
                  <a:tcPr marL="28535" marR="28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945"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Поднимание туловища из положения лежа на спине (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количество раз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за 1 мин)</a:t>
                      </a:r>
                    </a:p>
                  </a:txBody>
                  <a:tcPr marL="28535" marR="28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07"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Метание мяча весом (м)</a:t>
                      </a:r>
                    </a:p>
                  </a:txBody>
                  <a:tcPr marL="28535" marR="28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07"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Бег на лыжах на (мин, с)</a:t>
                      </a:r>
                    </a:p>
                  </a:txBody>
                  <a:tcPr marL="28535" marR="28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07"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или на (мин, с)</a:t>
                      </a:r>
                    </a:p>
                  </a:txBody>
                  <a:tcPr marL="28535" marR="28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07"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или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кросс по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пересеченной местности*</a:t>
                      </a:r>
                    </a:p>
                  </a:txBody>
                  <a:tcPr marL="28535" marR="28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07"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Плавание (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мин, с)</a:t>
                      </a:r>
                    </a:p>
                  </a:txBody>
                  <a:tcPr marL="28535" marR="28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339"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Стрельба из пневматической винтовки из положения сидя или стоя с опорой локтей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35" marR="28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1"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или из электронного оружия из положения сидя или стоя с опорой локтей о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стол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35" marR="28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Содержимое 5" descr="aIvgt6YhH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6019800"/>
            <a:ext cx="1638305" cy="3508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Наклон вперед из положения стоя с прямыми ногами</a:t>
            </a:r>
            <a:endParaRPr lang="ru-RU" dirty="0"/>
          </a:p>
        </p:txBody>
      </p:sp>
      <p:pic>
        <p:nvPicPr>
          <p:cNvPr id="4" name="Содержимое 3" descr="big38728dsc_49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6299" y="1600200"/>
            <a:ext cx="7111401" cy="4708525"/>
          </a:xfrm>
        </p:spPr>
      </p:pic>
      <p:pic>
        <p:nvPicPr>
          <p:cNvPr id="5" name="Содержимое 5" descr="aIvgt6YhH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6019800"/>
            <a:ext cx="1638305" cy="350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Рывок гири 16 кг (количество раз)</a:t>
            </a:r>
            <a:endParaRPr lang="ru-RU" sz="3200" dirty="0"/>
          </a:p>
        </p:txBody>
      </p:sp>
      <p:pic>
        <p:nvPicPr>
          <p:cNvPr id="4" name="Содержимое 3" descr="big38728dsc_5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6299" y="1600200"/>
            <a:ext cx="7111401" cy="4708525"/>
          </a:xfrm>
        </p:spPr>
      </p:pic>
      <p:pic>
        <p:nvPicPr>
          <p:cNvPr id="5" name="Содержимое 5" descr="aIvgt6YhH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5943600"/>
            <a:ext cx="1638305" cy="350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Подтягивание из виса на высокой перекладине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big38728dsc_50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6400" y="1371600"/>
            <a:ext cx="3117559" cy="4708525"/>
          </a:xfrm>
        </p:spPr>
      </p:pic>
      <p:pic>
        <p:nvPicPr>
          <p:cNvPr id="5" name="Содержимое 5" descr="aIvgt6YhH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5638800"/>
            <a:ext cx="1638305" cy="350847"/>
          </a:xfrm>
          <a:prstGeom prst="rect">
            <a:avLst/>
          </a:prstGeom>
        </p:spPr>
      </p:pic>
      <p:pic>
        <p:nvPicPr>
          <p:cNvPr id="6" name="Рисунок 5" descr="KMO_147656_00026_1_t218_1925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1981200"/>
            <a:ext cx="5147758" cy="3940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Поднимание туловища из положения лежа на спине </a:t>
            </a:r>
            <a:endParaRPr lang="ru-RU" dirty="0"/>
          </a:p>
        </p:txBody>
      </p:sp>
      <p:pic>
        <p:nvPicPr>
          <p:cNvPr id="7" name="Рисунок 6" descr="doc6gj211weqb519qt441jc_800_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371600"/>
            <a:ext cx="7391400" cy="5257133"/>
          </a:xfrm>
          <a:prstGeom prst="rect">
            <a:avLst/>
          </a:prstGeom>
        </p:spPr>
      </p:pic>
      <p:pic>
        <p:nvPicPr>
          <p:cNvPr id="6" name="Содержимое 5" descr="aIvgt6YhHp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6172200"/>
            <a:ext cx="1638305" cy="3508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e142c9ee130e4e92b4dac38105b0629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3657600"/>
            <a:ext cx="4819650" cy="27097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Сгибание и разгибание рук в упоре лежа на полу</a:t>
            </a:r>
            <a:endParaRPr lang="ru-RU" dirty="0"/>
          </a:p>
        </p:txBody>
      </p:sp>
      <p:pic>
        <p:nvPicPr>
          <p:cNvPr id="5" name="Содержимое 4" descr="zotuhdiH3X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527" y="1600201"/>
            <a:ext cx="3997191" cy="2667000"/>
          </a:xfrm>
        </p:spPr>
      </p:pic>
      <p:pic>
        <p:nvPicPr>
          <p:cNvPr id="4" name="Содержимое 5" descr="aIvgt6YhH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6172200"/>
            <a:ext cx="1638305" cy="350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135</TotalTime>
  <Words>275</Words>
  <Application>Microsoft Office PowerPoint</Application>
  <PresentationFormat>Экран (4:3)</PresentationFormat>
  <Paragraphs>47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Слайд 1</vt:lpstr>
      <vt:lpstr>Презентация на тему: «Готов к Труду и Обороне»</vt:lpstr>
      <vt:lpstr>Слайд 3</vt:lpstr>
      <vt:lpstr>Слайд 4</vt:lpstr>
      <vt:lpstr>Наклон вперед из положения стоя с прямыми ногами</vt:lpstr>
      <vt:lpstr>Рывок гири 16 кг (количество раз)</vt:lpstr>
      <vt:lpstr>Подтягивание из виса на высокой перекладине  </vt:lpstr>
      <vt:lpstr>Поднимание туловища из положения лежа на спине </vt:lpstr>
      <vt:lpstr>Сгибание и разгибание рук в упоре лежа на полу</vt:lpstr>
      <vt:lpstr>Прыжок в длину с места толчком двумя ногами  </vt:lpstr>
      <vt:lpstr>Стрельба из пневматической винтовки</vt:lpstr>
      <vt:lpstr>Слайд 12</vt:lpstr>
      <vt:lpstr>Слайд 13</vt:lpstr>
      <vt:lpstr>Привычки вредные бросайте Лучше ГТО сдавайте </vt:lpstr>
      <vt:lpstr>При создании презентации были использованы материалы: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2015-11-04T11:05:18Z</dcterms:created>
  <dcterms:modified xsi:type="dcterms:W3CDTF">2015-11-06T14:46:00Z</dcterms:modified>
</cp:coreProperties>
</file>