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6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2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9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12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8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9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6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0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0BDF-2ACB-46C9-8228-6EF8A56939C2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FF87-1815-4215-93E6-64E171758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0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20146"/>
              </p:ext>
            </p:extLst>
          </p:nvPr>
        </p:nvGraphicFramePr>
        <p:xfrm>
          <a:off x="251520" y="692696"/>
          <a:ext cx="477619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24"/>
                <a:gridCol w="597024"/>
                <a:gridCol w="597024"/>
                <a:gridCol w="597024"/>
                <a:gridCol w="597024"/>
                <a:gridCol w="597024"/>
                <a:gridCol w="597024"/>
                <a:gridCol w="597024"/>
              </a:tblGrid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l"/>
                      <a:endParaRPr lang="ru-RU" sz="20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6625"/>
              </p:ext>
            </p:extLst>
          </p:nvPr>
        </p:nvGraphicFramePr>
        <p:xfrm>
          <a:off x="827584" y="1500306"/>
          <a:ext cx="597024" cy="459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24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922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398548"/>
              </p:ext>
            </p:extLst>
          </p:nvPr>
        </p:nvGraphicFramePr>
        <p:xfrm>
          <a:off x="2015337" y="1496659"/>
          <a:ext cx="5970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24"/>
              </a:tblGrid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12435"/>
              </p:ext>
            </p:extLst>
          </p:nvPr>
        </p:nvGraphicFramePr>
        <p:xfrm>
          <a:off x="3816295" y="2140582"/>
          <a:ext cx="59702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24"/>
              </a:tblGrid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93551"/>
              </p:ext>
            </p:extLst>
          </p:nvPr>
        </p:nvGraphicFramePr>
        <p:xfrm>
          <a:off x="827584" y="2780928"/>
          <a:ext cx="41791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24"/>
                <a:gridCol w="597024"/>
                <a:gridCol w="597024"/>
                <a:gridCol w="597024"/>
                <a:gridCol w="597024"/>
                <a:gridCol w="597024"/>
                <a:gridCol w="597024"/>
              </a:tblGrid>
              <a:tr h="53717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2080" y="620688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полю пройдет  - 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игом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урожай соберет.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2080" y="220486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 зерно возьмет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—каравай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вернет.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3717032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Дождь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льёт, она пьёт, всё зеленеет да растёт.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43602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Известный хлебороб Курганской области.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phoca_thumb_l_malcev-fot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953" y="908720"/>
            <a:ext cx="40195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7434" y="332656"/>
            <a:ext cx="4394152" cy="494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Жизнь </a:t>
            </a:r>
          </a:p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Терентия </a:t>
            </a:r>
          </a:p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Семёновича</a:t>
            </a:r>
          </a:p>
          <a:p>
            <a:pPr algn="ctr">
              <a:lnSpc>
                <a:spcPct val="150000"/>
              </a:lnSpc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Мальцева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2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73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2015-11-07T13:28:25Z</dcterms:created>
  <dcterms:modified xsi:type="dcterms:W3CDTF">2015-11-07T14:19:33Z</dcterms:modified>
</cp:coreProperties>
</file>