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7"/>
  </p:notesMasterIdLst>
  <p:sldIdLst>
    <p:sldId id="256" r:id="rId2"/>
    <p:sldId id="258" r:id="rId3"/>
    <p:sldId id="260" r:id="rId4"/>
    <p:sldId id="298" r:id="rId5"/>
    <p:sldId id="262" r:id="rId6"/>
    <p:sldId id="264" r:id="rId7"/>
    <p:sldId id="266" r:id="rId8"/>
    <p:sldId id="295" r:id="rId9"/>
    <p:sldId id="268" r:id="rId10"/>
    <p:sldId id="270" r:id="rId11"/>
    <p:sldId id="272" r:id="rId12"/>
    <p:sldId id="296" r:id="rId13"/>
    <p:sldId id="274" r:id="rId14"/>
    <p:sldId id="299" r:id="rId15"/>
    <p:sldId id="278" r:id="rId16"/>
    <p:sldId id="300" r:id="rId17"/>
    <p:sldId id="282" r:id="rId18"/>
    <p:sldId id="284" r:id="rId19"/>
    <p:sldId id="286" r:id="rId20"/>
    <p:sldId id="288" r:id="rId21"/>
    <p:sldId id="302" r:id="rId22"/>
    <p:sldId id="291" r:id="rId23"/>
    <p:sldId id="303" r:id="rId24"/>
    <p:sldId id="30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975E3-F88F-4443-8022-B3D7C52A3E7C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095EB-7285-4255-A648-78768384A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095EB-7285-4255-A648-78768384A3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AEA6-F963-46A4-8D4C-1759546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63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d038af9c-b528-4d8c-a23a-fde6e8c30d12/7_4.sw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08c956e6-d16f-4a90-b137-aae1825df8db/7_2.sw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gif"/><Relationship Id="rId7" Type="http://schemas.openxmlformats.org/officeDocument/2006/relationships/image" Target="../media/image39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wm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669b2b47-e921-11dc-95ff-0800200c9a66/1_3.swf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mit.ru/fisika7_3s2.htm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669b043d-e921-11dc-95ff-0800200c9a66/index_listing.html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«Черемушкинская основная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общеобразовательная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Что </a:t>
            </a:r>
            <a:r>
              <a:rPr lang="ru-RU" sz="3600" b="1" dirty="0"/>
              <a:t>изучает физика </a:t>
            </a:r>
          </a:p>
          <a:p>
            <a:pPr marL="0" indent="0" algn="ctr">
              <a:buNone/>
            </a:pPr>
            <a:r>
              <a:rPr lang="ru-RU" sz="3600" b="1" dirty="0"/>
              <a:t>Наблюдения и опыты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sz="2000" dirty="0" err="1"/>
              <a:t>Сарсакеева</a:t>
            </a:r>
            <a:r>
              <a:rPr lang="ru-RU" sz="2000" dirty="0"/>
              <a:t> Светлана Юрьевна</a:t>
            </a:r>
          </a:p>
          <a:p>
            <a:pPr marL="0" indent="0" algn="r">
              <a:buNone/>
            </a:pPr>
            <a:r>
              <a:rPr lang="ru-RU" sz="2000" dirty="0"/>
              <a:t>учитель физики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9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Оптические явления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Распространение света в различных средах</a:t>
            </a:r>
          </a:p>
          <a:p>
            <a:pPr eaLnBrk="1" hangingPunct="1">
              <a:defRPr/>
            </a:pPr>
            <a:r>
              <a:rPr lang="ru-RU" dirty="0" smtClean="0"/>
              <a:t>Отражение света от зеркал</a:t>
            </a:r>
          </a:p>
          <a:p>
            <a:pPr eaLnBrk="1" hangingPunct="1">
              <a:defRPr/>
            </a:pPr>
            <a:r>
              <a:rPr lang="ru-RU" dirty="0" smtClean="0"/>
              <a:t>Свечение различных источников</a:t>
            </a:r>
          </a:p>
        </p:txBody>
      </p:sp>
      <p:pic>
        <p:nvPicPr>
          <p:cNvPr id="12292" name="Picture 4" descr="BD13635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04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AG00433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HH002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10200"/>
            <a:ext cx="16811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BD1982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2273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658761"/>
            <a:ext cx="2720605" cy="140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99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Тепловые явления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Таяние льда</a:t>
            </a:r>
          </a:p>
          <a:p>
            <a:pPr eaLnBrk="1" hangingPunct="1">
              <a:defRPr/>
            </a:pPr>
            <a:r>
              <a:rPr lang="ru-RU" dirty="0" smtClean="0"/>
              <a:t>Кипение воды</a:t>
            </a:r>
          </a:p>
          <a:p>
            <a:pPr eaLnBrk="1" hangingPunct="1">
              <a:defRPr/>
            </a:pPr>
            <a:r>
              <a:rPr lang="ru-RU" dirty="0" smtClean="0"/>
              <a:t>Тепловое расширение тел</a:t>
            </a:r>
          </a:p>
          <a:p>
            <a:pPr eaLnBrk="1" hangingPunct="1">
              <a:defRPr/>
            </a:pPr>
            <a:r>
              <a:rPr lang="ru-RU" dirty="0" smtClean="0"/>
              <a:t>Действие электронагревательных приборов</a:t>
            </a:r>
          </a:p>
          <a:p>
            <a:pPr eaLnBrk="1" hangingPunct="1">
              <a:buNone/>
              <a:defRPr/>
            </a:pPr>
            <a:endParaRPr lang="ru-RU" dirty="0" smtClean="0"/>
          </a:p>
        </p:txBody>
      </p:sp>
      <p:pic>
        <p:nvPicPr>
          <p:cNvPr id="13316" name="Picture 4" descr="J007620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95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SO005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3581400"/>
            <a:ext cx="193516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39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Звуковые явления</a:t>
            </a:r>
            <a:endParaRPr lang="ru-RU" dirty="0"/>
          </a:p>
        </p:txBody>
      </p:sp>
      <p:pic>
        <p:nvPicPr>
          <p:cNvPr id="4" name="Содержимое 3" descr="Примеры звуковых явлени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зряд молн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2486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Атомные явления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Взрывы атомных бомб</a:t>
            </a:r>
          </a:p>
          <a:p>
            <a:pPr eaLnBrk="1" hangingPunct="1">
              <a:defRPr/>
            </a:pPr>
            <a:r>
              <a:rPr lang="ru-RU" dirty="0" smtClean="0"/>
              <a:t>Работа атомных реакторов</a:t>
            </a:r>
          </a:p>
          <a:p>
            <a:pPr eaLnBrk="1" hangingPunct="1">
              <a:defRPr/>
            </a:pPr>
            <a:r>
              <a:rPr lang="ru-RU" dirty="0" smtClean="0"/>
              <a:t>Процессы, происходящие внутри звезд</a:t>
            </a:r>
          </a:p>
          <a:p>
            <a:pPr>
              <a:defRPr/>
            </a:pPr>
            <a:r>
              <a:rPr lang="ru-RU" dirty="0" smtClean="0"/>
              <a:t>Работа атомных реакторов, </a:t>
            </a:r>
          </a:p>
        </p:txBody>
      </p:sp>
      <p:pic>
        <p:nvPicPr>
          <p:cNvPr id="14340" name="Picture 4" descr="BD197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18038"/>
            <a:ext cx="24479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6172200"/>
            <a:ext cx="6746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49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tx1"/>
                </a:solidFill>
              </a:rPr>
              <a:t>Слайд-шоу «Физические явления»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44824"/>
            <a:ext cx="7488832" cy="2448272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http://files.school-collection.edu.ru/dlrstore/d038af9c-b528-4d8c-a23a-fde6e8c30d12/7_4.swf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Подумай!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Если выпустить из рук тяжелый предмет, то…</a:t>
            </a:r>
          </a:p>
          <a:p>
            <a:pPr eaLnBrk="1" hangingPunct="1">
              <a:defRPr/>
            </a:pPr>
            <a:r>
              <a:rPr lang="ru-RU" dirty="0" smtClean="0"/>
              <a:t>Если цветок не поливать, то…</a:t>
            </a:r>
          </a:p>
          <a:p>
            <a:pPr eaLnBrk="1" hangingPunct="1">
              <a:defRPr/>
            </a:pPr>
            <a:r>
              <a:rPr lang="ru-RU" dirty="0" smtClean="0"/>
              <a:t>Если сверкнула молния, то…</a:t>
            </a:r>
          </a:p>
        </p:txBody>
      </p:sp>
      <p:pic>
        <p:nvPicPr>
          <p:cNvPr id="16388" name="Picture 4" descr="AG00050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1644">
            <a:off x="228600" y="914400"/>
            <a:ext cx="6778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28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Слайд-шоу "Физика и смежные отрасли науки"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http://files.school-collection.edu.ru/dlrstore/08c956e6-d16f-4a90-b137-aae1825df8db/7_2.swf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/>
              <a:t>Физическое тело </a:t>
            </a:r>
            <a:r>
              <a:rPr lang="ru-RU" sz="4000" dirty="0" smtClean="0"/>
              <a:t>– </a:t>
            </a:r>
            <a:r>
              <a:rPr lang="ru-RU" sz="3200" dirty="0" smtClean="0"/>
              <a:t>предметы, которые нас окружают</a:t>
            </a:r>
          </a:p>
        </p:txBody>
      </p:sp>
      <p:pic>
        <p:nvPicPr>
          <p:cNvPr id="16388" name="Picture 4" descr="PH01120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1905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G00058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0383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BD13638_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91281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S0163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11366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J007618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4724400"/>
            <a:ext cx="19446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J007907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20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J00790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2362200"/>
            <a:ext cx="908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35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Материя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Вещество – то из чего состоит физическое тело</a:t>
            </a:r>
          </a:p>
          <a:p>
            <a:pPr eaLnBrk="1" hangingPunct="1">
              <a:defRPr/>
            </a:pPr>
            <a:r>
              <a:rPr lang="ru-RU" smtClean="0"/>
              <a:t>Поле – особый вид материи, который обнаруживается по его действию</a:t>
            </a:r>
          </a:p>
        </p:txBody>
      </p:sp>
    </p:spTree>
    <p:extLst>
      <p:ext uri="{BB962C8B-B14F-4D97-AF65-F5344CB8AC3E}">
        <p14:creationId xmlns="" xmlns:p14="http://schemas.microsoft.com/office/powerpoint/2010/main" val="15154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Как ученые изучают физические явления?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7543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Наблюдения</a:t>
            </a:r>
          </a:p>
          <a:p>
            <a:pPr eaLnBrk="1" hangingPunct="1">
              <a:defRPr/>
            </a:pPr>
            <a:r>
              <a:rPr lang="ru-RU" smtClean="0"/>
              <a:t>Опыты </a:t>
            </a:r>
          </a:p>
        </p:txBody>
      </p:sp>
      <p:pic>
        <p:nvPicPr>
          <p:cNvPr id="32772" name="Picture 4" descr="BD1971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20748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D0517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411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15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52400"/>
            <a:ext cx="449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715000"/>
            <a:ext cx="50292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/>
              <a:t>наука о природе</a:t>
            </a:r>
          </a:p>
        </p:txBody>
      </p:sp>
      <p:pic>
        <p:nvPicPr>
          <p:cNvPr id="5124" name="Picture 8" descr="с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88"/>
          <a:stretch>
            <a:fillRect/>
          </a:stretch>
        </p:blipFill>
        <p:spPr bwMode="auto">
          <a:xfrm>
            <a:off x="0" y="0"/>
            <a:ext cx="1333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GPH_1B02_007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7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23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НАБЛЮДЕНИЯ</a:t>
            </a:r>
          </a:p>
        </p:txBody>
      </p:sp>
      <p:pic>
        <p:nvPicPr>
          <p:cNvPr id="21507" name="Picture 8" descr="aristote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1793875" cy="2133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14" descr="Heron_of_Alexandri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895600"/>
            <a:ext cx="1725613" cy="22288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15" descr="Image13_7_5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505200"/>
            <a:ext cx="1844675" cy="228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9" descr="arhim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1509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1203325" y="4070350"/>
            <a:ext cx="1552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Аристотель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3124200" y="4572000"/>
            <a:ext cx="1230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Архимед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4953000" y="5257800"/>
            <a:ext cx="884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Герон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6629400" y="5867400"/>
            <a:ext cx="1363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Птолемей</a:t>
            </a:r>
          </a:p>
        </p:txBody>
      </p:sp>
    </p:spTree>
    <p:extLst>
      <p:ext uri="{BB962C8B-B14F-4D97-AF65-F5344CB8AC3E}">
        <p14:creationId xmlns="" xmlns:p14="http://schemas.microsoft.com/office/powerpoint/2010/main" val="13114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Наблюдение и опыт (N 205905)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6889576" cy="4040088"/>
          </a:xfrm>
        </p:spPr>
        <p:txBody>
          <a:bodyPr/>
          <a:lstStyle/>
          <a:p>
            <a:r>
              <a:rPr lang="ru-RU" sz="2800" u="sng" dirty="0" smtClean="0">
                <a:hlinkClick r:id="rId2"/>
              </a:rPr>
              <a:t>http://files.school-collection.edu.ru/dlrstore/669b2b47-e921-11dc-95ff-0800200c9a66/1_3.swf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ОПЫТЫ</a:t>
            </a:r>
          </a:p>
        </p:txBody>
      </p:sp>
      <p:pic>
        <p:nvPicPr>
          <p:cNvPr id="22531" name="Picture 9" descr="Galile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6"/>
            <a:ext cx="1771650" cy="19716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10" descr="Descart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1917700" cy="2133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2" descr="bpasc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743200"/>
            <a:ext cx="1793875" cy="2133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15" descr="torich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2" t="1801" r="4605" b="3462"/>
          <a:stretch>
            <a:fillRect/>
          </a:stretch>
        </p:blipFill>
        <p:spPr bwMode="auto">
          <a:xfrm>
            <a:off x="4876800" y="3581400"/>
            <a:ext cx="1758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1066800" y="4038600"/>
            <a:ext cx="167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Рене Декарт</a:t>
            </a:r>
          </a:p>
        </p:txBody>
      </p: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2895600" y="4953000"/>
            <a:ext cx="1801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Блез Паскаль</a:t>
            </a:r>
          </a:p>
        </p:txBody>
      </p:sp>
      <p:sp>
        <p:nvSpPr>
          <p:cNvPr id="22537" name="Text Box 18"/>
          <p:cNvSpPr txBox="1">
            <a:spLocks noChangeArrowheads="1"/>
          </p:cNvSpPr>
          <p:nvPr/>
        </p:nvSpPr>
        <p:spPr bwMode="auto">
          <a:xfrm>
            <a:off x="4745038" y="5746750"/>
            <a:ext cx="192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b="1"/>
              <a:t>Эванджелиста</a:t>
            </a:r>
          </a:p>
          <a:p>
            <a:pPr algn="ctr" eaLnBrk="1" hangingPunct="1"/>
            <a:r>
              <a:rPr lang="ru-RU" b="1"/>
              <a:t>Торричелли</a:t>
            </a:r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6781800" y="4495800"/>
            <a:ext cx="171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/>
              <a:t>Галилео</a:t>
            </a:r>
          </a:p>
          <a:p>
            <a:pPr eaLnBrk="1" hangingPunct="1"/>
            <a:r>
              <a:rPr lang="ru-RU" b="1"/>
              <a:t>        Галилей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9158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15616" y="836712"/>
            <a:ext cx="7566992" cy="17367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tx1"/>
                </a:solidFill>
              </a:rPr>
              <a:t>Интерактивная анимация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Опыт Галилея с падающими шарами разного</a:t>
            </a:r>
            <a:r>
              <a:rPr lang="en-US" sz="4400" b="1" dirty="0" smtClean="0"/>
              <a:t> </a:t>
            </a:r>
            <a:r>
              <a:rPr lang="ru-RU" sz="4400" b="1" dirty="0" smtClean="0"/>
              <a:t>размера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7249616" cy="3752056"/>
          </a:xfrm>
        </p:spPr>
        <p:txBody>
          <a:bodyPr/>
          <a:lstStyle/>
          <a:p>
            <a:endParaRPr lang="en-US" u="sng" dirty="0" smtClean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pPr algn="ctr"/>
            <a:r>
              <a:rPr lang="ru-RU" u="sng" dirty="0" smtClean="0">
                <a:hlinkClick r:id="rId2"/>
              </a:rPr>
              <a:t>http://www.somit.ru/fisika7_3s2.htm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Тест к уроку "Наблюдение и опыт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16832"/>
            <a:ext cx="7537648" cy="2045568"/>
          </a:xfrm>
        </p:spPr>
        <p:txBody>
          <a:bodyPr>
            <a:normAutofit/>
          </a:bodyPr>
          <a:lstStyle/>
          <a:p>
            <a:r>
              <a:rPr lang="ru-RU" u="sng" dirty="0" smtClean="0">
                <a:hlinkClick r:id="rId2"/>
              </a:rPr>
              <a:t>http://files.school-collection.edu.ru/dlrstore/669b043d-e921-11dc-95ff-0800200c9a66/index_listing.html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Домашнее задание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1 – 3, </a:t>
            </a:r>
            <a:r>
              <a:rPr lang="ru-RU" dirty="0" smtClean="0"/>
              <a:t>ответить на вопросы в конце параграфов</a:t>
            </a:r>
          </a:p>
          <a:p>
            <a:pPr eaLnBrk="1" hangingPunct="1">
              <a:defRPr/>
            </a:pPr>
            <a:r>
              <a:rPr lang="ru-RU" dirty="0" smtClean="0"/>
              <a:t>Написать сочинение «Зачем нужно изучать физику»</a:t>
            </a:r>
          </a:p>
        </p:txBody>
      </p:sp>
      <p:pic>
        <p:nvPicPr>
          <p:cNvPr id="26628" name="Picture 4" descr="BD001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7163"/>
            <a:ext cx="251301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69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30993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skazke-o-zolotom-petoush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6290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конк-горбу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87" b="7098"/>
          <a:stretch>
            <a:fillRect/>
          </a:stretch>
        </p:blipFill>
        <p:spPr bwMode="auto">
          <a:xfrm>
            <a:off x="990600" y="3276600"/>
            <a:ext cx="3076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vasnecov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00" r="10320" b="12898"/>
          <a:stretch>
            <a:fillRect/>
          </a:stretch>
        </p:blipFill>
        <p:spPr bwMode="auto">
          <a:xfrm>
            <a:off x="2133600" y="3733800"/>
            <a:ext cx="43434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AG0000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000003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03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3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3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3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Главная задача физики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543800" cy="3124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Открыть законы, которые связывают между собой различные физические явления, происходящие в природе, найти связь и причины явлений</a:t>
            </a:r>
          </a:p>
        </p:txBody>
      </p:sp>
      <p:pic>
        <p:nvPicPr>
          <p:cNvPr id="15364" name="Picture 4" descr="BS008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08438"/>
            <a:ext cx="27828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46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Физические явления – </a:t>
            </a:r>
            <a:r>
              <a:rPr lang="ru-RU" sz="2800" dirty="0" smtClean="0"/>
              <a:t>изменения, происходящие в природе</a:t>
            </a:r>
          </a:p>
        </p:txBody>
      </p:sp>
      <p:pic>
        <p:nvPicPr>
          <p:cNvPr id="17417" name="Picture 9" descr="000187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81" b="7692"/>
          <a:stretch>
            <a:fillRect/>
          </a:stretch>
        </p:blipFill>
        <p:spPr>
          <a:xfrm>
            <a:off x="1066800" y="1828800"/>
            <a:ext cx="3543300" cy="23225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10" descr="000414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23" y="2335630"/>
            <a:ext cx="1925053" cy="127233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1" descr="000408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267200"/>
            <a:ext cx="3581400" cy="23891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2" descr="000445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69160"/>
            <a:ext cx="1880344" cy="125160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5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Физические явления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hlinkClick r:id="rId2" action="ppaction://hlinksldjump"/>
              </a:rPr>
              <a:t>Механические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hlinkClick r:id="rId3" action="ppaction://hlinksldjump"/>
              </a:rPr>
              <a:t>Электрические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hlinkClick r:id="rId4" action="ppaction://hlinksldjump"/>
              </a:rPr>
              <a:t>Магнитные 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hlinkClick r:id="rId5" action="ppaction://hlinksldjump"/>
              </a:rPr>
              <a:t>Оптические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hlinkClick r:id="rId3" action="ppaction://hlinksldjump"/>
              </a:rPr>
              <a:t>Тепловые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hlinkClick r:id="rId6" action="ppaction://hlinksldjump"/>
              </a:rPr>
              <a:t>Атомные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412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Механические явления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Движение машин, самолётов </a:t>
            </a:r>
          </a:p>
          <a:p>
            <a:pPr eaLnBrk="1" hangingPunct="1">
              <a:defRPr/>
            </a:pPr>
            <a:r>
              <a:rPr lang="ru-RU" dirty="0" smtClean="0"/>
              <a:t>спутников вокруг Земли</a:t>
            </a:r>
          </a:p>
          <a:p>
            <a:pPr eaLnBrk="1" hangingPunct="1">
              <a:defRPr/>
            </a:pPr>
            <a:r>
              <a:rPr lang="ru-RU" dirty="0" smtClean="0"/>
              <a:t>Качание маятника</a:t>
            </a:r>
          </a:p>
          <a:p>
            <a:pPr eaLnBrk="1" hangingPunct="1">
              <a:defRPr/>
            </a:pPr>
            <a:r>
              <a:rPr lang="ru-RU" dirty="0" smtClean="0"/>
              <a:t>Течение жидкости</a:t>
            </a:r>
          </a:p>
        </p:txBody>
      </p:sp>
      <p:pic>
        <p:nvPicPr>
          <p:cNvPr id="9220" name="Picture 4" descr="BD1971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50348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J007617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2209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J009572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22" y="3276786"/>
            <a:ext cx="2480956" cy="137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58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Электрические явления</a:t>
            </a:r>
            <a:endParaRPr lang="ru-RU" dirty="0"/>
          </a:p>
        </p:txBody>
      </p:sp>
      <p:pic>
        <p:nvPicPr>
          <p:cNvPr id="4" name="Содержимое 3" descr="Пример электрического явле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3012926" cy="168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3568" y="1844824"/>
            <a:ext cx="7787208" cy="2535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Магнитные явления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Действие магнитов на железо</a:t>
            </a:r>
          </a:p>
          <a:p>
            <a:pPr eaLnBrk="1" hangingPunct="1">
              <a:defRPr/>
            </a:pPr>
            <a:r>
              <a:rPr lang="ru-RU" dirty="0" smtClean="0"/>
              <a:t>Влияние Земли на стрелку компаса</a:t>
            </a:r>
          </a:p>
          <a:p>
            <a:pPr eaLnBrk="1" hangingPunct="1">
              <a:defRPr/>
            </a:pPr>
            <a:r>
              <a:rPr lang="ru-RU" dirty="0" smtClean="0"/>
              <a:t>Магнитное взаимодействие токов</a:t>
            </a:r>
          </a:p>
        </p:txBody>
      </p:sp>
      <p:pic>
        <p:nvPicPr>
          <p:cNvPr id="11268" name="Picture 4" descr="HH0231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9384" flipH="1">
            <a:off x="-14287" y="395287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D1981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65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20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272</Words>
  <Application>Microsoft Office PowerPoint</Application>
  <PresentationFormat>Экран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Муниципальное казенное общеобразовательное учреждение  «Черемушкинская основная общеобразовательная»</vt:lpstr>
      <vt:lpstr>ФИЗИКА</vt:lpstr>
      <vt:lpstr>Слайд 3</vt:lpstr>
      <vt:lpstr>       Главная задача физики</vt:lpstr>
      <vt:lpstr>Физические явления – изменения, происходящие в природе</vt:lpstr>
      <vt:lpstr>Физические явления</vt:lpstr>
      <vt:lpstr>Механические явления</vt:lpstr>
      <vt:lpstr>Электрические явления</vt:lpstr>
      <vt:lpstr>Магнитные явления</vt:lpstr>
      <vt:lpstr>Оптические явления</vt:lpstr>
      <vt:lpstr>Тепловые явления</vt:lpstr>
      <vt:lpstr>Звуковые явления</vt:lpstr>
      <vt:lpstr>Атомные явления</vt:lpstr>
      <vt:lpstr>Слайд-шоу «Физические явления»  </vt:lpstr>
      <vt:lpstr>Подумай!</vt:lpstr>
      <vt:lpstr>Слайд-шоу "Физика и смежные отрасли науки"</vt:lpstr>
      <vt:lpstr>Физическое тело – предметы, которые нас окружают</vt:lpstr>
      <vt:lpstr>Материя </vt:lpstr>
      <vt:lpstr>Как ученые изучают физические явления?</vt:lpstr>
      <vt:lpstr>НАБЛЮДЕНИЯ</vt:lpstr>
      <vt:lpstr>Наблюдение и опыт (N 205905)  </vt:lpstr>
      <vt:lpstr>ОПЫТЫ</vt:lpstr>
      <vt:lpstr> Интерактивная анимация Опыт Галилея с падающими шарами разного размера</vt:lpstr>
      <vt:lpstr>Тест к уроку "Наблюдение и опыт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 «Черемушкинская основная общеобразовательная»</dc:title>
  <dc:creator>школа</dc:creator>
  <cp:lastModifiedBy>User</cp:lastModifiedBy>
  <cp:revision>21</cp:revision>
  <dcterms:created xsi:type="dcterms:W3CDTF">2013-12-26T07:46:19Z</dcterms:created>
  <dcterms:modified xsi:type="dcterms:W3CDTF">2014-01-08T11:35:14Z</dcterms:modified>
</cp:coreProperties>
</file>