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7" r:id="rId5"/>
    <p:sldId id="268" r:id="rId6"/>
    <p:sldId id="269" r:id="rId7"/>
    <p:sldId id="271" r:id="rId8"/>
    <p:sldId id="259" r:id="rId9"/>
    <p:sldId id="261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51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FFC000">
                <a:alpha val="4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9905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Говорунов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5334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064" b="11974"/>
          <a:stretch>
            <a:fillRect/>
          </a:stretch>
        </p:blipFill>
        <p:spPr bwMode="auto">
          <a:xfrm>
            <a:off x="2362200" y="1219200"/>
            <a:ext cx="4572000" cy="560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Вы знаете девушку эту,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в старой сказке воспета.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Работала, скромно жила...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туфелька ей подошла!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ней счастье явилось, как солнышко!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звали красавицу….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Золушка.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«Назови ласково»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100" dirty="0" smtClean="0">
                <a:solidFill>
                  <a:srgbClr val="0070C0"/>
                </a:solidFill>
              </a:rPr>
              <a:t>Папа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50"/>
                </a:solidFill>
              </a:rPr>
              <a:t>Дочка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chemeClr val="accent6"/>
                </a:solidFill>
              </a:rPr>
              <a:t>Бабушка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70C0"/>
                </a:solidFill>
              </a:rPr>
              <a:t>Внук –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50"/>
                </a:solidFill>
              </a:rPr>
              <a:t>Тётя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chemeClr val="accent6"/>
                </a:solidFill>
              </a:rPr>
              <a:t>Дядя -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70C0"/>
                </a:solidFill>
              </a:rPr>
              <a:t>Племянник -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50"/>
                </a:solidFill>
              </a:rPr>
              <a:t>Внучка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chemeClr val="accent6"/>
                </a:solidFill>
              </a:rPr>
              <a:t>Ребёнок -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70C0"/>
                </a:solidFill>
              </a:rPr>
              <a:t>Брат – </a:t>
            </a:r>
          </a:p>
          <a:p>
            <a:pPr algn="ctr">
              <a:buNone/>
            </a:pPr>
            <a:r>
              <a:rPr lang="ru-RU" sz="4100" dirty="0" smtClean="0">
                <a:solidFill>
                  <a:srgbClr val="00B050"/>
                </a:solidFill>
              </a:rPr>
              <a:t>Сестра –</a:t>
            </a:r>
          </a:p>
          <a:p>
            <a:pPr algn="ctr">
              <a:buNone/>
            </a:pPr>
            <a:r>
              <a:rPr lang="ru-RU" sz="4100" dirty="0" smtClean="0">
                <a:solidFill>
                  <a:schemeClr val="accent6"/>
                </a:solidFill>
              </a:rPr>
              <a:t>Соседка -</a:t>
            </a:r>
            <a:r>
              <a:rPr lang="ru-RU" sz="3800" dirty="0" smtClean="0">
                <a:solidFill>
                  <a:schemeClr val="accent6"/>
                </a:solidFill>
              </a:rPr>
              <a:t>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«Верно-неверно»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Сказку «Золушка» написал Шарль Перро.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095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Золушки был скверный характер.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1120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Золушка была доброй девушкой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Крёстной Золушки была Фея.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lvl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51560"/>
            <a:ext cx="6972300" cy="557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Мачеха и сестрицы очень любили Золушку и никогда не обижали.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12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Мачеха и сестрицы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любили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Золушку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всегда обижали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Фея сделала карету для поездки на бал из арбуза.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020" t="23719" r="22188" b="16230"/>
          <a:stretch>
            <a:fillRect/>
          </a:stretch>
        </p:blipFill>
        <p:spPr bwMode="auto">
          <a:xfrm>
            <a:off x="957648" y="1619957"/>
            <a:ext cx="7348152" cy="50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Фея сделала карету для поездки на бал из тыквы 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Паж подарил Золушке Хрустальные туфельки.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019"/>
          <a:stretch>
            <a:fillRect/>
          </a:stretch>
        </p:blipFill>
        <p:spPr bwMode="auto">
          <a:xfrm>
            <a:off x="304800" y="1419648"/>
            <a:ext cx="8613411" cy="52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скороговорок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Сени и Вани в сетях сом с усами.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Поля пошла полоть петрушку в поле.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Опять пять ребят нашли у пенька пять опят.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тридцати трех  поросят тридцать три хвостика висят.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Приготовила Лариса для Бориса  суп из риса.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Волшебная палочка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admin\Рабочий стол\говоруны фото\палк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495990">
            <a:off x="1574438" y="2141123"/>
            <a:ext cx="5984408" cy="324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187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Праздник Говорунов</vt:lpstr>
      <vt:lpstr>«Верно-неверно» </vt:lpstr>
      <vt:lpstr>У Золушки был скверный характер.</vt:lpstr>
      <vt:lpstr>Крёстной Золушки была Фея. </vt:lpstr>
      <vt:lpstr>Мачеха и сестрицы очень любили Золушку и никогда не обижали.    </vt:lpstr>
      <vt:lpstr>Фея сделала карету для поездки на бал из арбуза.    </vt:lpstr>
      <vt:lpstr>Паж подарил Золушке Хрустальные туфельки.  </vt:lpstr>
      <vt:lpstr>Конкурс скороговорок</vt:lpstr>
      <vt:lpstr>Волшебная палочка</vt:lpstr>
      <vt:lpstr>Отгадайте загадку</vt:lpstr>
      <vt:lpstr>Конкурс «Назови ласково»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2013-11-10T07:48:13Z</dcterms:modified>
</cp:coreProperties>
</file>