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CCC6-ECC7-4F4C-80C7-3934F61CA250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2FCB-243F-4917-B952-42046F868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36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CCC6-ECC7-4F4C-80C7-3934F61CA250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2FCB-243F-4917-B952-42046F868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0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CCC6-ECC7-4F4C-80C7-3934F61CA250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2FCB-243F-4917-B952-42046F868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17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CCC6-ECC7-4F4C-80C7-3934F61CA250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2FCB-243F-4917-B952-42046F868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39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CCC6-ECC7-4F4C-80C7-3934F61CA250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2FCB-243F-4917-B952-42046F868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5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CCC6-ECC7-4F4C-80C7-3934F61CA250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2FCB-243F-4917-B952-42046F868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2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CCC6-ECC7-4F4C-80C7-3934F61CA250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2FCB-243F-4917-B952-42046F868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99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CCC6-ECC7-4F4C-80C7-3934F61CA250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2FCB-243F-4917-B952-42046F868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36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CCC6-ECC7-4F4C-80C7-3934F61CA250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2FCB-243F-4917-B952-42046F868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5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CCC6-ECC7-4F4C-80C7-3934F61CA250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2FCB-243F-4917-B952-42046F868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96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CCC6-ECC7-4F4C-80C7-3934F61CA250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A2FCB-243F-4917-B952-42046F868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31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8CCC6-ECC7-4F4C-80C7-3934F61CA250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A2FCB-243F-4917-B952-42046F868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11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648732" cy="578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706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033939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93108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</cp:revision>
  <dcterms:created xsi:type="dcterms:W3CDTF">2017-11-07T12:03:02Z</dcterms:created>
  <dcterms:modified xsi:type="dcterms:W3CDTF">2017-11-07T12:04:59Z</dcterms:modified>
</cp:coreProperties>
</file>