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1" r:id="rId5"/>
    <p:sldId id="266" r:id="rId6"/>
    <p:sldId id="264" r:id="rId7"/>
    <p:sldId id="267" r:id="rId8"/>
    <p:sldId id="265" r:id="rId9"/>
    <p:sldId id="282" r:id="rId10"/>
    <p:sldId id="280" r:id="rId11"/>
    <p:sldId id="270" r:id="rId12"/>
    <p:sldId id="289" r:id="rId13"/>
    <p:sldId id="269" r:id="rId14"/>
    <p:sldId id="283" r:id="rId15"/>
    <p:sldId id="290" r:id="rId16"/>
    <p:sldId id="259" r:id="rId17"/>
    <p:sldId id="285" r:id="rId18"/>
    <p:sldId id="284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qwerty\Desktop\&#1050;&#1086;&#1085;&#1082;&#1091;&#1088;&#1089;%20&#1056;&#1072;&#1089;&#1077;&#1084;%20&#1079;&#1076;&#1086;&#1088;&#1086;&#1074;&#1099;&#1084;&#1080;\Minusovka-pesni-V-kazhdom-malen_kom-rebenke-Bez-nazvaniy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87624" y="3887801"/>
            <a:ext cx="7632848" cy="1470025"/>
          </a:xfrm>
        </p:spPr>
        <p:txBody>
          <a:bodyPr/>
          <a:lstStyle/>
          <a:p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Тема:</a:t>
            </a:r>
            <a:r>
              <a:rPr lang="ru-RU" sz="6000" b="1" dirty="0" smtClean="0">
                <a:latin typeface="Monotype Corsiva" pitchFamily="66" charset="0"/>
              </a:rPr>
              <a:t> «Быть </a:t>
            </a:r>
            <a:r>
              <a:rPr lang="ru-RU" sz="6000" b="1" dirty="0">
                <a:latin typeface="Monotype Corsiva" pitchFamily="66" charset="0"/>
              </a:rPr>
              <a:t>в движении – </a:t>
            </a:r>
            <a:br>
              <a:rPr lang="ru-RU" sz="6000" b="1" dirty="0">
                <a:latin typeface="Monotype Corsiva" pitchFamily="66" charset="0"/>
              </a:rPr>
            </a:br>
            <a:r>
              <a:rPr lang="ru-RU" sz="6000" b="1" dirty="0">
                <a:latin typeface="Monotype Corsiva" pitchFamily="66" charset="0"/>
              </a:rPr>
              <a:t>значит  быть </a:t>
            </a:r>
            <a:r>
              <a:rPr lang="ru-RU" sz="6000" b="1" dirty="0" smtClean="0">
                <a:latin typeface="Monotype Corsiva" pitchFamily="66" charset="0"/>
              </a:rPr>
              <a:t>здоровым»</a:t>
            </a:r>
            <a:r>
              <a:rPr lang="ru-RU" sz="6000" b="1" dirty="0">
                <a:latin typeface="Monotype Corsiva" pitchFamily="66" charset="0"/>
              </a:rPr>
              <a:t/>
            </a:r>
            <a:br>
              <a:rPr lang="ru-RU" sz="6000" b="1" dirty="0">
                <a:latin typeface="Monotype Corsiva" pitchFamily="66" charset="0"/>
              </a:rPr>
            </a:br>
            <a:endParaRPr lang="ru-RU" sz="6000" b="1" i="1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536330" cy="177512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Конкурс  «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Наша 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дошкольная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жизнь» </a:t>
            </a:r>
            <a:endParaRPr lang="ru-RU" sz="1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                                                     Номинация 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«Растем здоровыми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Автор 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Амурзакова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 Людмила  Николаевна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Руководитель  физического  воспитания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Первая  квалификационная  категория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МКДОУ 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детский сад 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«Сказка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с. Звериноголовское</a:t>
            </a:r>
          </a:p>
        </p:txBody>
      </p:sp>
      <p:pic>
        <p:nvPicPr>
          <p:cNvPr id="4" name="Minusovka-pesni-V-kazhdom-malen_kom-rebenke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512" y="116632"/>
            <a:ext cx="195072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6635080" cy="1154112"/>
          </a:xfrm>
        </p:spPr>
        <p:txBody>
          <a:bodyPr/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Точечный массаж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«Начал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гномик наш играть, 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Кулачком у носа кружочки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рисовать…»</a:t>
            </a:r>
          </a:p>
        </p:txBody>
      </p:sp>
      <p:pic>
        <p:nvPicPr>
          <p:cNvPr id="1026" name="Picture 2" descr="C:\Users\qwerty\Desktop\Конкурс Расем здоровыми\15 ноября 2013 003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1926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29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qwerty\Desktop\конкурс растем здоровыми\роол 08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132855"/>
            <a:ext cx="30554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qwerty\Desktop\конкурс растем здоровыми\роол 09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949280"/>
            <a:ext cx="4958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907265" y="1973738"/>
            <a:ext cx="4320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4165670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056" y="1657623"/>
            <a:ext cx="4392488" cy="1500187"/>
          </a:xfrm>
        </p:spPr>
        <p:txBody>
          <a:bodyPr/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Солнцем улыбки доброй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Встречает его детвора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qwerty\Desktop\конкурс растем здоровыми\26.04.2013 0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" y="2852936"/>
            <a:ext cx="32162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935" y="1916832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Праздник  спортивный гордо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вступает в свои права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werty\Desktop\Конкурс Расем здоровыми\DSCN068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852936"/>
            <a:ext cx="33239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qwerty\Desktop\конкурс растем здоровыми\getImag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600400" cy="27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71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qwerty\Desktop\конкурс растем здоровыми\паро 047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6515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qwerty\Desktop\конкурс растем здоровыми\паро 07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" y="1924493"/>
            <a:ext cx="45394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924493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Если ты в поход собрался,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Что возьмёшь с собою, друг?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этом надо разобраться,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Может, Альпинистский крюк?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Много нас открытий ждёт.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поход наш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32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319" y="-171400"/>
            <a:ext cx="6912768" cy="1154112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Турнир по тяжелой атлетике 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</a:t>
            </a:r>
            <a:r>
              <a:rPr lang="ru-RU" sz="3200" b="1" dirty="0">
                <a:latin typeface="Monotype Corsiva" pitchFamily="66" charset="0"/>
              </a:rPr>
              <a:t>«Детско-юношеской спортивной </a:t>
            </a:r>
            <a:r>
              <a:rPr lang="ru-RU" sz="3200" b="1" dirty="0" smtClean="0">
                <a:latin typeface="Monotype Corsiva" pitchFamily="66" charset="0"/>
              </a:rPr>
              <a:t>школе»</a:t>
            </a: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«Три богатыря»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3 место</a:t>
            </a:r>
          </a:p>
        </p:txBody>
      </p:sp>
      <p:pic>
        <p:nvPicPr>
          <p:cNvPr id="1026" name="Picture 2" descr="C:\Users\qwerty\Desktop\конкурс растем здоровыми\24 мая 2013 127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58326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94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36" y="1844825"/>
            <a:ext cx="8654380" cy="72008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Районный Легкоатлетический кросс,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посвященный  Дню Победы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qwerty\Desktop\Конкурс Расем здоровыми\get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qwerty\Desktop\Конкурс Расем здоровыми\getImageпп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8164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Семья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это первая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формирующая его образ жизни.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werty\Desktop\конкурс растем здоровыми\SS85073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392488" cy="3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werty\Desktop\конкурс растем здоровыми\SS85072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312368" cy="3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ty\Desktop\Конкурс Расем здоровыми\впдо 0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6" y="78749"/>
            <a:ext cx="4608512" cy="33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qwerty\Desktop\Конкурс Расем здоровыми\getImage3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6" y="3530014"/>
            <a:ext cx="4573277" cy="30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196752"/>
            <a:ext cx="1866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Лыжный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спорт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426365"/>
            <a:ext cx="1542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</p:spTree>
    <p:extLst>
      <p:ext uri="{BB962C8B-B14F-4D97-AF65-F5344CB8AC3E}">
        <p14:creationId xmlns:p14="http://schemas.microsoft.com/office/powerpoint/2010/main" val="1452417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856984" cy="648072"/>
          </a:xfrm>
        </p:spPr>
        <p:txBody>
          <a:bodyPr/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Основные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положения работы с семьёй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 условиях  ДОУ</a:t>
            </a:r>
            <a:r>
              <a:rPr lang="en-GB" sz="36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en-GB" sz="36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996952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Систематичность и последовательность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Индивидуальный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Взаимное доверие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взаимопонимание педагогов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4" name="Picture 2" descr="C:\Users\qwerty\Desktop\конкурс растем здоровыми\DSCN10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3339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32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6912768" cy="1154112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b="1" dirty="0" smtClean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3284984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мы хотим вырастить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нравственно и физически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здоровое поколение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то должны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совместно формировать здоровый образ жизни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всем миром»,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семья, детский сад,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общественность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qwerty\Desktop\ап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306"/>
            <a:ext cx="3204356" cy="27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2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412776"/>
            <a:ext cx="8229600" cy="1587599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b="1" dirty="0" smtClean="0">
                <a:latin typeface="Monotype Corsiva" pitchFamily="66" charset="0"/>
              </a:rPr>
              <a:t>Дошкольный возраст  </a:t>
            </a:r>
            <a:r>
              <a:rPr lang="ru-RU" sz="1600" dirty="0" smtClean="0"/>
              <a:t>-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закладывание основ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здоровья, правильного физического развития,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двигательных способностей,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 интереса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физической культуре и спорту,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воспитание личностных, морально-волевых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поведенческих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качества.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werty\Desktop\конкурс растем здоровыми\роол 07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1125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437112"/>
            <a:ext cx="7772400" cy="1500187"/>
          </a:xfrm>
        </p:spPr>
        <p:txBody>
          <a:bodyPr/>
          <a:lstStyle/>
          <a:p>
            <a:endParaRPr lang="ru-RU" sz="72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72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59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u="sng" dirty="0" smtClean="0">
                <a:latin typeface="Monotype Corsiva" pitchFamily="66" charset="0"/>
                <a:cs typeface="Times New Roman" pitchFamily="18" charset="0"/>
              </a:rPr>
              <a:t>Как привить </a:t>
            </a:r>
            <a:r>
              <a:rPr lang="ru-RU" sz="3600" b="1" u="sng" dirty="0">
                <a:latin typeface="Monotype Corsiva" pitchFamily="66" charset="0"/>
                <a:cs typeface="Times New Roman" pitchFamily="18" charset="0"/>
              </a:rPr>
              <a:t>ребёнку необходимость быть </a:t>
            </a:r>
            <a:r>
              <a:rPr lang="ru-RU" sz="3600" b="1" u="sng" dirty="0" smtClean="0">
                <a:latin typeface="Monotype Corsiva" pitchFamily="66" charset="0"/>
                <a:cs typeface="Times New Roman" pitchFamily="18" charset="0"/>
              </a:rPr>
              <a:t>здоровым?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9" y="1714500"/>
            <a:ext cx="6480720" cy="4954588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Самосовершенствование педагога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перестройка мышления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здоровый образ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жизни, пополнение теоретических знаний, приобретение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закрепление  практических навыков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здорового образа жизни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0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7772400" cy="1500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за здоровый образ жизни!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werty\Desktop\Конкурс Расем здоровыми\конкурс растем здоровыми1\100_25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qwerty\Desktop\Конкурс Расем здоровыми\getImageиапра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6642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qwerty\Desktop\Конкурс Расем здоровыми\100_247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538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52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429000"/>
            <a:ext cx="7772400" cy="3312367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горки скатываюсь – Ух!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Ох! – захватывает дух!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ледянках – А-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-а-х!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санках – А-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-а-х!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Холодит лицо снежок,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Лает радостно Дружок,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Ушки вьются на ветру,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Затевает пёс игру!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qwerty\Desktop\конкурс растем здоровыми\DSCF81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34177"/>
            <a:ext cx="32403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816" y="1772816"/>
            <a:ext cx="8599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dirty="0">
                <a:latin typeface="Monotype Corsiva" pitchFamily="66" charset="0"/>
              </a:rPr>
              <a:t> Цель физического воспитания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детском саду –  формирование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детей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 здорового образа жизни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1527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80528" y="2060848"/>
            <a:ext cx="3096344" cy="2434282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лыжи мои, лыжи, —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вас я сам не свой.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что на свете ближе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снежною зимой?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валенки нацепишь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Хрустящие ремни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день гоняешь целый,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напролёт все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дни!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qwerty\Desktop\конкурс растем здоровыми\DSCF8392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qwerty\Desktop\конкурс растем здоровыми\DSCF84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58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645024"/>
            <a:ext cx="3312368" cy="150018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099" name="Picture 3" descr="C:\Users\qwerty\Desktop\конкурс растем здоровыми\8 марта 03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680520" cy="31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qwerty\Desktop\конкурс растем здоровыми\8 марта 03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42154"/>
            <a:ext cx="3096344" cy="25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qwerty\Desktop\конкурс растем здоровыми\8 марта 05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" y="2276872"/>
            <a:ext cx="30275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242154"/>
            <a:ext cx="2805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вставать пора!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Просыпайся, детвора!!!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встанем по порядку –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сделаем зарядку!</a:t>
            </a:r>
          </a:p>
        </p:txBody>
      </p:sp>
    </p:spTree>
    <p:extLst>
      <p:ext uri="{BB962C8B-B14F-4D97-AF65-F5344CB8AC3E}">
        <p14:creationId xmlns:p14="http://schemas.microsoft.com/office/powerpoint/2010/main" val="1344178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115050" cy="1154112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Спит в берлоге он зимой.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Любит шишки, любит мёд,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Ну-ка, кто же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назовет?</a:t>
            </a:r>
          </a:p>
        </p:txBody>
      </p:sp>
      <p:pic>
        <p:nvPicPr>
          <p:cNvPr id="5122" name="Picture 2" descr="C:\Users\qwerty\Desktop\конкурс растем здоровыми\аравп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0486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44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ty\Desktop\конкурс растем здоровыми\Рисунок2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0" y="2019672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qwerty\Desktop\конкурс растем здоровыми\8 марта 05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61" y="1988840"/>
            <a:ext cx="41764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4648" y="429309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319" y="5661248"/>
            <a:ext cx="3911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физкультурном зале мы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Дружно занимаемся!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 мы сильными - должны!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Вот мы как стараемся!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1" y="5629694"/>
            <a:ext cx="3393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массажа, для осанки –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Валики и мячики!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Вот спортивные какие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Девочки и мальчики!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424</TotalTime>
  <Words>193</Words>
  <Application>Microsoft Office PowerPoint</Application>
  <PresentationFormat>Экран (4:3)</PresentationFormat>
  <Paragraphs>46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 Тема: «Быть в движении –  значит  быть здоровым» </vt:lpstr>
      <vt:lpstr>   Дошкольный возраст  -  закладывание основ здоровья, правильного физического развития, становление двигательных способностей, формирование  интереса к физической культуре и спорту, воспитание личностных, морально-волевых и поведенческих качества. </vt:lpstr>
      <vt:lpstr>Как привить ребёнку необходимость быть здоровым? </vt:lpstr>
      <vt:lpstr>Презентация PowerPoint</vt:lpstr>
      <vt:lpstr>Презентация PowerPoint</vt:lpstr>
      <vt:lpstr>Ах, лыжи мои, лыжи, —  Без вас я сам не свой.  Ну что на свете ближе  Мне снежною зимой?  На валенки нацепишь  Хрустящие ремни  И день гоняешь целый,  И напролёт все дни!  </vt:lpstr>
      <vt:lpstr>Презентация PowerPoint</vt:lpstr>
      <vt:lpstr>Косолапый и большой,  Спит в берлоге он зимой.  Любит шишки, любит мёд,  Ну-ка, кто же назовет?</vt:lpstr>
      <vt:lpstr>Презентация PowerPoint</vt:lpstr>
      <vt:lpstr>                                                                                                                         Точечный массаж  «Начал гномик наш играть,  Кулачком у носа кружочки рисовать…»</vt:lpstr>
      <vt:lpstr>Презентация PowerPoint</vt:lpstr>
      <vt:lpstr>Презентация PowerPoint</vt:lpstr>
      <vt:lpstr>Презентация PowerPoint</vt:lpstr>
      <vt:lpstr>   Турнир по тяжелой атлетике   в «Детско-юношеской спортивной школе» «Три богатыря» 3 место</vt:lpstr>
      <vt:lpstr>Районный Легкоатлетический кросс,  посвященный  Дню Победы</vt:lpstr>
      <vt:lpstr>3. Семья  для ребенка это первая среда, формирующая его образ жизни.  </vt:lpstr>
      <vt:lpstr>Презентация PowerPoint</vt:lpstr>
      <vt:lpstr>     Основные положения работы с семьёй   в  условиях  ДОУ </vt:lpstr>
      <vt:lpstr>  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qwerty</dc:creator>
  <cp:lastModifiedBy>qwerty</cp:lastModifiedBy>
  <cp:revision>73</cp:revision>
  <dcterms:created xsi:type="dcterms:W3CDTF">2013-11-13T12:59:55Z</dcterms:created>
  <dcterms:modified xsi:type="dcterms:W3CDTF">2013-11-18T08:31:42Z</dcterms:modified>
</cp:coreProperties>
</file>