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9" r:id="rId2"/>
    <p:sldId id="360" r:id="rId3"/>
    <p:sldId id="358" r:id="rId4"/>
    <p:sldId id="257" r:id="rId5"/>
    <p:sldId id="287" r:id="rId6"/>
    <p:sldId id="259" r:id="rId7"/>
    <p:sldId id="260" r:id="rId8"/>
    <p:sldId id="261" r:id="rId9"/>
    <p:sldId id="263" r:id="rId10"/>
    <p:sldId id="283" r:id="rId11"/>
    <p:sldId id="265" r:id="rId12"/>
    <p:sldId id="309" r:id="rId13"/>
    <p:sldId id="310" r:id="rId14"/>
    <p:sldId id="266" r:id="rId15"/>
    <p:sldId id="313" r:id="rId16"/>
    <p:sldId id="311" r:id="rId17"/>
    <p:sldId id="312" r:id="rId18"/>
    <p:sldId id="286" r:id="rId19"/>
    <p:sldId id="288" r:id="rId20"/>
    <p:sldId id="316" r:id="rId21"/>
    <p:sldId id="350" r:id="rId22"/>
    <p:sldId id="320" r:id="rId23"/>
    <p:sldId id="351" r:id="rId24"/>
    <p:sldId id="318" r:id="rId25"/>
    <p:sldId id="354" r:id="rId26"/>
    <p:sldId id="319" r:id="rId27"/>
    <p:sldId id="321" r:id="rId28"/>
    <p:sldId id="355" r:id="rId29"/>
    <p:sldId id="322" r:id="rId30"/>
    <p:sldId id="356" r:id="rId31"/>
    <p:sldId id="323" r:id="rId32"/>
    <p:sldId id="324" r:id="rId33"/>
    <p:sldId id="325" r:id="rId34"/>
    <p:sldId id="326" r:id="rId35"/>
    <p:sldId id="328" r:id="rId36"/>
    <p:sldId id="334" r:id="rId37"/>
    <p:sldId id="333" r:id="rId38"/>
    <p:sldId id="332" r:id="rId39"/>
    <p:sldId id="339" r:id="rId40"/>
    <p:sldId id="340" r:id="rId41"/>
    <p:sldId id="341" r:id="rId42"/>
    <p:sldId id="343" r:id="rId43"/>
    <p:sldId id="330" r:id="rId44"/>
    <p:sldId id="352" r:id="rId45"/>
    <p:sldId id="353" r:id="rId46"/>
    <p:sldId id="335" r:id="rId47"/>
    <p:sldId id="336" r:id="rId48"/>
    <p:sldId id="337" r:id="rId49"/>
    <p:sldId id="342" r:id="rId50"/>
    <p:sldId id="331" r:id="rId51"/>
    <p:sldId id="338" r:id="rId52"/>
    <p:sldId id="344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62" d="100"/>
          <a:sy n="62" d="100"/>
        </p:scale>
        <p:origin x="-147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77D9B8-2A64-48A1-BDFB-C568A89EBDF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C5812A-84BA-4150-AC8E-D673641754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4155508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КЛАССНЫЙ  </a:t>
            </a:r>
            <a:r>
              <a:rPr lang="ru-RU" b="1" dirty="0" smtClean="0"/>
              <a:t>ЧАС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Тема:  По страницам  жизни  ветерана.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Западный  фронт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Освобождение </a:t>
            </a:r>
          </a:p>
          <a:p>
            <a:pPr>
              <a:lnSpc>
                <a:spcPct val="100000"/>
              </a:lnSpc>
            </a:pPr>
            <a:r>
              <a:rPr lang="ru-RU" dirty="0" smtClean="0"/>
              <a:t>Г. Орла</a:t>
            </a:r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40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7658" r="176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28.07.1944 17.09.1944-14.10.1944г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Освобождение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err="1" smtClean="0"/>
              <a:t>г.Белосток</a:t>
            </a:r>
            <a:endParaRPr lang="ru-RU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г. </a:t>
            </a:r>
            <a:r>
              <a:rPr lang="ru-RU" dirty="0" err="1" smtClean="0"/>
              <a:t>Смелтене</a:t>
            </a:r>
            <a:r>
              <a:rPr lang="ru-RU" dirty="0" smtClean="0"/>
              <a:t>  и г.Рига.</a:t>
            </a:r>
            <a:endParaRPr lang="ru-RU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8" r="833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Учетная карточка члена КПСС  </a:t>
            </a:r>
            <a:r>
              <a:rPr lang="ru-RU" dirty="0" err="1" smtClean="0"/>
              <a:t>В.Г.Добрыдина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1943  году вступление в партию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315" b="93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Партийный билет  </a:t>
            </a:r>
            <a:r>
              <a:rPr lang="ru-RU" dirty="0" err="1" smtClean="0"/>
              <a:t>В.Г.Добрыдина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1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3542" b="1354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1945 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Форсирование  реки  Одер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6839" r="268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1945 год 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В.Г.Добрыдин</a:t>
            </a:r>
            <a:r>
              <a:rPr lang="ru-RU" dirty="0" smtClean="0"/>
              <a:t>  с боевыми   товарищами   (  справа)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1103" r="1110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857232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1942-1945 </a:t>
            </a:r>
            <a:r>
              <a:rPr lang="ru-RU" dirty="0" err="1" smtClean="0"/>
              <a:t>гг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Боевой путь 397 стрелковой  </a:t>
            </a:r>
            <a:r>
              <a:rPr lang="ru-RU" dirty="0" err="1" smtClean="0"/>
              <a:t>сарненской</a:t>
            </a:r>
            <a:r>
              <a:rPr lang="ru-RU" dirty="0" smtClean="0"/>
              <a:t>  краснознаменной  ордена Кутузова </a:t>
            </a:r>
            <a:r>
              <a:rPr lang="en-US" dirty="0" smtClean="0"/>
              <a:t>  II</a:t>
            </a:r>
            <a:r>
              <a:rPr lang="ru-RU" dirty="0" smtClean="0"/>
              <a:t> степени  дивизии</a:t>
            </a:r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Копия SDC1116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552" r="105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  Советского  союза  397 стрелковой дивизии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857892"/>
            <a:ext cx="114272" cy="1619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6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528" r="155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Парад Победы 1945 г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48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565" b="456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1947 год, продолжился трудовой стаж  </a:t>
            </a:r>
            <a:r>
              <a:rPr lang="ru-RU" dirty="0" err="1" smtClean="0"/>
              <a:t>В.Г.Добрыдина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1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511" b="125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> «Есть слава, которой не будет забвенья, </a:t>
            </a:r>
            <a:r>
              <a:rPr lang="ru-RU" b="1" dirty="0" smtClean="0"/>
              <a:t>  и </a:t>
            </a:r>
            <a:r>
              <a:rPr lang="ru-RU" b="1" dirty="0" smtClean="0"/>
              <a:t>память, которой не будет конца…».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Роберт Рождественский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Григорьевич </a:t>
            </a:r>
            <a:r>
              <a:rPr lang="ru-RU" dirty="0" err="1" smtClean="0"/>
              <a:t>Добрыдин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Г. Куртамыш,  землеустроитель. 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5020" b="1502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471734"/>
          </a:xfrm>
        </p:spPr>
        <p:txBody>
          <a:bodyPr>
            <a:normAutofit/>
          </a:bodyPr>
          <a:lstStyle/>
          <a:p>
            <a:r>
              <a:rPr lang="ru-RU" dirty="0" smtClean="0"/>
              <a:t>1952 год,  с  супругой Еленой </a:t>
            </a:r>
            <a:r>
              <a:rPr lang="ru-RU" dirty="0" err="1" smtClean="0"/>
              <a:t>Фроловной</a:t>
            </a:r>
            <a:r>
              <a:rPr lang="ru-RU" dirty="0" smtClean="0"/>
              <a:t>, дочерью Ниной и сыном Владимиром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758" r="1675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1958 год.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err="1" smtClean="0"/>
              <a:t>В.Г.Добрыдин</a:t>
            </a:r>
            <a:r>
              <a:rPr lang="ru-RU" dirty="0" smtClean="0"/>
              <a:t> секретарь парткома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1962 год.</a:t>
            </a:r>
            <a:br>
              <a:rPr lang="ru-RU" dirty="0" smtClean="0"/>
            </a:br>
            <a:r>
              <a:rPr lang="ru-RU" dirty="0" err="1" smtClean="0"/>
              <a:t>В.Г.Дорыдин</a:t>
            </a:r>
            <a:r>
              <a:rPr lang="ru-RU" dirty="0" smtClean="0"/>
              <a:t> председатель  </a:t>
            </a:r>
            <a:r>
              <a:rPr lang="ru-RU" dirty="0" err="1" smtClean="0"/>
              <a:t>Катайского</a:t>
            </a:r>
            <a:r>
              <a:rPr lang="ru-RU" dirty="0" smtClean="0"/>
              <a:t>   совхоза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767" r="976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7573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 года в год   завоевывал  переходящее Красное  знамя  совхоз возглавляемый </a:t>
            </a:r>
            <a:r>
              <a:rPr lang="ru-RU" dirty="0" err="1" smtClean="0"/>
              <a:t>В.Г.Дорыдиным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641080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42918"/>
            <a:ext cx="557216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Почетная грамота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7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4773" b="1477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614478"/>
          </a:xfrm>
        </p:spPr>
        <p:txBody>
          <a:bodyPr>
            <a:normAutofit/>
          </a:bodyPr>
          <a:lstStyle/>
          <a:p>
            <a:r>
              <a:rPr lang="ru-RU" dirty="0" err="1" smtClean="0"/>
              <a:t>В.Г.Дорыдин</a:t>
            </a:r>
            <a:r>
              <a:rPr lang="ru-RU" dirty="0" smtClean="0"/>
              <a:t> назначен заместителем председателя  </a:t>
            </a:r>
            <a:r>
              <a:rPr lang="ru-RU" dirty="0" err="1" smtClean="0"/>
              <a:t>райсполкома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3721" r="137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1968 год.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В.Г.Дорыдин</a:t>
            </a:r>
            <a:r>
              <a:rPr lang="ru-RU" dirty="0" smtClean="0"/>
              <a:t> назначен   председателем </a:t>
            </a:r>
            <a:r>
              <a:rPr lang="ru-RU" dirty="0" err="1" smtClean="0"/>
              <a:t>райсполкома</a:t>
            </a:r>
            <a:r>
              <a:rPr lang="ru-RU" dirty="0" smtClean="0"/>
              <a:t>  ( в центре)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3966" y="6000768"/>
            <a:ext cx="57136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322" r="103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Почетная </a:t>
            </a:r>
            <a:r>
              <a:rPr lang="ru-RU" dirty="0" err="1" smtClean="0"/>
              <a:t>граммота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8686799" y="6019800"/>
            <a:ext cx="45719" cy="12384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7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5586" b="558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Альменевский </a:t>
            </a:r>
            <a:br>
              <a:rPr lang="ru-RU" dirty="0" smtClean="0"/>
            </a:br>
            <a:r>
              <a:rPr lang="ru-RU" dirty="0" smtClean="0"/>
              <a:t>комбинат  бытового обслуживания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907" r="59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Добрыдин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Василий  Григорьевич  </a:t>
            </a:r>
            <a:br>
              <a:rPr lang="ru-RU" dirty="0" smtClean="0"/>
            </a:br>
            <a:r>
              <a:rPr lang="ru-RU" dirty="0" smtClean="0"/>
              <a:t>1924 г.р.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Ветеран  Великой Отечественной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войны .  Награжден двумя орденами Отечественной   войны,  орденом Красной звезды, медалью за отвагу,  юбилейными , орденом  трудового Красного Знамени, медалью«За трудовую доблесть».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Имеет звание «Почетный гражданин Курганской области», присвоенное в 2006 году.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lum bright="20000" contrast="30000"/>
          </a:blip>
          <a:srcRect t="20954" b="2095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71472" y="571480"/>
            <a:ext cx="571504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Почетная грамота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641080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8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2809" b="1280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Помощь военных  в уборке  урожая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604" r="106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457200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Группе работников просвещения пред-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err="1" smtClean="0"/>
              <a:t>седатель</a:t>
            </a:r>
            <a:r>
              <a:rPr lang="ru-RU" sz="1400" i="1" dirty="0" smtClean="0"/>
              <a:t>  райисполкома  В. Г.   Добрынин    вручает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медали   «Ветеран   труда».   Среди   награжденных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была мать-героиня   Елена  Захаровна  </a:t>
            </a:r>
            <a:r>
              <a:rPr lang="ru-RU" sz="1400" i="1" dirty="0" err="1" smtClean="0"/>
              <a:t>Рудь</a:t>
            </a:r>
            <a:r>
              <a:rPr lang="ru-RU" sz="1400" i="1" dirty="0" smtClean="0"/>
              <a:t>.</a:t>
            </a:r>
            <a:endParaRPr lang="ru-RU" sz="14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/>
              <a:t> </a:t>
            </a:r>
            <a:endParaRPr lang="ru-RU" sz="1400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8231" r="82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457200"/>
            <a:ext cx="114272" cy="11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smtClean="0"/>
              <a:t>  Князев А.С..                             награжден орденом Трудовой Славы </a:t>
            </a:r>
            <a:r>
              <a:rPr lang="en-US" sz="4300" dirty="0" smtClean="0"/>
              <a:t>III </a:t>
            </a:r>
            <a:r>
              <a:rPr lang="ru-RU" sz="4300" dirty="0" smtClean="0"/>
              <a:t>степени.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400" dirty="0" smtClean="0"/>
              <a:t>НА СНИМКЕ</a:t>
            </a:r>
            <a:r>
              <a:rPr lang="ru-RU" sz="4300" dirty="0" smtClean="0"/>
              <a:t>: председатель райисполкома В. Г, </a:t>
            </a:r>
            <a:r>
              <a:rPr lang="ru-RU" sz="4300" dirty="0" err="1" smtClean="0"/>
              <a:t>Добрыдин</a:t>
            </a:r>
            <a:r>
              <a:rPr lang="ru-RU" sz="4300" dirty="0" smtClean="0"/>
              <a:t>          прикрепляет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smtClean="0"/>
              <a:t>А.    С.    Князеву    орден.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634" r="1063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Возложение венков  9 Мая  в  честь Великой Полбеды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857892"/>
            <a:ext cx="114272" cy="1619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057" r="1505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61447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В.Г.Добрыдин</a:t>
            </a:r>
            <a:r>
              <a:rPr lang="ru-RU" dirty="0" smtClean="0"/>
              <a:t>   встреча с  ветеранами  и  школьниками  </a:t>
            </a:r>
            <a:br>
              <a:rPr lang="ru-RU" dirty="0" smtClean="0"/>
            </a:br>
            <a:r>
              <a:rPr lang="ru-RU" dirty="0" smtClean="0"/>
              <a:t>( первый ряд, справа)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152" r="161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3702" y="500042"/>
            <a:ext cx="2057400" cy="2000264"/>
          </a:xfrm>
        </p:spPr>
        <p:txBody>
          <a:bodyPr>
            <a:normAutofit/>
          </a:bodyPr>
          <a:lstStyle/>
          <a:p>
            <a:r>
              <a:rPr lang="ru-RU" dirty="0" smtClean="0"/>
              <a:t>1985  Год </a:t>
            </a:r>
            <a:r>
              <a:rPr lang="ru-RU" dirty="0" err="1" smtClean="0"/>
              <a:t>В.Г.Добрыдин</a:t>
            </a:r>
            <a:r>
              <a:rPr lang="ru-RU" dirty="0" smtClean="0"/>
              <a:t> назначен директором </a:t>
            </a:r>
            <a:r>
              <a:rPr lang="ru-RU" dirty="0" err="1" smtClean="0"/>
              <a:t>Альменевской</a:t>
            </a:r>
            <a:r>
              <a:rPr lang="ru-RU" dirty="0" smtClean="0"/>
              <a:t> птицефабрики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111" r="151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  </a:t>
            </a:r>
            <a:r>
              <a:rPr lang="ru-RU" dirty="0" err="1" smtClean="0"/>
              <a:t>Альменевской</a:t>
            </a:r>
            <a:r>
              <a:rPr lang="ru-RU" dirty="0" smtClean="0"/>
              <a:t> птицефабрики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212" r="921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1986  Год.</a:t>
            </a:r>
            <a:br>
              <a:rPr lang="ru-RU" dirty="0" smtClean="0"/>
            </a:br>
            <a:r>
              <a:rPr lang="ru-RU" dirty="0" err="1" smtClean="0"/>
              <a:t>В.Г.Добрыдин</a:t>
            </a:r>
            <a:r>
              <a:rPr lang="ru-RU" dirty="0" smtClean="0"/>
              <a:t>   на ВДНХ  в г.Москве  ( второй ряд,  справа)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539" r="95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Альменевская</a:t>
            </a:r>
            <a:r>
              <a:rPr lang="ru-RU" dirty="0" smtClean="0"/>
              <a:t> птицефабрика  </a:t>
            </a:r>
            <a:br>
              <a:rPr lang="ru-RU" dirty="0" smtClean="0"/>
            </a:br>
            <a:r>
              <a:rPr lang="ru-RU" dirty="0" smtClean="0"/>
              <a:t>( выборка цыплят)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572528" y="6019800"/>
            <a:ext cx="114272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5852" r="58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900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Добрыдиных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Григорий  Петрович - 1902 г.р.</a:t>
            </a:r>
            <a:br>
              <a:rPr lang="ru-RU" dirty="0" smtClean="0"/>
            </a:br>
            <a:r>
              <a:rPr lang="ru-RU" dirty="0" smtClean="0"/>
              <a:t>Александра Федоровна –1903 г.р.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43702" y="3000372"/>
            <a:ext cx="2043098" cy="3019428"/>
          </a:xfrm>
        </p:spPr>
        <p:txBody>
          <a:bodyPr/>
          <a:lstStyle/>
          <a:p>
            <a:r>
              <a:rPr lang="ru-RU" dirty="0" smtClean="0"/>
              <a:t>В 1924 году  в их   семье    родился   сын  Василий.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9278" r="192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Альменевская</a:t>
            </a:r>
            <a:r>
              <a:rPr lang="ru-RU" dirty="0" smtClean="0"/>
              <a:t> птицефабрика  </a:t>
            </a:r>
            <a:br>
              <a:rPr lang="ru-RU" dirty="0" smtClean="0"/>
            </a:br>
            <a:r>
              <a:rPr lang="ru-RU" dirty="0" smtClean="0"/>
              <a:t>( вакцинация  уток)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4400" r="144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Приусадебное  хозяйство (</a:t>
            </a:r>
            <a:r>
              <a:rPr lang="ru-RU" dirty="0" err="1" smtClean="0"/>
              <a:t>Рамай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251" r="102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Встреча   с  О.Богомоловым на  территории  птицефабрики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29330"/>
            <a:ext cx="45719" cy="9047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lum/>
          </a:blip>
          <a:srcRect l="433" r="4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супругой Еленой </a:t>
            </a:r>
            <a:r>
              <a:rPr lang="ru-RU" dirty="0" err="1" smtClean="0"/>
              <a:t>Фроловной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9070" b="1907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8287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Свидетельство о присвоении </a:t>
            </a:r>
            <a:r>
              <a:rPr lang="ru-RU" dirty="0" err="1" smtClean="0"/>
              <a:t>В.Г.Добрыдину</a:t>
            </a:r>
            <a:r>
              <a:rPr lang="ru-RU" dirty="0" smtClean="0"/>
              <a:t>   звания Почетного гражданина Курганской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6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5085" b="508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1478280"/>
            <a:ext cx="11427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6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129" b="16129"/>
          <a:stretch>
            <a:fillRect/>
          </a:stretch>
        </p:blipFill>
        <p:spPr bwMode="auto">
          <a:xfrm>
            <a:off x="428596" y="428604"/>
            <a:ext cx="6019800" cy="597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Админ\Local Settings\Temporary Internet Files\Content.Word\SDC111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5643602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25742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В.Г.Добрыдин</a:t>
            </a:r>
            <a:r>
              <a:rPr lang="ru-RU" dirty="0" smtClean="0"/>
              <a:t> на    вручение    звания Почетный Гражданин Курганской области (третий ряд, справа)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4921" r="49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043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Поздравление     Главы администрации Альменевского района Д.Я.Сулейманова  и  внука В.М.Щура  с  присвоением  звания  Почетного гражданина Курганской области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28" y="5974080"/>
            <a:ext cx="11427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1805" r="118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Парад Победы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211" r="152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Ветераны труда и войны Альменевского района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8686799" y="6019800"/>
            <a:ext cx="45719" cy="5240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950" r="995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1941  году  начался  трудовой  стаж  </a:t>
            </a:r>
            <a:r>
              <a:rPr lang="ru-RU" dirty="0" err="1" smtClean="0"/>
              <a:t>В.Г.Добрыдина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C:\Documents and Settings\Админ\Local Settings\Temporary Internet Files\Content.Word\SDC1111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16339" b="1633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кругу семьи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8686799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5797" r="1579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2257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Поздравление  в честь 85-летия </a:t>
            </a:r>
            <a:r>
              <a:rPr lang="ru-RU" dirty="0" err="1" smtClean="0"/>
              <a:t>В.Г.Добрыдину</a:t>
            </a:r>
            <a:r>
              <a:rPr lang="ru-RU" dirty="0" smtClean="0"/>
              <a:t>   выражает депутат Курганской </a:t>
            </a:r>
            <a:r>
              <a:rPr lang="ru-RU" smtClean="0"/>
              <a:t>областной Думы  </a:t>
            </a:r>
            <a:r>
              <a:rPr lang="ru-RU" dirty="0" smtClean="0"/>
              <a:t>М.Н.Исламов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7627" r="762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  стареют душой ветераны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41080" y="597408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>
            <a:lum bright="20000" contrast="20000"/>
          </a:blip>
          <a:srcRect l="3722" r="372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1941 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Василий  Григорьевич  призван    в армию  </a:t>
            </a:r>
            <a:r>
              <a:rPr lang="ru-RU" dirty="0" err="1" smtClean="0"/>
              <a:t>Златоустское</a:t>
            </a:r>
            <a:r>
              <a:rPr lang="ru-RU" dirty="0" smtClean="0"/>
              <a:t> стрелково-пулеметное училище</a:t>
            </a:r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477" r="147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1942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  отдыхе  перед  боем.</a:t>
            </a:r>
          </a:p>
          <a:p>
            <a:endParaRPr lang="ru-RU" dirty="0" smtClean="0"/>
          </a:p>
          <a:p>
            <a:r>
              <a:rPr lang="ru-RU" dirty="0" smtClean="0"/>
              <a:t>Прощались мы не по желанью-</a:t>
            </a:r>
          </a:p>
          <a:p>
            <a:r>
              <a:rPr lang="ru-RU" dirty="0" smtClean="0"/>
              <a:t>По долгу службы,  как когда…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904" r="109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1942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И те,  кто  пали  на  заданиях, </a:t>
            </a:r>
          </a:p>
          <a:p>
            <a:r>
              <a:rPr lang="ru-RU" dirty="0" smtClean="0"/>
              <a:t>Остались в сердце навсегда.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310" r="1031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25 марта   1943  год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Началось  формирование    447   стрелкового  полка  в  </a:t>
            </a:r>
            <a:r>
              <a:rPr lang="ru-RU" dirty="0" err="1" smtClean="0"/>
              <a:t>г.Ефремово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7251" b="725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617</TotalTime>
  <Words>441</Words>
  <Application>Microsoft Office PowerPoint</Application>
  <PresentationFormat>Экран (4:3)</PresentationFormat>
  <Paragraphs>82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Бумажная</vt:lpstr>
      <vt:lpstr>      КЛАССНЫЙ  ЧАС   Тема:  По страницам  жизни  ветерана. </vt:lpstr>
      <vt:lpstr> «Есть слава, которой не будет забвенья,   и память, которой не будет конца…».                                                                                                         Роберт Рождественский</vt:lpstr>
      <vt:lpstr>Добрыдин  Василий  Григорьевич   1924 г.р. </vt:lpstr>
      <vt:lpstr>Семья Добрыдиных Григорий  Петрович - 1902 г.р. Александра Федоровна –1903 г.р.</vt:lpstr>
      <vt:lpstr>В 1941  году  начался  трудовой  стаж  В.Г.Добрыдина</vt:lpstr>
      <vt:lpstr>1941  год</vt:lpstr>
      <vt:lpstr>1942 год</vt:lpstr>
      <vt:lpstr>1942 год</vt:lpstr>
      <vt:lpstr>25 марта   1943  год</vt:lpstr>
      <vt:lpstr>Западный  фронт</vt:lpstr>
      <vt:lpstr>28.07.1944 17.09.1944-14.10.1944г</vt:lpstr>
      <vt:lpstr>Учетная карточка члена КПСС  В.Г.Добрыдина</vt:lpstr>
      <vt:lpstr>Партийный билет  В.Г.Добрыдина</vt:lpstr>
      <vt:lpstr>1945  год</vt:lpstr>
      <vt:lpstr>1945 год  </vt:lpstr>
      <vt:lpstr>1942-1945 гг</vt:lpstr>
      <vt:lpstr>Герои  Советского  союза  397 стрелковой дивизии    </vt:lpstr>
      <vt:lpstr>Парад Победы 1945 г</vt:lpstr>
      <vt:lpstr>1947 год, продолжился трудовой стаж  В.Г.Добрыдина. </vt:lpstr>
      <vt:lpstr>Василий Григорьевич Добрыдин</vt:lpstr>
      <vt:lpstr>1952 год,  с  супругой Еленой Фроловной, дочерью Ниной и сыном Владимиром </vt:lpstr>
      <vt:lpstr>1958 год.   В.Г.Добрыдин секретарь парткома</vt:lpstr>
      <vt:lpstr>1962 год. В.Г.Дорыдин председатель  Катайского   совхоза </vt:lpstr>
      <vt:lpstr>Из года в год   завоевывал  переходящее Красное  знамя  совхоз возглавляемый В.Г.Дорыдиным</vt:lpstr>
      <vt:lpstr>Почетная грамота</vt:lpstr>
      <vt:lpstr>В.Г.Дорыдин назначен заместителем председателя  райсполкома</vt:lpstr>
      <vt:lpstr>1968 год.  В.Г.Дорыдин назначен   председателем райсполкома  ( в центре)</vt:lpstr>
      <vt:lpstr>Почетная граммота</vt:lpstr>
      <vt:lpstr>Альменевский  комбинат  бытового обслуживания</vt:lpstr>
      <vt:lpstr>Почетная грамота</vt:lpstr>
      <vt:lpstr>Помощь военных  в уборке  урожая</vt:lpstr>
      <vt:lpstr>Слайд 32</vt:lpstr>
      <vt:lpstr>Слайд 33</vt:lpstr>
      <vt:lpstr>Возложение венков  9 Мая  в  честь Великой Полбеды</vt:lpstr>
      <vt:lpstr>В.Г.Добрыдин   встреча с  ветеранами  и  школьниками   ( первый ряд, справа)</vt:lpstr>
      <vt:lpstr>1985  Год В.Г.Добрыдин назначен директором Альменевской птицефабрики</vt:lpstr>
      <vt:lpstr>Коллектив  Альменевской птицефабрики</vt:lpstr>
      <vt:lpstr>1986  Год. В.Г.Добрыдин   на ВДНХ  в г.Москве  ( второй ряд,  справа) </vt:lpstr>
      <vt:lpstr>Альменевская птицефабрика   ( выборка цыплят)</vt:lpstr>
      <vt:lpstr>Альменевская птицефабрика   ( вакцинация  уток)</vt:lpstr>
      <vt:lpstr>Приусадебное  хозяйство (Рамай)</vt:lpstr>
      <vt:lpstr>Встреча   с  О.Богомоловым на  территории  птицефабрики</vt:lpstr>
      <vt:lpstr>С супругой Еленой Фроловной</vt:lpstr>
      <vt:lpstr>Свидетельство о присвоении В.Г.Добрыдину   звания Почетного гражданина Курганской области</vt:lpstr>
      <vt:lpstr>Слайд 45</vt:lpstr>
      <vt:lpstr>В.Г.Добрыдин на    вручение    звания Почетный Гражданин Курганской области (третий ряд, справа)</vt:lpstr>
      <vt:lpstr>Поздравление     Главы администрации Альменевского района Д.Я.Сулейманова  и  внука В.М.Щура  с  присвоением  звания  Почетного гражданина Курганской области</vt:lpstr>
      <vt:lpstr>Парад Победы</vt:lpstr>
      <vt:lpstr>Ветераны труда и войны Альменевского района</vt:lpstr>
      <vt:lpstr>В кругу семьи</vt:lpstr>
      <vt:lpstr>Поздравление  в честь 85-летия В.Г.Добрыдину   выражает депутат Курганской областной Думы  М.Н.Исламов</vt:lpstr>
      <vt:lpstr>Не   стареют душой ветераны</vt:lpstr>
    </vt:vector>
  </TitlesOfParts>
  <Company>ПУ-29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Добрыдиных Григорий  Петрович - 1902 г.р. Александра Федоровна –1903 г.р.</dc:title>
  <dc:creator>Админ</dc:creator>
  <cp:lastModifiedBy>Учительский</cp:lastModifiedBy>
  <cp:revision>67</cp:revision>
  <dcterms:created xsi:type="dcterms:W3CDTF">2010-04-07T06:48:33Z</dcterms:created>
  <dcterms:modified xsi:type="dcterms:W3CDTF">2014-11-10T06:41:13Z</dcterms:modified>
</cp:coreProperties>
</file>