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7" r:id="rId8"/>
    <p:sldId id="290" r:id="rId9"/>
    <p:sldId id="288" r:id="rId10"/>
    <p:sldId id="289" r:id="rId11"/>
    <p:sldId id="286" r:id="rId12"/>
    <p:sldId id="291" r:id="rId13"/>
    <p:sldId id="264" r:id="rId14"/>
    <p:sldId id="269" r:id="rId15"/>
    <p:sldId id="292" r:id="rId16"/>
    <p:sldId id="277" r:id="rId17"/>
    <p:sldId id="266" r:id="rId18"/>
    <p:sldId id="267" r:id="rId19"/>
    <p:sldId id="26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7" autoAdjust="0"/>
    <p:restoredTop sz="85009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6000"/>
            <a:lum/>
          </a:blip>
          <a:srcRect/>
          <a:stretch>
            <a:fillRect l="-9000"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2057B4-4FAF-418F-96C0-B7A04D3F1193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DFE6ED-1D64-4BF5-964D-FB534B41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428992" y="1285860"/>
            <a:ext cx="1071570" cy="9286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От глубокой древности до наших дней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Олимпийские игры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00496" y="785794"/>
            <a:ext cx="1071570" cy="92869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785794"/>
            <a:ext cx="1071570" cy="92869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42" y="785794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1285860"/>
            <a:ext cx="1071570" cy="92869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 с оружием, бег с препятствием</a:t>
            </a:r>
            <a:endParaRPr lang="ru-RU" dirty="0"/>
          </a:p>
        </p:txBody>
      </p:sp>
      <p:pic>
        <p:nvPicPr>
          <p:cNvPr id="7170" name="Picture 2" descr="http://yug-gelendzhik.ru/wp-content/uploads/2013/10/%D0%9E%D0%BB%D0%B8%D0%BC%D0%BF%D0%B8%D0%B0%D0%B4%D0%B0-%D0%B2-%D0%B4%D1%80%D0%B5%D0%B2%D0%BD%D0%B5%D0%B9-%D0%93%D1%80%D0%B5%D1%86%D0%B8%D0%B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3808" y="1647704"/>
            <a:ext cx="3679537" cy="40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Кулачный бой  </a:t>
            </a:r>
            <a:endParaRPr lang="ru-RU" dirty="0"/>
          </a:p>
        </p:txBody>
      </p:sp>
      <p:pic>
        <p:nvPicPr>
          <p:cNvPr id="3074" name="Picture 2" descr="https://encrypted-tbn3.gstatic.com/images?q=tbn:ANd9GcSbK2l9kMO3gIyzdIkQEWiv1ltZ-AKhzP-83NTn2LoINQck2bQjS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39752" y="1484784"/>
            <a:ext cx="3960440" cy="44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Гонки на колесницах</a:t>
            </a:r>
            <a:endParaRPr lang="ru-RU" dirty="0"/>
          </a:p>
        </p:txBody>
      </p:sp>
      <p:pic>
        <p:nvPicPr>
          <p:cNvPr id="1026" name="Picture 2" descr="https://encrypted-tbn0.gstatic.com/images?q=tbn:ANd9GcQyh0oDgOUGLLUWP1fpUC-rHOI7nv2Ctp6eMhh-mjmIbQ1Rlnq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484" y="1772816"/>
            <a:ext cx="7203924" cy="37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0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Современные Олимпийские игры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File:Baron Pierre de Couber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54977"/>
            <a:ext cx="2815848" cy="39753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352296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Пьер де  Кубертен- </a:t>
            </a:r>
          </a:p>
          <a:p>
            <a:r>
              <a:rPr lang="ru-RU" sz="2400" dirty="0" smtClean="0"/>
              <a:t>основатель современных Олимпийских игр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Первые Игры современности прошли с большим успехом. Несмотря на то, что участие в Играх приняли всего 241 атлет (14 стран), Игры стали крупнейшим спортивным событием, прошедшим когда-либо со времён Древней Греции. Греческие официальные лица были так довольны, что выдвинули предложение о «вечном» проведении Игр Олимпиады на их родине, в Греции. Но МОК ввёл ротацию между разными государствами, чтобы каждые 4 года Игры меняли место проведения.</a:t>
            </a:r>
            <a:endParaRPr lang="ru-RU" sz="2000" dirty="0"/>
          </a:p>
        </p:txBody>
      </p:sp>
      <p:pic>
        <p:nvPicPr>
          <p:cNvPr id="9218" name="Picture 2" descr="http://images4.wikia.nocookie.net/__cb20130917194340/lego/images/a/ad/Olympic-rings-e13440513328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4071942"/>
            <a:ext cx="262993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Москва-</a:t>
            </a:r>
            <a:r>
              <a:rPr lang="en-US" dirty="0" smtClean="0"/>
              <a:t>XXII</a:t>
            </a:r>
            <a:r>
              <a:rPr lang="ru-RU" dirty="0" smtClean="0"/>
              <a:t> летние Олимпийские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игры</a:t>
            </a:r>
            <a:endParaRPr lang="ru-RU" dirty="0"/>
          </a:p>
        </p:txBody>
      </p:sp>
      <p:pic>
        <p:nvPicPr>
          <p:cNvPr id="2050" name="Picture 2" descr="http://savok.name/uploads/olimpiada/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17420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5.nnm.me/2/1/c/2/8/6963dfdf39bee626ff7c16789b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988840"/>
            <a:ext cx="41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Символ Олимпиады в Москве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45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00013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ru-RU" sz="2400" dirty="0" smtClean="0"/>
              <a:t>Победителей награждают медалями: золотая – 1 место, серебряная – 2 место, бронзовая – 3 место</a:t>
            </a:r>
          </a:p>
          <a:p>
            <a:pPr>
              <a:buClr>
                <a:schemeClr val="bg1"/>
              </a:buClr>
            </a:pPr>
            <a:r>
              <a:rPr lang="ru-RU" sz="2400" dirty="0" smtClean="0"/>
              <a:t>Олимпийские игры это главное спортивное событие</a:t>
            </a:r>
            <a:endParaRPr lang="ru-RU" sz="2400" dirty="0"/>
          </a:p>
        </p:txBody>
      </p:sp>
      <p:pic>
        <p:nvPicPr>
          <p:cNvPr id="8196" name="Picture 4" descr="http://img.gazeta.ru/files3/301/5362301/upload-MDF98118-pic4_zoom-1000x1000-611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643182"/>
            <a:ext cx="509462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XXII </a:t>
            </a:r>
            <a:r>
              <a:rPr lang="ru-RU" b="1" dirty="0" smtClean="0"/>
              <a:t>зимние Олимпийские игры</a:t>
            </a:r>
            <a:r>
              <a:rPr lang="en-US" b="1" dirty="0" smtClean="0"/>
              <a:t> </a:t>
            </a:r>
            <a:r>
              <a:rPr lang="ru-RU" b="1" dirty="0" smtClean="0"/>
              <a:t>в Сочи прошли с      7 февраля по 23 февраля 2014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Олимпийские игры в Сочи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http://rccusa.org/wp-content/uploads/2012/07/45d33fb5d41ab853b376bffb7cb0738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714620"/>
            <a:ext cx="6500858" cy="281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0478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  <a:buNone/>
            </a:pPr>
            <a:r>
              <a:rPr lang="en-US" dirty="0" smtClean="0"/>
              <a:t>  </a:t>
            </a:r>
            <a:r>
              <a:rPr lang="ru-RU" sz="3000" dirty="0" err="1" smtClean="0"/>
              <a:t>Слоган</a:t>
            </a:r>
            <a:r>
              <a:rPr lang="ru-RU" sz="3000" dirty="0" smtClean="0"/>
              <a:t> </a:t>
            </a:r>
            <a:r>
              <a:rPr lang="en-US" sz="3000" dirty="0" smtClean="0"/>
              <a:t>XVII </a:t>
            </a:r>
            <a:r>
              <a:rPr lang="ru-RU" sz="3000" dirty="0" smtClean="0"/>
              <a:t>Зимних Олимпийских игр -  </a:t>
            </a:r>
          </a:p>
          <a:p>
            <a:pPr>
              <a:buNone/>
            </a:pPr>
            <a:r>
              <a:rPr lang="ru-RU" sz="3000" b="1" i="1" dirty="0" smtClean="0"/>
              <a:t>                              </a:t>
            </a:r>
            <a:r>
              <a:rPr lang="ru-RU" sz="3000" b="1" i="1" dirty="0" smtClean="0">
                <a:solidFill>
                  <a:srgbClr val="FFFF00"/>
                </a:solidFill>
              </a:rPr>
              <a:t>Жаркие. Зимние. Твои</a:t>
            </a:r>
            <a:endParaRPr lang="en-US" sz="3000" b="1" i="1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en-US" sz="3000" dirty="0" smtClean="0"/>
              <a:t> </a:t>
            </a:r>
            <a:r>
              <a:rPr lang="ru-RU" sz="3000" dirty="0" smtClean="0"/>
              <a:t>Талисманы игр – Белый мишка, Снежный барс, Зайка</a:t>
            </a:r>
            <a:endParaRPr lang="en-US" sz="3000" dirty="0" smtClean="0"/>
          </a:p>
          <a:p>
            <a:pPr>
              <a:buClr>
                <a:schemeClr val="bg1"/>
              </a:buClr>
              <a:buNone/>
            </a:pPr>
            <a:r>
              <a:rPr lang="en-US" dirty="0" smtClean="0"/>
              <a:t>   </a:t>
            </a:r>
            <a:endParaRPr lang="ru-RU" dirty="0" smtClean="0"/>
          </a:p>
          <a:p>
            <a:pPr>
              <a:buClr>
                <a:schemeClr val="bg1"/>
              </a:buClr>
            </a:pPr>
            <a:endParaRPr lang="ru-RU" dirty="0"/>
          </a:p>
        </p:txBody>
      </p:sp>
      <p:pic>
        <p:nvPicPr>
          <p:cNvPr id="9217" name="Picture 1" descr="C:\Documents and Settings\Admin\Рабочий стол\Миш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143116"/>
            <a:ext cx="2143140" cy="2815713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2400316" cy="300039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0cc7d3f84a23c7a9d80a2b65f71679a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928802"/>
            <a:ext cx="1943113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7207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Олимпийских играх в Сочи представлены 88 стран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14356"/>
            <a:ext cx="8462744" cy="32907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     </a:t>
            </a:r>
            <a:r>
              <a:rPr lang="ru-RU" sz="12800" dirty="0" smtClean="0"/>
              <a:t>Победитель Олимпийских игр получал вместе с оливковым венком (эта традиция пошла с 752 до н. э. ) и пурпурными лентами всеобщее признание. Он становился одним из самых уважаемых людей в своем городе (для жителей которого победа земляка на Олимпиаде тоже была огромной честью) , его нередко освобождали от государственных повинностей, давали прочие привилегии</a:t>
            </a:r>
            <a:r>
              <a:rPr lang="ru-RU" sz="9600" dirty="0" smtClean="0"/>
              <a:t>. </a:t>
            </a:r>
          </a:p>
          <a:p>
            <a:pPr>
              <a:buNone/>
            </a:pPr>
            <a:r>
              <a:rPr lang="en-US" sz="9600" dirty="0" smtClean="0"/>
              <a:t>      </a:t>
            </a:r>
            <a:endParaRPr lang="ru-RU" sz="9600" dirty="0" smtClean="0"/>
          </a:p>
          <a:p>
            <a:endParaRPr lang="ru-RU" dirty="0"/>
          </a:p>
        </p:txBody>
      </p:sp>
      <p:pic>
        <p:nvPicPr>
          <p:cNvPr id="13314" name="Picture 2" descr="http://www.library.kherson.ua/klas/ZNZ28/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228" y="4365104"/>
            <a:ext cx="2319728" cy="239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Олимпийские игры Древней Греции представляли собой религиозный и спортивный праздник, проводившийся в Олимпии.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Античные Олимпийские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anne-queen.com.ua/assets/images/folder_for_pictures_4/0_7cd7c_d210f65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857496"/>
            <a:ext cx="4286280" cy="304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714356"/>
            <a:ext cx="392909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Следующие летние Олимпийские игры пройдут с 5 по 21 августа 2016 года в Бразилии в Рио-де-Жанейро</a:t>
            </a:r>
            <a:endParaRPr lang="ru-RU" dirty="0"/>
          </a:p>
        </p:txBody>
      </p:sp>
      <p:pic>
        <p:nvPicPr>
          <p:cNvPr id="1026" name="Picture 2" descr="Файл:Rio2016 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714356"/>
            <a:ext cx="3298307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00438"/>
            <a:ext cx="32147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Следующие зимние Олимпийские игры пройдут с 9 по 25 февраля 2018 года в Южной Корее в </a:t>
            </a:r>
            <a:r>
              <a:rPr lang="ru-RU" sz="2600" dirty="0" err="1" smtClean="0"/>
              <a:t>Пхёнчане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1028" name="Picture 4" descr="File:PyeongChang 2018 Winter Olympic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72000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bg1"/>
              </a:buClr>
              <a:buSzPct val="150000"/>
              <a:buNone/>
            </a:pPr>
            <a:r>
              <a:rPr lang="ru-RU" sz="7700" dirty="0" smtClean="0"/>
              <a:t>      Олимпийские игры происходили в Олимпии  на Пелопоннесе и, по древнейшему сказанию, возникли ещё во времена Кроноса, в честь </a:t>
            </a:r>
            <a:r>
              <a:rPr lang="ru-RU" sz="7700" dirty="0" err="1" smtClean="0"/>
              <a:t>Идейского</a:t>
            </a:r>
            <a:r>
              <a:rPr lang="ru-RU" sz="7700" dirty="0" smtClean="0"/>
              <a:t> Геракла. Геракл, старший из братьев, победил всех в беге и был награждён за победу венком из дикой оливы. </a:t>
            </a:r>
            <a:endParaRPr lang="en-US" sz="7700" dirty="0" smtClean="0"/>
          </a:p>
          <a:p>
            <a:pPr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sz="2000" dirty="0" smtClean="0"/>
          </a:p>
          <a:p>
            <a:pPr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sz="2000" dirty="0" smtClean="0"/>
          </a:p>
          <a:p>
            <a:pPr>
              <a:buClr>
                <a:schemeClr val="bg1"/>
              </a:buClr>
              <a:buNone/>
            </a:pPr>
            <a:endParaRPr lang="ru-RU" dirty="0" smtClean="0"/>
          </a:p>
          <a:p>
            <a:pPr>
              <a:buClr>
                <a:schemeClr val="bg1"/>
              </a:buClr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4929336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« Мы, дети Эллады, подтверждаем перед Зевсом , что тренировались, как требуют древние традиции великого праздника. Торжественно клянёмся в том, что для достижения победы не будем употреблять неправильных приемов».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          </a:t>
            </a:r>
            <a:r>
              <a:rPr lang="ru-RU" dirty="0" smtClean="0"/>
              <a:t>Клятва  участников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3612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Клятвенно обещаем, что будем выносить свои решения , честно и неподкупно.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5400" dirty="0" smtClean="0"/>
              <a:t>Клятва судей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9057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Пятиборье. 1 вид состязаний. Бег </a:t>
            </a:r>
            <a:endParaRPr lang="ru-RU" dirty="0"/>
          </a:p>
        </p:txBody>
      </p:sp>
      <p:pic>
        <p:nvPicPr>
          <p:cNvPr id="1026" name="Picture 2" descr="http://mindhobby.com/images/3/games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575" y="1772816"/>
            <a:ext cx="6614809" cy="42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Прыжки в длину</a:t>
            </a:r>
            <a:endParaRPr lang="ru-RU" dirty="0"/>
          </a:p>
        </p:txBody>
      </p:sp>
      <p:pic>
        <p:nvPicPr>
          <p:cNvPr id="4098" name="Picture 2" descr="https://encrypted-tbn2.gstatic.com/images?q=tbn:ANd9GcSdQZPRCaOQjPmbDXnoNn1YgfC9WUM59C42gi_M5YiUaV74ea0xz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104456" cy="40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2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Метание копья   </a:t>
            </a:r>
            <a:endParaRPr lang="ru-RU" dirty="0"/>
          </a:p>
        </p:txBody>
      </p:sp>
      <p:pic>
        <p:nvPicPr>
          <p:cNvPr id="6146" name="Picture 2" descr="http://yug-gelendzhik.ru/wp-content/uploads/2013/10/%D0%9E%D0%BB%D0%B8%D0%BC%D0%BF%D0%B8%D0%B0%D0%B4%D0%B0-%D0%B2-%D0%B4%D1%80%D0%B5%D0%B2%D0%BD%D0%B5%D0%B9-%D0%93%D1%80%D0%B5%D1%86%D0%B8%D0%B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39752" y="1988186"/>
            <a:ext cx="3672408" cy="38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Метание диска</a:t>
            </a:r>
            <a:endParaRPr lang="ru-RU" dirty="0"/>
          </a:p>
        </p:txBody>
      </p:sp>
      <p:pic>
        <p:nvPicPr>
          <p:cNvPr id="5122" name="Picture 2" descr="https://encrypted-tbn3.gstatic.com/images?q=tbn:ANd9GcSbK2l9kMO3gIyzdIkQEWiv1ltZ-AKhzP-83NTn2LoINQck2bQjS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2348880"/>
            <a:ext cx="26540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SZsPtcSzr5ZIHf5EuQR8HdqI-mCoNsCPRoRyYxI8uB5A9GHA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4794"/>
            <a:ext cx="2536303" cy="40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2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387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Олимпийские игры</vt:lpstr>
      <vt:lpstr>Античные Олимпийские игры</vt:lpstr>
      <vt:lpstr>Слайд 3</vt:lpstr>
      <vt:lpstr>                       Клятва  участников</vt:lpstr>
      <vt:lpstr>                Клятва судей</vt:lpstr>
      <vt:lpstr>Пятиборье. 1 вид состязаний. Бег </vt:lpstr>
      <vt:lpstr>           Прыжки в длину</vt:lpstr>
      <vt:lpstr>             Метание копья   </vt:lpstr>
      <vt:lpstr>          Метание диска</vt:lpstr>
      <vt:lpstr>Бег с оружием, бег с препятствием</vt:lpstr>
      <vt:lpstr>               Кулачный бой  </vt:lpstr>
      <vt:lpstr>         Гонки на колесницах</vt:lpstr>
      <vt:lpstr>Современные Олимпийские игры</vt:lpstr>
      <vt:lpstr>Слайд 14</vt:lpstr>
      <vt:lpstr>  Москва-XXII летние Олимпийские                                    игры</vt:lpstr>
      <vt:lpstr>Слайд 16</vt:lpstr>
      <vt:lpstr>Олимпийские игры в Сочи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Мама</dc:creator>
  <cp:lastModifiedBy>Оксана</cp:lastModifiedBy>
  <cp:revision>46</cp:revision>
  <dcterms:created xsi:type="dcterms:W3CDTF">2014-03-08T08:48:39Z</dcterms:created>
  <dcterms:modified xsi:type="dcterms:W3CDTF">2014-04-30T04:36:13Z</dcterms:modified>
</cp:coreProperties>
</file>