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5" r:id="rId7"/>
    <p:sldId id="262" r:id="rId8"/>
    <p:sldId id="261" r:id="rId9"/>
    <p:sldId id="266" r:id="rId10"/>
    <p:sldId id="267" r:id="rId11"/>
    <p:sldId id="271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00"/>
    <a:srgbClr val="FFFF00"/>
    <a:srgbClr val="2047EE"/>
    <a:srgbClr val="6600CC"/>
    <a:srgbClr val="FF0066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87542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ECDD-F345-430A-9CC0-FA62D920BF1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219A-F103-4017-BCAE-7DC8B53EC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E34E-1CAB-4578-A995-EE2427E0DFEF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F18B-E67C-4E38-8D70-EFFFD8A93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67CE-9740-4997-BC65-E204C8D4C7B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718A-E992-4A96-B4A0-CD0B32E6B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EEC9-470A-4B86-A716-7C8657929D4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7F4F-5B97-480B-B81E-09A98D69E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8400-62A0-41BE-9AC3-0FAFD2FBC7DB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5A19-33D3-457D-9A5A-0AEBCB316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D53B-9078-4396-B156-CAA8D70055A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0E40-4F13-444B-AFF5-19C6E9717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6A01-C23D-44E7-8F66-E5444CC96F5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348C-FAB9-4A27-A153-6D8BE50BB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6CAF-1A78-4229-9959-7CE81F8A48A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1F22-B127-4B3D-9BB3-39632C3C5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E9AB-7C5B-4834-8422-10362495BF2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FB12-FC5A-4BE1-BCC0-86A2E6684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54E6-0436-41FB-AD1C-FAA2B52B2AC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D574-726E-49B3-A0DA-D2DBC3BF4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FB4A-899C-4957-A3BD-E0A05AD5EAC7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7782E-037A-4B86-B41E-0E66E76D9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4E9AD7-13D4-453A-B579-75C146F14D6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F9E23A-EEE0-4676-800D-84EA6675D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76825" y="1468438"/>
            <a:ext cx="3887788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Утром ранним поднимаясь,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Собираясь в добрый путь,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Умываясь, наряжаясь,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улыбку не забудь!</a:t>
            </a:r>
          </a:p>
          <a:p>
            <a:pPr>
              <a:defRPr/>
            </a:pP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ней идти гораздо легче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немного веселей,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ней не давит груз на плечи,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кругом полно друзей!</a:t>
            </a:r>
          </a:p>
          <a:p>
            <a:pPr>
              <a:defRPr/>
            </a:pP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Улыбаться чаще стоит –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Интересней станет жить,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Ведь улыбка не позволит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 тебе, ни мне тужить…</a:t>
            </a:r>
          </a:p>
          <a:p>
            <a:pPr>
              <a:defRPr/>
            </a:pPr>
            <a:endParaRPr lang="ru-RU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Оксана Варникова</a:t>
            </a:r>
          </a:p>
        </p:txBody>
      </p:sp>
      <p:pic>
        <p:nvPicPr>
          <p:cNvPr id="13314" name="Picture 8" descr="i-27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46799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50825" y="549275"/>
            <a:ext cx="5186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хорошего настроения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Букет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8913"/>
            <a:ext cx="74168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611188" y="403225"/>
            <a:ext cx="50403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Физкультминутка: </a:t>
            </a:r>
          </a:p>
          <a:p>
            <a:pPr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«Дружно маме помогаем»</a:t>
            </a: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39750" y="2203450"/>
            <a:ext cx="46085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Дружно маме помогаем —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Пыль повсюду вытираем.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белье теперь стираем,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Полощем, отжимаем.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Подметаем все кругом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бегом за молоком.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Маму вечером встречаем,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Двери настежь открываем,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Маму крепко обнимаем. </a:t>
            </a:r>
          </a:p>
        </p:txBody>
      </p:sp>
      <p:pic>
        <p:nvPicPr>
          <p:cNvPr id="23555" name="Picture 12" descr="ee4c2fa37a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4605">
            <a:off x="5435600" y="1341438"/>
            <a:ext cx="32162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Помощь д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5344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кроссворд д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кроссворд пос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8313" y="2997200"/>
            <a:ext cx="8280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Тема классного часа побудила меня задуматься о …</a:t>
            </a:r>
          </a:p>
          <a:p>
            <a:pPr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Сегодня я узнал/узнала  …</a:t>
            </a:r>
          </a:p>
          <a:p>
            <a:pPr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Мне захотелось сказать маме …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8313" y="549275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Рефлексия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39750" y="1700213"/>
            <a:ext cx="7993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Закончите фразы: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http://4.bp.blogspot.com/-UDKy1U8oWRw/U3mZ5RyazDI/AAAAAAAADZ8/ho2l10cew5c/s1600/126875058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5040313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Users\User\Desktop\55887e546bc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80757">
            <a:off x="6227763" y="3933825"/>
            <a:ext cx="255746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250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Тема классного часа: </a:t>
            </a:r>
          </a:p>
          <a:p>
            <a:pPr>
              <a:defRPr/>
            </a:pPr>
            <a:r>
              <a:rPr lang="ru-RU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«Главное слово в каждой судьбе»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724400"/>
            <a:ext cx="7524750" cy="1800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Мама-первое слово,</a:t>
            </a:r>
          </a:p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Главное слово в каждой судьбе.</a:t>
            </a:r>
          </a:p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Мама жизнь подарила,</a:t>
            </a:r>
          </a:p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Мир подарила мне и тебе.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52000">
              <a:srgbClr val="0070C0">
                <a:alpha val="82000"/>
              </a:srgbClr>
            </a:gs>
            <a:gs pos="100000">
              <a:srgbClr val="FF0000">
                <a:alpha val="81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ee.megacampus.ru/xbookM0004/files/ris_04-1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44386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3438" y="981075"/>
            <a:ext cx="4105275" cy="5035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Указ </a:t>
            </a:r>
          </a:p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Президента Российской Федерации </a:t>
            </a:r>
          </a:p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Б.Н. Ельцина</a:t>
            </a:r>
          </a:p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от 30.01.1998 г.</a:t>
            </a:r>
          </a:p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N 120 </a:t>
            </a:r>
          </a:p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«О Дне матери»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3600" b="1">
                <a:latin typeface="Calibri" pitchFamily="34" charset="0"/>
              </a:rPr>
              <a:t/>
            </a:r>
            <a:br>
              <a:rPr lang="ru-RU" sz="3600" b="1">
                <a:latin typeface="Calibri" pitchFamily="34" charset="0"/>
              </a:rPr>
            </a:br>
            <a:endParaRPr lang="ru-RU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beremennostponedelyam.ru/images/f/f/kak-opredelit-datu-rodov-po-zachati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852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5589588"/>
            <a:ext cx="8642350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Мать носит дитя девять месяцев под сердцем </a:t>
            </a:r>
          </a:p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 всю жизнь - у сердца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alternews.com/wp-content/uploads/2013/04/42-18473770-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3384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0" descr="12895877444929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6613"/>
            <a:ext cx="4248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2" descr="small-37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89363"/>
            <a:ext cx="43195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39750" y="127000"/>
            <a:ext cx="7056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Мама заботится о ребенке всю жизнь</a:t>
            </a:r>
          </a:p>
        </p:txBody>
      </p:sp>
      <p:pic>
        <p:nvPicPr>
          <p:cNvPr id="17413" name="Picture 10" descr="Mother-and-Son-630x4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6338"/>
            <a:ext cx="41767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пословицы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пословицы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787900" y="908050"/>
            <a:ext cx="4105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Сердце матери</a:t>
            </a:r>
          </a:p>
          <a:p>
            <a:pPr>
              <a:defRPr/>
            </a:pPr>
            <a:r>
              <a:rPr lang="ru-RU" sz="2000">
                <a:solidFill>
                  <a:srgbClr val="008000"/>
                </a:solidFill>
              </a:rPr>
              <a:t> </a:t>
            </a:r>
          </a:p>
          <a:p>
            <a:pPr>
              <a:defRPr/>
            </a:pPr>
            <a:endParaRPr lang="ru-RU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Есть светлый на земле приют,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Любовь и верность там живут.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Всё, что порой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Лишь снится нам,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Навеки приютилось там.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То-сердце матери! Оно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 нежно, верно! Суждено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Ему жить радостью твоей,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Нести ярмо твоих скорбей… </a:t>
            </a:r>
          </a:p>
          <a:p>
            <a:pPr>
              <a:defRPr/>
            </a:pPr>
            <a:endParaRPr lang="ru-RU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Койдула Л.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u="sng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4" descr="i?id=fbf660a3e3ef0e7873c9a335e82f23ac&amp;n=33&amp;h=190&amp;w=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78817">
            <a:off x="395288" y="1700213"/>
            <a:ext cx="38290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букет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534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197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Bookman Old Style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</cp:lastModifiedBy>
  <cp:revision>53</cp:revision>
  <dcterms:created xsi:type="dcterms:W3CDTF">2015-11-04T08:10:20Z</dcterms:created>
  <dcterms:modified xsi:type="dcterms:W3CDTF">2015-11-09T04:11:37Z</dcterms:modified>
</cp:coreProperties>
</file>