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57" r:id="rId6"/>
    <p:sldId id="256" r:id="rId7"/>
    <p:sldId id="264" r:id="rId8"/>
    <p:sldId id="263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D44C-85AD-44E6-A441-7946B39BA666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B016-50F6-4509-92D1-EE1E193B7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008%20&#1043;&#1054;&#1051;&#1059;&#1041;&#1054;&#1049;%20&#1042;&#1040;&#1043;&#1054;&#105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90;&#1072;&#1088;&#1072;&#1082;&#1072;&#1085;&#1080;&#1097;&#1077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Чуко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008 ГОЛУБОЙ ВАГ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рней Иванович Чуковский - Биография, Сборник произведений, в комплекте аудиокниги (1912-2010) FB2/PDF/RTF/DjVu/m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араканищ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222" y="321447"/>
            <a:ext cx="8239182" cy="617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quot;Шутку&quot; по стихам Чуковского представит Московский театр теней :: Культура :: Ита-Ртасс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900igr.net/datas/literatura/Kornej-CHukovskij/0005-005-Kornej-Ivanovich-CHukov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упить Федорино горе - Для детей дошкольного и младшего школьного возраст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679376" cy="3525495"/>
          </a:xfrm>
          <a:prstGeom prst="rect">
            <a:avLst/>
          </a:prstGeom>
          <a:noFill/>
        </p:spPr>
      </p:pic>
      <p:pic>
        <p:nvPicPr>
          <p:cNvPr id="12300" name="Picture 12" descr="Бармалей и другие сказки"/>
          <p:cNvPicPr>
            <a:picLocks noChangeAspect="1" noChangeArrowheads="1"/>
          </p:cNvPicPr>
          <p:nvPr/>
        </p:nvPicPr>
        <p:blipFill>
          <a:blip r:embed="rId3"/>
          <a:srcRect t="13235" b="13971"/>
          <a:stretch>
            <a:fillRect/>
          </a:stretch>
        </p:blipFill>
        <p:spPr bwMode="auto">
          <a:xfrm>
            <a:off x="428596" y="3929066"/>
            <a:ext cx="2095500" cy="2643206"/>
          </a:xfrm>
          <a:prstGeom prst="rect">
            <a:avLst/>
          </a:prstGeom>
          <a:noFill/>
        </p:spPr>
      </p:pic>
      <p:pic>
        <p:nvPicPr>
          <p:cNvPr id="13" name="Picture 4" descr="Чудесный театр: Муха-Цокотуха (Чуковский Корней Иванович). Купить от 178р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2388213" cy="3500438"/>
          </a:xfrm>
          <a:prstGeom prst="rect">
            <a:avLst/>
          </a:prstGeom>
          <a:noFill/>
        </p:spPr>
      </p:pic>
      <p:pic>
        <p:nvPicPr>
          <p:cNvPr id="17" name="Picture 6" descr="Купить книгу Муха-Цокотуха - Чуковский Корней Иванович, цена в интернет магазине, доставка по Москве и России от ro-to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929066"/>
            <a:ext cx="3167058" cy="2751261"/>
          </a:xfrm>
          <a:prstGeom prst="rect">
            <a:avLst/>
          </a:prstGeom>
          <a:noFill/>
        </p:spPr>
      </p:pic>
      <p:pic>
        <p:nvPicPr>
          <p:cNvPr id="18" name="Рисунок 17" descr="Путаница, Чуковский Корней Иванови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2285984" cy="3357586"/>
          </a:xfrm>
          <a:prstGeom prst="rect">
            <a:avLst/>
          </a:prstGeom>
          <a:noFill/>
        </p:spPr>
      </p:pic>
      <p:pic>
        <p:nvPicPr>
          <p:cNvPr id="20" name="Picture 8" descr="Книга &quot;Краденое солнце&quot; Корней Иванович Чуковский купить с доставкой по Киеву/Украине. &quot;Краденое солнце&quot; - Корней Иванович Чуков"/>
          <p:cNvPicPr>
            <a:picLocks noChangeAspect="1" noChangeArrowheads="1"/>
          </p:cNvPicPr>
          <p:nvPr/>
        </p:nvPicPr>
        <p:blipFill>
          <a:blip r:embed="rId7"/>
          <a:srcRect t="4854" b="10194"/>
          <a:stretch>
            <a:fillRect/>
          </a:stretch>
        </p:blipFill>
        <p:spPr bwMode="auto">
          <a:xfrm>
            <a:off x="6500826" y="3857628"/>
            <a:ext cx="2190752" cy="287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Путаница, Чуковский Корней Ив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599" y="214290"/>
            <a:ext cx="2443401" cy="3286148"/>
          </a:xfrm>
          <a:prstGeom prst="rect">
            <a:avLst/>
          </a:prstGeom>
          <a:noFill/>
        </p:spPr>
      </p:pic>
      <p:pic>
        <p:nvPicPr>
          <p:cNvPr id="15364" name="Picture 4" descr="Корней Чуковский о религиозном воспитании детей - Babyblog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71480"/>
            <a:ext cx="4071966" cy="5357850"/>
          </a:xfrm>
          <a:prstGeom prst="rect">
            <a:avLst/>
          </a:prstGeom>
          <a:noFill/>
        </p:spPr>
      </p:pic>
      <p:pic>
        <p:nvPicPr>
          <p:cNvPr id="15368" name="Picture 8" descr="Сказки и истории для малыш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5875"/>
            <a:ext cx="2428860" cy="3312126"/>
          </a:xfrm>
          <a:prstGeom prst="rect">
            <a:avLst/>
          </a:prstGeom>
          <a:noFill/>
        </p:spPr>
      </p:pic>
      <p:pic>
        <p:nvPicPr>
          <p:cNvPr id="17" name="Picture 14" descr="Чуковский Корней Иванович &quot;Мойдодыр&quot; Азбука пои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89"/>
            <a:ext cx="2359565" cy="3300091"/>
          </a:xfrm>
          <a:prstGeom prst="rect">
            <a:avLst/>
          </a:prstGeom>
          <a:noFill/>
        </p:spPr>
      </p:pic>
      <p:pic>
        <p:nvPicPr>
          <p:cNvPr id="18" name="Picture 16" descr="Детская литература купить детская литература для детей купить заказать киев украи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1" y="3571877"/>
            <a:ext cx="242886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весть о том, как один мужик двух генералов прокормил &quot; Скачать бесплатно. Читать онлайн. &quot; text.tr200.biz &quot; Страница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160932" cy="5929330"/>
          </a:xfrm>
          <a:prstGeom prst="rect">
            <a:avLst/>
          </a:prstGeom>
          <a:noFill/>
        </p:spPr>
      </p:pic>
      <p:pic>
        <p:nvPicPr>
          <p:cNvPr id="17418" name="Picture 10" descr="Книга &quot;Робин Бобин Барабек&quot; - Корней Чуковский. Купить книгу, читать рецензии ISBN 5-353-00972-Х Лабиринт"/>
          <p:cNvPicPr>
            <a:picLocks noChangeAspect="1" noChangeArrowheads="1"/>
          </p:cNvPicPr>
          <p:nvPr/>
        </p:nvPicPr>
        <p:blipFill>
          <a:blip r:embed="rId3"/>
          <a:srcRect t="17646" b="18383"/>
          <a:stretch>
            <a:fillRect/>
          </a:stretch>
        </p:blipFill>
        <p:spPr bwMode="auto">
          <a:xfrm>
            <a:off x="6715140" y="357166"/>
            <a:ext cx="2095500" cy="2500330"/>
          </a:xfrm>
          <a:prstGeom prst="rect">
            <a:avLst/>
          </a:prstGeom>
          <a:noFill/>
        </p:spPr>
      </p:pic>
      <p:pic>
        <p:nvPicPr>
          <p:cNvPr id="17422" name="Picture 14" descr="купить Муха-Цокотуха - Вашему вниманию предлагается прекрасно иллюстрированная книга для чтения взрослыми детям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1928826" cy="2531257"/>
          </a:xfrm>
          <a:prstGeom prst="rect">
            <a:avLst/>
          </a:prstGeom>
          <a:noFill/>
        </p:spPr>
      </p:pic>
      <p:pic>
        <p:nvPicPr>
          <p:cNvPr id="13" name="Picture 2" descr="Тараканище - Мобильный Лабирин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469" y="428604"/>
            <a:ext cx="1883068" cy="2643206"/>
          </a:xfrm>
          <a:prstGeom prst="rect">
            <a:avLst/>
          </a:prstGeom>
          <a:noFill/>
        </p:spPr>
      </p:pic>
      <p:pic>
        <p:nvPicPr>
          <p:cNvPr id="14" name="Picture 6" descr="Аванта+ :: Телефо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786190"/>
            <a:ext cx="2001821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Книги. Детские стихи. Читать книг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643470" cy="603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akazat.ru Книги. Книги на аудионосителях (Аудиокниги)."/>
          <p:cNvPicPr>
            <a:picLocks noChangeAspect="1" noChangeArrowheads="1"/>
          </p:cNvPicPr>
          <p:nvPr/>
        </p:nvPicPr>
        <p:blipFill>
          <a:blip r:embed="rId2"/>
          <a:srcRect l="7414" t="21047" r="7320" b="23781"/>
          <a:stretch>
            <a:fillRect/>
          </a:stretch>
        </p:blipFill>
        <p:spPr bwMode="auto">
          <a:xfrm>
            <a:off x="2928926" y="0"/>
            <a:ext cx="3286148" cy="3286149"/>
          </a:xfrm>
          <a:prstGeom prst="rect">
            <a:avLst/>
          </a:prstGeom>
          <a:noFill/>
        </p:spPr>
      </p:pic>
      <p:pic>
        <p:nvPicPr>
          <p:cNvPr id="20484" name="Picture 4" descr="Телефон - Мобильный Лабиринт"/>
          <p:cNvPicPr>
            <a:picLocks noChangeAspect="1" noChangeArrowheads="1"/>
          </p:cNvPicPr>
          <p:nvPr/>
        </p:nvPicPr>
        <p:blipFill>
          <a:blip r:embed="rId3"/>
          <a:srcRect l="7500" t="38425" r="13749" b="3225"/>
          <a:stretch>
            <a:fillRect/>
          </a:stretch>
        </p:blipFill>
        <p:spPr bwMode="auto">
          <a:xfrm>
            <a:off x="214282" y="3214686"/>
            <a:ext cx="2786082" cy="3357586"/>
          </a:xfrm>
          <a:prstGeom prst="rect">
            <a:avLst/>
          </a:prstGeom>
          <a:noFill/>
        </p:spPr>
      </p:pic>
      <p:pic>
        <p:nvPicPr>
          <p:cNvPr id="20486" name="Picture 6" descr="Краденое солнце - Чуковский Корней Иванович - Издательство Альфа-книга"/>
          <p:cNvPicPr>
            <a:picLocks noChangeAspect="1" noChangeArrowheads="1"/>
          </p:cNvPicPr>
          <p:nvPr/>
        </p:nvPicPr>
        <p:blipFill>
          <a:blip r:embed="rId4"/>
          <a:srcRect t="38780"/>
          <a:stretch>
            <a:fillRect/>
          </a:stretch>
        </p:blipFill>
        <p:spPr bwMode="auto">
          <a:xfrm>
            <a:off x="3000364" y="3786190"/>
            <a:ext cx="3256886" cy="2575103"/>
          </a:xfrm>
          <a:prstGeom prst="rect">
            <a:avLst/>
          </a:prstGeom>
          <a:noFill/>
        </p:spPr>
      </p:pic>
      <p:pic>
        <p:nvPicPr>
          <p:cNvPr id="20488" name="Picture 8" descr="Доктор Айболит - Чуковский Корней Иванович купить книгу Доктор Айболит - Чуковский Корней Иванович купить, заказать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l="45938" t="10017" r="4374" b="8597"/>
          <a:stretch>
            <a:fillRect/>
          </a:stretch>
        </p:blipFill>
        <p:spPr bwMode="auto">
          <a:xfrm>
            <a:off x="6215042" y="2857496"/>
            <a:ext cx="2928958" cy="3767344"/>
          </a:xfrm>
          <a:prstGeom prst="rect">
            <a:avLst/>
          </a:prstGeom>
          <a:noFill/>
        </p:spPr>
      </p:pic>
      <p:pic>
        <p:nvPicPr>
          <p:cNvPr id="20490" name="Picture 10" descr="Путаница. Сказка - Чуковский Корней Иванович"/>
          <p:cNvPicPr>
            <a:picLocks noChangeAspect="1" noChangeArrowheads="1"/>
          </p:cNvPicPr>
          <p:nvPr/>
        </p:nvPicPr>
        <p:blipFill>
          <a:blip r:embed="rId6"/>
          <a:srcRect t="15909" b="13637"/>
          <a:stretch>
            <a:fillRect/>
          </a:stretch>
        </p:blipFill>
        <p:spPr bwMode="auto">
          <a:xfrm>
            <a:off x="285720" y="571480"/>
            <a:ext cx="2438400" cy="2214554"/>
          </a:xfrm>
          <a:prstGeom prst="rect">
            <a:avLst/>
          </a:prstGeom>
          <a:noFill/>
        </p:spPr>
      </p:pic>
      <p:pic>
        <p:nvPicPr>
          <p:cNvPr id="20492" name="Picture 12" descr="Чудо-дерево - Мобильный Лабиринт"/>
          <p:cNvPicPr>
            <a:picLocks noChangeAspect="1" noChangeArrowheads="1"/>
          </p:cNvPicPr>
          <p:nvPr/>
        </p:nvPicPr>
        <p:blipFill>
          <a:blip r:embed="rId7"/>
          <a:srcRect l="29470" t="48215" r="29273" b="8928"/>
          <a:stretch>
            <a:fillRect/>
          </a:stretch>
        </p:blipFill>
        <p:spPr bwMode="auto">
          <a:xfrm>
            <a:off x="6786578" y="285728"/>
            <a:ext cx="180023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s/literatura/Kornej-CHukovskij/0005-005-Kornej-Ivanovich-CHukovskij.jpg"/>
          <p:cNvPicPr>
            <a:picLocks noChangeAspect="1" noChangeArrowheads="1"/>
          </p:cNvPicPr>
          <p:nvPr/>
        </p:nvPicPr>
        <p:blipFill>
          <a:blip r:embed="rId2"/>
          <a:srcRect t="26041" r="55469" b="10416"/>
          <a:stretch>
            <a:fillRect/>
          </a:stretch>
        </p:blipFill>
        <p:spPr bwMode="auto">
          <a:xfrm>
            <a:off x="1285851" y="0"/>
            <a:ext cx="634035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Экран (4:3)</PresentationFormat>
  <Paragraphs>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2014-10-11T10:56:19Z</dcterms:created>
  <dcterms:modified xsi:type="dcterms:W3CDTF">2014-10-11T14:42:30Z</dcterms:modified>
</cp:coreProperties>
</file>