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84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1524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58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444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6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50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9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44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66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0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7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69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1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1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A6A40-3A2D-4635-BC7C-416FF941B54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48CA18-93D4-4BAC-BD18-1EA26D723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01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Самые экстремальные вещества в мире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к</a:t>
            </a:r>
            <a:r>
              <a:rPr lang="ru-RU" sz="2400" dirty="0" smtClean="0">
                <a:solidFill>
                  <a:schemeClr val="tx1"/>
                </a:solidFill>
              </a:rPr>
              <a:t> теме урока  11 класса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«Причины многообразия веществ»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БОТОКС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452" y="1506857"/>
            <a:ext cx="8604464" cy="5387143"/>
          </a:xfrm>
        </p:spPr>
      </p:pic>
    </p:spTree>
    <p:extLst>
      <p:ext uri="{BB962C8B-B14F-4D97-AF65-F5344CB8AC3E}">
        <p14:creationId xmlns:p14="http://schemas.microsoft.com/office/powerpoint/2010/main" val="332492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198" y="351394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САМОЕ ГОРЯЧЕЕ ВЕЩЕСТВО-</a:t>
            </a:r>
            <a:br>
              <a:rPr lang="ru-RU" dirty="0" smtClean="0"/>
            </a:br>
            <a:r>
              <a:rPr lang="ru-RU" dirty="0" smtClean="0"/>
              <a:t>кварк-</a:t>
            </a:r>
            <a:r>
              <a:rPr lang="ru-RU" dirty="0" err="1" smtClean="0"/>
              <a:t>глюонный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smtClean="0"/>
              <a:t>суп» </a:t>
            </a:r>
            <a:endParaRPr lang="ru-RU" dirty="0"/>
          </a:p>
        </p:txBody>
      </p:sp>
      <p:pic>
        <p:nvPicPr>
          <p:cNvPr id="1026" name="Picture 2" descr="http://www.toptenz.net/wp-content/uploads/2011/03/quark-gluon-sou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378" y="1632284"/>
            <a:ext cx="7090611" cy="548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4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Сильная сверхтекучесть-Гелий 2</a:t>
            </a:r>
            <a:endParaRPr lang="ru-RU" dirty="0"/>
          </a:p>
        </p:txBody>
      </p:sp>
      <p:pic>
        <p:nvPicPr>
          <p:cNvPr id="2050" name="Picture 2" descr="http://www.toptenz.net/wp-content/uploads/2011/03/Helium-2-452x4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642" y="1905000"/>
            <a:ext cx="5550569" cy="471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8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Самая едкая </a:t>
            </a:r>
            <a:r>
              <a:rPr lang="ru-RU" b="1" dirty="0" smtClean="0"/>
              <a:t>кислота- </a:t>
            </a:r>
            <a:br>
              <a:rPr lang="ru-RU" b="1" dirty="0" smtClean="0"/>
            </a:br>
            <a:r>
              <a:rPr lang="ru-RU" dirty="0" smtClean="0"/>
              <a:t>фторидно-сурьмяная</a:t>
            </a:r>
            <a:endParaRPr lang="ru-RU" dirty="0"/>
          </a:p>
        </p:txBody>
      </p:sp>
      <p:pic>
        <p:nvPicPr>
          <p:cNvPr id="3074" name="Picture 2" descr="http://www.toptenz.net/wp-content/uploads/2011/03/fluoroantimonic-aci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17" y="2073442"/>
            <a:ext cx="6661067" cy="478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3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Самое тяжёлое </a:t>
            </a:r>
            <a:r>
              <a:rPr lang="ru-RU" b="1" dirty="0" smtClean="0"/>
              <a:t>вещество- </a:t>
            </a:r>
            <a:r>
              <a:rPr lang="ru-RU" dirty="0"/>
              <a:t>алмазный </a:t>
            </a:r>
            <a:r>
              <a:rPr lang="ru-RU" dirty="0" err="1"/>
              <a:t>наностержень</a:t>
            </a:r>
            <a:endParaRPr lang="ru-RU" dirty="0"/>
          </a:p>
        </p:txBody>
      </p:sp>
      <p:pic>
        <p:nvPicPr>
          <p:cNvPr id="4098" name="Picture 2" descr="http://www.toptenz.net/wp-content/uploads/2011/03/aggregated-diamond-nanorod-491x4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928" y="1700462"/>
            <a:ext cx="6260830" cy="5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4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Рефлексия </a:t>
            </a: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6426"/>
              </p:ext>
            </p:extLst>
          </p:nvPr>
        </p:nvGraphicFramePr>
        <p:xfrm>
          <a:off x="545432" y="1636711"/>
          <a:ext cx="11293642" cy="474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084"/>
                <a:gridCol w="3588084"/>
                <a:gridCol w="4117474"/>
              </a:tblGrid>
              <a:tr h="181092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Знаю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Хочу знать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smtClean="0"/>
                        <a:t>Узнал </a:t>
                      </a:r>
                    </a:p>
                    <a:p>
                      <a:pPr algn="ctr"/>
                      <a:r>
                        <a:rPr lang="ru-RU" sz="4000" smtClean="0"/>
                        <a:t>или </a:t>
                      </a:r>
                      <a:r>
                        <a:rPr lang="ru-RU" sz="4000" dirty="0" smtClean="0"/>
                        <a:t>узнала</a:t>
                      </a:r>
                      <a:endParaRPr lang="ru-RU" sz="4000" dirty="0"/>
                    </a:p>
                  </a:txBody>
                  <a:tcPr/>
                </a:tc>
              </a:tr>
              <a:tr h="7342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42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42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42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6454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37</Words>
  <Application>Microsoft Office PowerPoint</Application>
  <PresentationFormat>Произвольный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Самые экстремальные вещества в мире</vt:lpstr>
      <vt:lpstr>БОТОКС</vt:lpstr>
      <vt:lpstr>САМОЕ ГОРЯЧЕЕ ВЕЩЕСТВО- кварк-глюонный «суп» </vt:lpstr>
      <vt:lpstr>Сильная сверхтекучесть-Гелий 2</vt:lpstr>
      <vt:lpstr>Самая едкая кислота-  фторидно-сурьмяная</vt:lpstr>
      <vt:lpstr>Самое тяжёлое вещество- алмазный наностержень</vt:lpstr>
      <vt:lpstr>Рефлексия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экстремальные вещества в мире</dc:title>
  <dc:creator>ПК</dc:creator>
  <cp:lastModifiedBy>AMD</cp:lastModifiedBy>
  <cp:revision>5</cp:revision>
  <dcterms:created xsi:type="dcterms:W3CDTF">2014-10-16T14:28:03Z</dcterms:created>
  <dcterms:modified xsi:type="dcterms:W3CDTF">2014-10-28T14:17:58Z</dcterms:modified>
</cp:coreProperties>
</file>