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1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31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87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186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014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093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27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30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75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784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49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91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0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46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322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781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29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endParaRPr lang="ru-RU" sz="6000" dirty="0"/>
          </a:p>
        </p:txBody>
      </p:sp>
      <p:pic>
        <p:nvPicPr>
          <p:cNvPr id="8194" name="Picture 2" descr="http://img-fotki.yandex.ru/get/42/5412799.13/0_fdbbd_b00222cf_X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3" y="35281"/>
            <a:ext cx="11858171" cy="6633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635827" y="56063"/>
            <a:ext cx="955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  <a:ea typeface="+mj-ea"/>
                <a:cs typeface="+mj-cs"/>
              </a:rPr>
              <a:t>Моя Родина 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63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vestikavkaza.ru/upload/nvk/Na-Kubani-proizoshlo-samoe-massovoe-otklyuchenie-elektroenergii-v-Rossii-Rossi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4686" y="3556000"/>
            <a:ext cx="4306727" cy="318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vielfalt-bewegt-frankfurt.de/sites/default/files/medien/images/Orte/tuerkei_flag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473" y="504980"/>
            <a:ext cx="4363784" cy="26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.112.ua/original/2014/03/19/236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277" y="561273"/>
            <a:ext cx="4364323" cy="27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245" y="2163674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4" y="5842337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9695" y="2163674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285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estikavkaza.ru/upload/nvk/Na-Kubani-proizoshlo-samoe-massovoe-otklyuchenie-elektroenergii-v-Rossii-Rossi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683" y="1281450"/>
            <a:ext cx="7305688" cy="54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409" y="5228941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5380" y="134426"/>
            <a:ext cx="4188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Флаг России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8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E4TM4Lcq4nw/UxOX9SPHLeI/AAAAAAAABl0/oBitx4ipVbQ/s1600/%D0%93%D0%B5%D1%80%D0%B1+%D0%A0%D0%A4+%D1%81%D0%BE+%D1%89%D0%B8%D1%82%D0%BE%D0%B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313" y="236647"/>
            <a:ext cx="3536597" cy="419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otallyhistory.com/wp-content/uploads/2013/02/Great_Seal_of_the_United_Stat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319" y="2588132"/>
            <a:ext cx="4063268" cy="40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portalestoria.net/IMAGES%2024/polonia%20stemma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64" y="304800"/>
            <a:ext cx="4043832" cy="40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064" y="3095963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5023" y="5635736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06050" y="2588131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9642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6097" y="1134573"/>
            <a:ext cx="4824981" cy="57234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0352" y="5301512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8949" y="14514"/>
            <a:ext cx="41392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Герб России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3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18221.vk.me/v618221600/9135/DeltReSn6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600" y="314180"/>
            <a:ext cx="6480176" cy="44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5140" y="5248733"/>
            <a:ext cx="48654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Молодцы!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6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presencepartners.com/wp-content/uploads/cssmap/2014-04-22/2000px-Map_of_Russia_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397" y="588236"/>
            <a:ext cx="5062086" cy="29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rtualmanager.com/assets/maps/north_america-26c0e261b65af3dd4a6bafb611d7e6a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671" y="3573916"/>
            <a:ext cx="2690656" cy="32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reviews.123rf.com/images/marochkina/marochkina1307/marochkina130700090/20840379-outline-map-of-Africa-on-paper-style-Stock-Vec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312" y="2878219"/>
            <a:ext cx="3979781" cy="397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06" y="2558253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8842" y="5597188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98422" y="5215958"/>
            <a:ext cx="748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31344" y="8040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02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2506" y="1327165"/>
            <a:ext cx="8878280" cy="5224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1150" y="476250"/>
            <a:ext cx="2635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+mj-lt"/>
              </a:rPr>
              <a:t>Россия</a:t>
            </a:r>
            <a:endParaRPr lang="ru-RU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568" y="2019832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0300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euro.ru/kartinki/afrika_stl_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050" y="204821"/>
            <a:ext cx="2910463" cy="32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xallyava.ru/images/Hudozhestva_2/Okimono_2/b375e3145d398faa304e7ccf62d2493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430" y="3686629"/>
            <a:ext cx="4106575" cy="30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vetochkult.ucoz.ru/_tbkp/www/dymka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279" y="204821"/>
            <a:ext cx="4990761" cy="3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787" y="2474743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3282" y="5842337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145" y="2474742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7485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6994" y="1859731"/>
            <a:ext cx="7129034" cy="46921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4009" y="5011226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5780" y="453741"/>
            <a:ext cx="69894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Дымковская игрушка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44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tzgovorit.ru/sites/default/files/barack-oba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593170"/>
            <a:ext cx="4151085" cy="31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15min.lt/images/photos/616328/big/vladimir-putin-5178dc4c8e0e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76" y="2971887"/>
            <a:ext cx="5002801" cy="327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dn.itar-tass.com/width/744_b12f2926/tass/m2/en/uploads/i/20140119/8813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302" y="152551"/>
            <a:ext cx="4983346" cy="32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694" y="4884942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02720" y="178038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3218" y="5690821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9645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69143" y="1516309"/>
            <a:ext cx="7419919" cy="4859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694" y="4169398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24" y="221512"/>
            <a:ext cx="11280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dirty="0" smtClean="0">
                <a:solidFill>
                  <a:srgbClr val="FF0000"/>
                </a:solidFill>
              </a:rPr>
              <a:t>Президент России – Путин В.В.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80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ucrazy.ru/files/i/2012.1.29/1327823439_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86" y="702618"/>
            <a:ext cx="4165600" cy="271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ravelel.ru/wp-content/uploads/2014/04/img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1188" y="3508828"/>
            <a:ext cx="4302355" cy="32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gend.az/uploads/posts/2010-12/1293269821_1251809608_435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9143" y="704921"/>
            <a:ext cx="3933372" cy="270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704" y="1828799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1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1552" y="5719931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2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75560" y="2057736"/>
            <a:ext cx="6735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dirty="0">
                <a:solidFill>
                  <a:prstClr val="black"/>
                </a:solidFill>
              </a:rPr>
              <a:t>3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6916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38514" y="1036075"/>
            <a:ext cx="7532915" cy="5644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3909" y="0"/>
            <a:ext cx="8222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Москва – Столица России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07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</TotalTime>
  <Words>67</Words>
  <Application>Microsoft Office PowerPoint</Application>
  <PresentationFormat>Произвольный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Admin</cp:lastModifiedBy>
  <cp:revision>20</cp:revision>
  <dcterms:created xsi:type="dcterms:W3CDTF">2015-11-15T09:10:24Z</dcterms:created>
  <dcterms:modified xsi:type="dcterms:W3CDTF">2015-11-17T02:21:53Z</dcterms:modified>
</cp:coreProperties>
</file>