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363062" flipH="1" flipV="1">
            <a:off x="539552" y="5157192"/>
            <a:ext cx="7965693" cy="6480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7"/>
            <a:ext cx="7165348" cy="2520279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Красота Башкирской горы </a:t>
            </a:r>
            <a:r>
              <a:rPr lang="ru-RU" dirty="0" err="1" smtClean="0"/>
              <a:t>Янган</a:t>
            </a:r>
            <a:r>
              <a:rPr lang="ru-RU" dirty="0" smtClean="0"/>
              <a:t>-тау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Долгий </a:t>
            </a:r>
            <a:r>
              <a:rPr lang="ru-RU" dirty="0" smtClean="0"/>
              <a:t>путь </a:t>
            </a:r>
            <a:r>
              <a:rPr lang="ru-RU" dirty="0" smtClean="0"/>
              <a:t>к горе </a:t>
            </a:r>
            <a:r>
              <a:rPr lang="ru-RU" dirty="0" err="1" smtClean="0"/>
              <a:t>Янган</a:t>
            </a:r>
            <a:r>
              <a:rPr lang="ru-RU" dirty="0" smtClean="0"/>
              <a:t>-тау пролегает через живописные </a:t>
            </a:r>
            <a:r>
              <a:rPr lang="ru-RU" dirty="0" smtClean="0"/>
              <a:t>леса, горы </a:t>
            </a:r>
            <a:r>
              <a:rPr lang="ru-RU" dirty="0" smtClean="0"/>
              <a:t>и реки </a:t>
            </a:r>
            <a:r>
              <a:rPr lang="ru-RU" dirty="0" err="1" smtClean="0"/>
              <a:t>республики.На</a:t>
            </a:r>
            <a:r>
              <a:rPr lang="ru-RU" dirty="0" smtClean="0"/>
              <a:t> </a:t>
            </a:r>
            <a:r>
              <a:rPr lang="ru-RU" dirty="0" smtClean="0"/>
              <a:t>дорогу выходят лоси и лисы не чуточку не боясь машин.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128120" cy="309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871">
            <a:off x="4504637" y="2174480"/>
            <a:ext cx="3220975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256">
            <a:off x="4588481" y="4733976"/>
            <a:ext cx="2536676" cy="190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Въезжая на гору раскидывается красивейший вид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56" y="692696"/>
            <a:ext cx="222408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238">
            <a:off x="2927887" y="700495"/>
            <a:ext cx="2730313" cy="204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792">
            <a:off x="5290842" y="724282"/>
            <a:ext cx="2478153" cy="18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42" y="2520401"/>
            <a:ext cx="2259977" cy="169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6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2801248"/>
          </a:xfrm>
        </p:spPr>
        <p:txBody>
          <a:bodyPr/>
          <a:lstStyle/>
          <a:p>
            <a:r>
              <a:rPr lang="ru-RU" dirty="0" smtClean="0"/>
              <a:t>На курорте </a:t>
            </a:r>
            <a:r>
              <a:rPr lang="ru-RU" dirty="0" err="1" smtClean="0"/>
              <a:t>янган</a:t>
            </a:r>
            <a:r>
              <a:rPr lang="ru-RU" dirty="0" smtClean="0"/>
              <a:t>-тау существует горнолыжная трасса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21" y="307843"/>
            <a:ext cx="2304115" cy="1728086"/>
          </a:xfrm>
        </p:spPr>
      </p:pic>
      <p:pic>
        <p:nvPicPr>
          <p:cNvPr id="3074" name="Picture 2" descr="C:\Users\Laptev\Desktop\Башкирия март 2014\DSC06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329">
            <a:off x="1412033" y="260648"/>
            <a:ext cx="270014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161">
            <a:off x="4869927" y="1915297"/>
            <a:ext cx="3130121" cy="234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 курорте есть оздоровительный комплекс , конный , лечебно-</a:t>
            </a:r>
            <a:r>
              <a:rPr lang="ru-RU" dirty="0" err="1" smtClean="0"/>
              <a:t>диогнастический</a:t>
            </a:r>
            <a:r>
              <a:rPr lang="ru-RU" dirty="0" smtClean="0"/>
              <a:t> и </a:t>
            </a:r>
            <a:r>
              <a:rPr lang="ru-RU" dirty="0" err="1" smtClean="0"/>
              <a:t>мн.др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Laptev\Desktop\Башкирия март 2014\DSC07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861">
            <a:off x="6905137" y="1479215"/>
            <a:ext cx="3230592" cy="24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0037">
            <a:off x="292097" y="1785809"/>
            <a:ext cx="3571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727">
            <a:off x="3034078" y="3066130"/>
            <a:ext cx="3826660" cy="286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7262191" cy="2376264"/>
          </a:xfrm>
        </p:spPr>
        <p:txBody>
          <a:bodyPr/>
          <a:lstStyle/>
          <a:p>
            <a:r>
              <a:rPr lang="ru-RU" dirty="0" smtClean="0"/>
              <a:t>Для любителей водных походов есть сплав по реке Ай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32648" cy="387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4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 в завершении , я желаю всем хотя бы на недельку съездить на курорт  </a:t>
            </a:r>
            <a:r>
              <a:rPr lang="ru-RU" dirty="0" err="1" smtClean="0"/>
              <a:t>Янган</a:t>
            </a:r>
            <a:r>
              <a:rPr lang="ru-RU" dirty="0" smtClean="0"/>
              <a:t>-тау , горящая гора.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96" y="2276872"/>
            <a:ext cx="5112568" cy="387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4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81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Красота Башкирской горы Янган-тау</vt:lpstr>
      <vt:lpstr>Презентация PowerPoint</vt:lpstr>
      <vt:lpstr>Въезжая на гору раскидывается красивейший вид</vt:lpstr>
      <vt:lpstr>На курорте янган-тау существует горнолыжная трасса</vt:lpstr>
      <vt:lpstr>Презентация PowerPoint</vt:lpstr>
      <vt:lpstr>Для любителей водных походов есть сплав по реке Ай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Башкирской горы Янган-тау</dc:title>
  <dc:creator>Laptev</dc:creator>
  <cp:lastModifiedBy>Laptev</cp:lastModifiedBy>
  <cp:revision>6</cp:revision>
  <dcterms:created xsi:type="dcterms:W3CDTF">2014-04-06T03:33:50Z</dcterms:created>
  <dcterms:modified xsi:type="dcterms:W3CDTF">2014-04-06T07:40:41Z</dcterms:modified>
</cp:coreProperties>
</file>