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4" r:id="rId2"/>
    <p:sldId id="285" r:id="rId3"/>
    <p:sldId id="277" r:id="rId4"/>
    <p:sldId id="257" r:id="rId5"/>
    <p:sldId id="270" r:id="rId6"/>
    <p:sldId id="278" r:id="rId7"/>
    <p:sldId id="258" r:id="rId8"/>
    <p:sldId id="271" r:id="rId9"/>
    <p:sldId id="279" r:id="rId10"/>
    <p:sldId id="262" r:id="rId11"/>
    <p:sldId id="272" r:id="rId12"/>
    <p:sldId id="280" r:id="rId13"/>
    <p:sldId id="259" r:id="rId14"/>
    <p:sldId id="273" r:id="rId15"/>
    <p:sldId id="281" r:id="rId16"/>
    <p:sldId id="260" r:id="rId17"/>
    <p:sldId id="274" r:id="rId18"/>
    <p:sldId id="282" r:id="rId19"/>
    <p:sldId id="261" r:id="rId20"/>
    <p:sldId id="275" r:id="rId21"/>
    <p:sldId id="286" r:id="rId22"/>
    <p:sldId id="287" r:id="rId23"/>
    <p:sldId id="263" r:id="rId24"/>
    <p:sldId id="265" r:id="rId25"/>
    <p:sldId id="266" r:id="rId26"/>
    <p:sldId id="267" r:id="rId27"/>
    <p:sldId id="268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8" r:id="rId36"/>
    <p:sldId id="295" r:id="rId37"/>
    <p:sldId id="300" r:id="rId38"/>
    <p:sldId id="30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9" autoAdjust="0"/>
  </p:normalViewPr>
  <p:slideViewPr>
    <p:cSldViewPr>
      <p:cViewPr>
        <p:scale>
          <a:sx n="59" d="100"/>
          <a:sy n="59" d="100"/>
        </p:scale>
        <p:origin x="-826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8424-8D6D-46EF-962A-9EAAC51C2189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03CB8-FBD3-4B7C-9EE3-F63A34F6F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3CB8-FBD3-4B7C-9EE3-F63A34F6FC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3CB8-FBD3-4B7C-9EE3-F63A34F6FC5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74;&#1091;&#1082;&#1080;_&#1087;&#1088;&#1080;&#1088;&#1086;&#1076;&#1099;_-_002_&#1055;&#1077;&#1085;&#1080;&#1077;_&#1087;&#1090;&#1080;&#1094;_(musicostrov.ru)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gif"/><Relationship Id="rId4" Type="http://schemas.openxmlformats.org/officeDocument/2006/relationships/hyperlink" Target="http://www.lenagold.ru/fon/clipart/wall/70.html" TargetMode="Externa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drei\&#1052;&#1086;&#1080;%20&#1076;&#1086;&#1082;&#1091;&#1084;&#1077;&#1085;&#1090;&#1099;\Downloads\Golos%20pticzy%20-%20Lesnoi%20zhavoronok.mp3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drei\&#1052;&#1086;&#1080;%20&#1076;&#1086;&#1082;&#1091;&#1084;&#1077;&#1085;&#1090;&#1099;\Downloads\Golosa%20pticz%20-%20Kukushka%20obyknovennaya.mp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drei\&#1052;&#1086;&#1080;%20&#1076;&#1086;&#1082;&#1091;&#1084;&#1077;&#1085;&#1090;&#1099;\Downloads\Golosa%20pticz%20-%20Derevenskaya%20lastochka.mp3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ndrei\&#1052;&#1086;&#1080;%20&#1076;&#1086;&#1082;&#1091;&#1084;&#1077;&#1085;&#1090;&#1099;\Downloads\&#1063;&#1072;&#1081;&#1082;&#1086;&#1074;&#1089;&#1082;&#1080;&#1081;%20-%20&#1055;&#1077;&#1089;&#1085;&#1103;%20&#1078;&#1072;&#1074;&#1086;&#1088;&#1086;&#1085;&#1082;&#1072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drei\&#1052;&#1086;&#1080;%20&#1076;&#1086;&#1082;&#1091;&#1084;&#1077;&#1085;&#1090;&#1099;\Downloads\&#1043;&#1086;&#1083;&#1086;&#1089;&#1072;_&#1087;&#1090;&#1080;&#1094;_-_&#1057;&#1086;&#1083;&#1086;&#1074;&#1077;&#1081;.mp3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drei\&#1052;&#1086;&#1080;%20&#1076;&#1086;&#1082;&#1091;&#1084;&#1077;&#1085;&#1090;&#1099;\Downloads\235_235Grach.mp3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drei\&#1052;&#1086;&#1080;%20&#1076;&#1086;&#1082;&#1091;&#1084;&#1077;&#1085;&#1090;&#1099;\Downloads\Golosa%20pticz%20-%20Obyknovennyi%20skvorecz.mp3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- радужный туман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bp21.org.by/p/book/bris42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692150"/>
            <a:ext cx="8280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http://animashky.ru/flist/objiv/311/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8" y="142875"/>
            <a:ext cx="1047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8" y="714375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-100013"/>
            <a:ext cx="714375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63" y="357188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http://capilka.narod.ru/grafika/gif/ptica/ptica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5072063"/>
            <a:ext cx="952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http://animashky.ru/flist/objiv/311/10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188" y="1268413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WordArt 15"/>
          <p:cNvSpPr>
            <a:spLocks noChangeArrowheads="1" noChangeShapeType="1" noTextEdit="1"/>
          </p:cNvSpPr>
          <p:nvPr/>
        </p:nvSpPr>
        <p:spPr bwMode="auto">
          <a:xfrm>
            <a:off x="1116013" y="1844675"/>
            <a:ext cx="6624637" cy="4176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54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2" name="Звуки_природы_-_002_Пение_птиц_(musicostrov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42909" y="1"/>
            <a:ext cx="7572429" cy="5715016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«Первые птицы весны»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6567" y="1612187"/>
            <a:ext cx="4206767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5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36567" y="1612187"/>
            <a:ext cx="4206767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Golos pticzy - Lesnoi zhavoro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38650" y="329565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09800"/>
            <a:ext cx="6858000" cy="1447800"/>
          </a:xfrm>
          <a:solidFill>
            <a:srgbClr val="FFFF00"/>
          </a:solidFill>
        </p:spPr>
        <p:txBody>
          <a:bodyPr/>
          <a:lstStyle/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</a:rPr>
              <a:t>ЗАГАДКА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84998" name="Picture 6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819275" cy="19812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datas/nasekomye-i-ptitsy/Golosa.files/0009-009-Kuk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7384"/>
            <a:ext cx="9625069" cy="7218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datas/nasekomye-i-ptitsy/Golosa.files/0009-009-Kuk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625069" cy="7218803"/>
          </a:xfrm>
          <a:prstGeom prst="rect">
            <a:avLst/>
          </a:prstGeom>
          <a:noFill/>
        </p:spPr>
      </p:pic>
      <p:pic>
        <p:nvPicPr>
          <p:cNvPr id="3" name="Golosa pticz - Kukushka obyknoven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38650" y="329565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09800"/>
            <a:ext cx="6858000" cy="1447800"/>
          </a:xfrm>
          <a:solidFill>
            <a:srgbClr val="FFFF00"/>
          </a:solidFill>
        </p:spPr>
        <p:txBody>
          <a:bodyPr/>
          <a:lstStyle/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</a:rPr>
              <a:t>ЗАГАДКА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84998" name="Picture 6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819275" cy="19812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а 61 из 9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26437"/>
            <a:ext cx="5832648" cy="533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5400" dirty="0"/>
          </a:p>
        </p:txBody>
      </p:sp>
      <p:pic>
        <p:nvPicPr>
          <p:cNvPr id="17412" name="Picture 4" descr="Картинка 61 из 9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26437"/>
            <a:ext cx="5832648" cy="5331563"/>
          </a:xfrm>
          <a:prstGeom prst="rect">
            <a:avLst/>
          </a:prstGeom>
          <a:noFill/>
        </p:spPr>
      </p:pic>
      <p:pic>
        <p:nvPicPr>
          <p:cNvPr id="4" name="Golosa pticz - Derevenskaya lastoc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38650" y="329565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09800"/>
            <a:ext cx="6858000" cy="1447800"/>
          </a:xfrm>
          <a:solidFill>
            <a:srgbClr val="FFFF00"/>
          </a:solidFill>
        </p:spPr>
        <p:txBody>
          <a:bodyPr/>
          <a:lstStyle/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</a:rPr>
              <a:t>ЗАГАДКА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84998" name="Picture 6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819275" cy="19812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а 4 из 4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53928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00"/>
            </a:gs>
            <a:gs pos="100000">
              <a:srgbClr val="E3F2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fin-blog.com/photos/forest/S6000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85750"/>
            <a:ext cx="53578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43563" y="857250"/>
            <a:ext cx="3305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Если снег везде растаял</a:t>
            </a:r>
          </a:p>
          <a:p>
            <a:r>
              <a:rPr lang="ru-RU" sz="2000" b="1">
                <a:latin typeface="Calibri" pitchFamily="34" charset="0"/>
              </a:rPr>
              <a:t>И трава в лесу видна,</a:t>
            </a:r>
          </a:p>
          <a:p>
            <a:r>
              <a:rPr lang="ru-RU" sz="2000" b="1">
                <a:latin typeface="Calibri" pitchFamily="34" charset="0"/>
              </a:rPr>
              <a:t>И поёт пичужек стая,-</a:t>
            </a:r>
          </a:p>
          <a:p>
            <a:r>
              <a:rPr lang="ru-RU" sz="2000" b="1">
                <a:latin typeface="Calibri" pitchFamily="34" charset="0"/>
              </a:rPr>
              <a:t>Значит к нам пришла…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500813" y="2714625"/>
            <a:ext cx="1192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весна</a:t>
            </a:r>
          </a:p>
        </p:txBody>
      </p:sp>
      <p:pic>
        <p:nvPicPr>
          <p:cNvPr id="6149" name="Picture 4" descr="http://vorobinoobraznye.natureplanet.ru/netcat_files/486/358/h_a2220b93f3732d66f6151ced84e06bd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3643313"/>
            <a:ext cx="4214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4" descr="http://animashky.ru/flist/objiv/311/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313" y="4857750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http://capilka.narod.ru/grafika/gif/ptica/ptica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Documents and Settings\323\Рабочий стол\Портфель\большие анимашки\Рисунок7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542925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C:\Documents and Settings\323\Рабочий стол\Портфель\большие анимашки\Рисунок7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50" y="5238750"/>
            <a:ext cx="24907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Чайковский - Песня жаворо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38650" y="3295650"/>
            <a:ext cx="266700" cy="2667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4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5400" dirty="0"/>
          </a:p>
        </p:txBody>
      </p:sp>
      <p:pic>
        <p:nvPicPr>
          <p:cNvPr id="19458" name="Picture 2" descr="Картинка 4 из 4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253928" cy="5805264"/>
          </a:xfrm>
          <a:prstGeom prst="rect">
            <a:avLst/>
          </a:prstGeom>
          <a:noFill/>
        </p:spPr>
      </p:pic>
      <p:pic>
        <p:nvPicPr>
          <p:cNvPr id="4" name="Голоса_птиц_-_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38650" y="329565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80728"/>
            <a:ext cx="2262188" cy="1946275"/>
          </a:xfrm>
          <a:prstGeom prst="rect">
            <a:avLst/>
          </a:prstGeom>
          <a:noFill/>
        </p:spPr>
      </p:pic>
      <p:pic>
        <p:nvPicPr>
          <p:cNvPr id="77830" name="Picture 6" descr="Grach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548680"/>
            <a:ext cx="2590800" cy="2257425"/>
          </a:xfrm>
          <a:prstGeom prst="rect">
            <a:avLst/>
          </a:prstGeom>
          <a:noFill/>
        </p:spPr>
      </p:pic>
      <p:pic>
        <p:nvPicPr>
          <p:cNvPr id="77835" name="Picture 11" descr="fil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533400"/>
            <a:ext cx="1714500" cy="2819400"/>
          </a:xfrm>
          <a:prstGeom prst="rect">
            <a:avLst/>
          </a:prstGeom>
          <a:noFill/>
        </p:spPr>
      </p:pic>
      <p:pic>
        <p:nvPicPr>
          <p:cNvPr id="77836" name="Picture 12" descr="kles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0800" y="4038600"/>
            <a:ext cx="2514600" cy="2238375"/>
          </a:xfrm>
          <a:prstGeom prst="rect">
            <a:avLst/>
          </a:prstGeom>
          <a:noFill/>
        </p:spPr>
      </p:pic>
      <p:pic>
        <p:nvPicPr>
          <p:cNvPr id="77837" name="Picture 13" descr="Без имени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200400"/>
            <a:ext cx="2252663" cy="3395663"/>
          </a:xfrm>
          <a:prstGeom prst="rect">
            <a:avLst/>
          </a:prstGeom>
          <a:noFill/>
        </p:spPr>
      </p:pic>
      <p:pic>
        <p:nvPicPr>
          <p:cNvPr id="8" name="Picture 5" descr="golu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44196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b823433aa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29275"/>
            <a:ext cx="8893175" cy="1228725"/>
          </a:xfrm>
          <a:prstGeom prst="rect">
            <a:avLst/>
          </a:prstGeom>
          <a:noFill/>
        </p:spPr>
      </p:pic>
      <p:pic>
        <p:nvPicPr>
          <p:cNvPr id="90117" name="Picture 5" descr="12c03e5d5f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4722813" cy="6440488"/>
          </a:xfrm>
          <a:prstGeom prst="rect">
            <a:avLst/>
          </a:prstGeom>
          <a:noFill/>
        </p:spPr>
      </p:pic>
      <p:pic>
        <p:nvPicPr>
          <p:cNvPr id="90118" name="Picture 6" descr="ivol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371600"/>
            <a:ext cx="1531938" cy="1236663"/>
          </a:xfrm>
          <a:prstGeom prst="rect">
            <a:avLst/>
          </a:prstGeom>
          <a:noFill/>
        </p:spPr>
      </p:pic>
      <p:pic>
        <p:nvPicPr>
          <p:cNvPr id="90119" name="Picture 7" descr="dubonos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572000"/>
            <a:ext cx="2163763" cy="1917700"/>
          </a:xfrm>
          <a:prstGeom prst="rect">
            <a:avLst/>
          </a:prstGeom>
          <a:noFill/>
        </p:spPr>
      </p:pic>
      <p:pic>
        <p:nvPicPr>
          <p:cNvPr id="90120" name="Picture 8" descr="p45_00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" y="304800"/>
            <a:ext cx="2379663" cy="25908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21 из 3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4608511" cy="688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а 1 из 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782"/>
            <a:ext cx="8532440" cy="682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Ласт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"/>
            <a:ext cx="65026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1 из 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32440" cy="639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 из 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60432" cy="6510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0_c0a6_edae2d9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271"/>
            <a:ext cx="9144000" cy="6895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m-59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8" y="476672"/>
            <a:ext cx="916882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09800"/>
            <a:ext cx="6858000" cy="1447800"/>
          </a:xfrm>
          <a:solidFill>
            <a:srgbClr val="FFFF00"/>
          </a:solidFill>
        </p:spPr>
        <p:txBody>
          <a:bodyPr/>
          <a:lstStyle/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</a:rPr>
              <a:t>ЗАГАДКА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84998" name="Picture 6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819275" cy="19812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а 47 из 306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908705" cy="8181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Картинка 78 из 1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8430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а 44 из 68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15137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5976664" cy="59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а 42 из 31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88832" cy="6230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а 220 из 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135" y="48941"/>
            <a:ext cx="5202121" cy="6809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9 из 4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408712" cy="427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04 из 224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343322" cy="4871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а 17 из 224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244184" y="-1226944"/>
            <a:ext cx="665563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244184" y="-1226944"/>
            <a:ext cx="665563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35_235Gra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3968" y="3356992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09800"/>
            <a:ext cx="6858000" cy="1447800"/>
          </a:xfrm>
          <a:solidFill>
            <a:srgbClr val="FFFF00"/>
          </a:solidFill>
        </p:spPr>
        <p:txBody>
          <a:bodyPr/>
          <a:lstStyle/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</a:rPr>
              <a:t>ЗАГАДКА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84998" name="Picture 6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819275" cy="19812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а 2 из 75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02397"/>
            <a:ext cx="8316416" cy="5855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5400" dirty="0"/>
          </a:p>
        </p:txBody>
      </p:sp>
      <p:pic>
        <p:nvPicPr>
          <p:cNvPr id="3074" name="Picture 2" descr="Картинка 2 из 75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02397"/>
            <a:ext cx="8316416" cy="5855603"/>
          </a:xfrm>
          <a:prstGeom prst="rect">
            <a:avLst/>
          </a:prstGeom>
          <a:noFill/>
        </p:spPr>
      </p:pic>
      <p:pic>
        <p:nvPicPr>
          <p:cNvPr id="4" name="Golosa pticz - Obyknovennyi skvorec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38650" y="329565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09800"/>
            <a:ext cx="6858000" cy="1447800"/>
          </a:xfrm>
          <a:solidFill>
            <a:srgbClr val="FFFF00"/>
          </a:solidFill>
        </p:spPr>
        <p:txBody>
          <a:bodyPr/>
          <a:lstStyle/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</a:rPr>
              <a:t>ЗАГАДКА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84998" name="Picture 6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819275" cy="19812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49</Words>
  <Application>Microsoft Office PowerPoint</Application>
  <PresentationFormat>Экран (4:3)</PresentationFormat>
  <Paragraphs>29</Paragraphs>
  <Slides>38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ЗАГАДКА</vt:lpstr>
      <vt:lpstr>Слайд 4</vt:lpstr>
      <vt:lpstr>Слайд 5</vt:lpstr>
      <vt:lpstr>ЗАГАДКА</vt:lpstr>
      <vt:lpstr>Скворец</vt:lpstr>
      <vt:lpstr>Скворец</vt:lpstr>
      <vt:lpstr>ЗАГАДКА</vt:lpstr>
      <vt:lpstr>Жаворонок</vt:lpstr>
      <vt:lpstr>Жаворонок</vt:lpstr>
      <vt:lpstr>ЗАГАДКА</vt:lpstr>
      <vt:lpstr>Слайд 13</vt:lpstr>
      <vt:lpstr>Слайд 14</vt:lpstr>
      <vt:lpstr>ЗАГАДКА</vt:lpstr>
      <vt:lpstr>Ласточка</vt:lpstr>
      <vt:lpstr>Ласточка</vt:lpstr>
      <vt:lpstr>ЗАГАДКА</vt:lpstr>
      <vt:lpstr>Соловей</vt:lpstr>
      <vt:lpstr>Соловей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50</cp:revision>
  <dcterms:modified xsi:type="dcterms:W3CDTF">2015-05-07T02:44:46Z</dcterms:modified>
</cp:coreProperties>
</file>