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</p:sldMasterIdLst>
  <p:notesMasterIdLst>
    <p:notesMasterId r:id="rId10"/>
  </p:notesMasterIdLst>
  <p:sldIdLst>
    <p:sldId id="256" r:id="rId4"/>
    <p:sldId id="265" r:id="rId5"/>
    <p:sldId id="260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58DE14-3FD5-4FCA-8486-5BC25E98D369}" type="doc">
      <dgm:prSet loTypeId="urn:microsoft.com/office/officeart/2005/8/layout/funnel1" loCatId="process" qsTypeId="urn:microsoft.com/office/officeart/2005/8/quickstyle/3d3" qsCatId="3D" csTypeId="urn:microsoft.com/office/officeart/2005/8/colors/colorful1#2" csCatId="colorful" phldr="1"/>
      <dgm:spPr/>
    </dgm:pt>
    <dgm:pt modelId="{0012D733-03A5-4A72-BE0A-A1F9974D11F0}">
      <dgm:prSet phldrT="[Текст]"/>
      <dgm:spPr/>
      <dgm:t>
        <a:bodyPr/>
        <a:lstStyle/>
        <a:p>
          <a:pPr algn="l"/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Физический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DF854F-FFD4-48D3-8B50-D96C4E52BDC6}" type="parTrans" cxnId="{176555C3-BB7F-451E-89EC-73CA3162A587}">
      <dgm:prSet/>
      <dgm:spPr/>
      <dgm:t>
        <a:bodyPr/>
        <a:lstStyle/>
        <a:p>
          <a:pPr algn="l"/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347ABC-D11F-4381-83C2-24850BEF5464}" type="sibTrans" cxnId="{176555C3-BB7F-451E-89EC-73CA3162A587}">
      <dgm:prSet/>
      <dgm:spPr/>
      <dgm:t>
        <a:bodyPr/>
        <a:lstStyle/>
        <a:p>
          <a:pPr algn="l"/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95453DF-FF4C-4CDA-BD66-C5D1433ABF1A}">
      <dgm:prSet phldrT="[Текст]"/>
      <dgm:spPr/>
      <dgm:t>
        <a:bodyPr/>
        <a:lstStyle/>
        <a:p>
          <a:pPr algn="l"/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Умственный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71B8F37-F51D-403C-8D79-52F9F646EE0F}" type="parTrans" cxnId="{0B8AAFE9-175F-4493-8D11-AE0F94F1D4E2}">
      <dgm:prSet/>
      <dgm:spPr/>
      <dgm:t>
        <a:bodyPr/>
        <a:lstStyle/>
        <a:p>
          <a:pPr algn="l"/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1AB782-36E1-46FB-ADC1-B3BBA50B8EEB}" type="sibTrans" cxnId="{0B8AAFE9-175F-4493-8D11-AE0F94F1D4E2}">
      <dgm:prSet/>
      <dgm:spPr/>
      <dgm:t>
        <a:bodyPr/>
        <a:lstStyle/>
        <a:p>
          <a:pPr algn="l"/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4B7DF0-E174-4F65-984E-1CC751B7383D}">
      <dgm:prSet phldrT="[Текст]"/>
      <dgm:spPr/>
      <dgm:t>
        <a:bodyPr/>
        <a:lstStyle/>
        <a:p>
          <a:pPr algn="ctr"/>
          <a:r>
            <a:rPr lang="ru-RU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Труд</a:t>
          </a:r>
          <a:endParaRPr lang="ru-RU" b="1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D4436D78-6E88-4D22-82AB-B2D4840B15C6}" type="parTrans" cxnId="{60945DF9-61A7-4D77-B076-B88F9708C744}">
      <dgm:prSet/>
      <dgm:spPr/>
      <dgm:t>
        <a:bodyPr/>
        <a:lstStyle/>
        <a:p>
          <a:pPr algn="l"/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31C2BB-0F01-41D4-AB4B-3519C1493A90}" type="sibTrans" cxnId="{60945DF9-61A7-4D77-B076-B88F9708C744}">
      <dgm:prSet/>
      <dgm:spPr/>
      <dgm:t>
        <a:bodyPr/>
        <a:lstStyle/>
        <a:p>
          <a:pPr algn="l"/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253162B-1F87-4F73-AAB8-86E75661DDEF}">
      <dgm:prSet phldrT="[Текст]"/>
      <dgm:spPr/>
      <dgm:t>
        <a:bodyPr/>
        <a:lstStyle/>
        <a:p>
          <a:pPr algn="l"/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Духовный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713B607-8089-43B0-BE32-7121B18A9A29}" type="sibTrans" cxnId="{73EE85EE-E25A-4C7B-99DE-3447A5A65869}">
      <dgm:prSet/>
      <dgm:spPr/>
      <dgm:t>
        <a:bodyPr/>
        <a:lstStyle/>
        <a:p>
          <a:pPr algn="l"/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B02451-04B9-40A9-8834-23EA5BD77A4D}" type="parTrans" cxnId="{73EE85EE-E25A-4C7B-99DE-3447A5A65869}">
      <dgm:prSet/>
      <dgm:spPr/>
      <dgm:t>
        <a:bodyPr/>
        <a:lstStyle/>
        <a:p>
          <a:pPr algn="l"/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951BC47-EA22-466A-89F4-8E8C89BF6FDC}">
      <dgm:prSet/>
      <dgm:spPr/>
      <dgm:t>
        <a:bodyPr/>
        <a:lstStyle/>
        <a:p>
          <a:pPr algn="l"/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сохранение мира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676E5B-D94B-4CAE-A4B3-ADC6C6ABB7C2}" type="parTrans" cxnId="{EE9412D6-6A5F-4F69-A776-0498185D3043}">
      <dgm:prSet/>
      <dgm:spPr/>
      <dgm:t>
        <a:bodyPr/>
        <a:lstStyle/>
        <a:p>
          <a:pPr algn="l"/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ADE687-6EA7-456D-BBA2-FDD6F405756E}" type="sibTrans" cxnId="{EE9412D6-6A5F-4F69-A776-0498185D3043}">
      <dgm:prSet/>
      <dgm:spPr/>
      <dgm:t>
        <a:bodyPr/>
        <a:lstStyle/>
        <a:p>
          <a:pPr algn="l"/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DEE495-7AF5-4071-BEE1-FED5D3A7B6A9}">
      <dgm:prSet/>
      <dgm:spPr/>
      <dgm:t>
        <a:bodyPr/>
        <a:lstStyle/>
        <a:p>
          <a:pPr algn="l"/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познание мира 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C793B5-A57B-4A89-B871-04EF3E72F9AC}" type="parTrans" cxnId="{25A8E499-17D3-4C35-92D0-D0B018ED4472}">
      <dgm:prSet/>
      <dgm:spPr/>
      <dgm:t>
        <a:bodyPr/>
        <a:lstStyle/>
        <a:p>
          <a:pPr algn="l"/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C1BD8B-F534-4894-9E96-383C0EF55536}" type="sibTrans" cxnId="{25A8E499-17D3-4C35-92D0-D0B018ED4472}">
      <dgm:prSet/>
      <dgm:spPr/>
      <dgm:t>
        <a:bodyPr/>
        <a:lstStyle/>
        <a:p>
          <a:pPr algn="l"/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8E84BA3-7A5E-4C4F-B9EC-4DE1E82EFE73}">
      <dgm:prSet phldrT="[Текст]"/>
      <dgm:spPr/>
      <dgm:t>
        <a:bodyPr/>
        <a:lstStyle/>
        <a:p>
          <a:pPr algn="l"/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познание себя и Бога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4B1F73-C62F-49FB-ADF5-16318D7DFEDD}" type="parTrans" cxnId="{A926B78F-A53C-4C02-AFC4-2E50B22E210E}">
      <dgm:prSet/>
      <dgm:spPr/>
      <dgm:t>
        <a:bodyPr/>
        <a:lstStyle/>
        <a:p>
          <a:pPr algn="l"/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C8809BC-0D65-4830-A8CC-EE6BBD31353B}" type="sibTrans" cxnId="{A926B78F-A53C-4C02-AFC4-2E50B22E210E}">
      <dgm:prSet/>
      <dgm:spPr/>
      <dgm:t>
        <a:bodyPr/>
        <a:lstStyle/>
        <a:p>
          <a:pPr algn="l"/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E36CB9-46E6-45F9-845D-7343496AB025}" type="pres">
      <dgm:prSet presAssocID="{E758DE14-3FD5-4FCA-8486-5BC25E98D369}" presName="Name0" presStyleCnt="0">
        <dgm:presLayoutVars>
          <dgm:chMax val="4"/>
          <dgm:resizeHandles val="exact"/>
        </dgm:presLayoutVars>
      </dgm:prSet>
      <dgm:spPr/>
    </dgm:pt>
    <dgm:pt modelId="{C7086A53-4FB7-4D90-8E24-C3F0F605D226}" type="pres">
      <dgm:prSet presAssocID="{E758DE14-3FD5-4FCA-8486-5BC25E98D369}" presName="ellipse" presStyleLbl="trBgShp" presStyleIdx="0" presStyleCnt="1"/>
      <dgm:spPr/>
    </dgm:pt>
    <dgm:pt modelId="{238CBF66-7F4A-49DB-B619-43577A6173FF}" type="pres">
      <dgm:prSet presAssocID="{E758DE14-3FD5-4FCA-8486-5BC25E98D369}" presName="arrow1" presStyleLbl="fgShp" presStyleIdx="0" presStyleCnt="1"/>
      <dgm:spPr/>
    </dgm:pt>
    <dgm:pt modelId="{DC669CF2-E2A5-454F-93B8-7F52EC7FFD08}" type="pres">
      <dgm:prSet presAssocID="{E758DE14-3FD5-4FCA-8486-5BC25E98D369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3C00BA-6566-465B-8455-4620B1EC7E63}" type="pres">
      <dgm:prSet presAssocID="{C95453DF-FF4C-4CDA-BD66-C5D1433ABF1A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5BCDEA-DD1B-4258-B56F-1DF189F83FCE}" type="pres">
      <dgm:prSet presAssocID="{C253162B-1F87-4F73-AAB8-86E75661DDEF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13208-7B98-4309-8C7B-2655A15D87FE}" type="pres">
      <dgm:prSet presAssocID="{F54B7DF0-E174-4F65-984E-1CC751B7383D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6AEF44-0C2E-463A-89B7-9A6222B50648}" type="pres">
      <dgm:prSet presAssocID="{E758DE14-3FD5-4FCA-8486-5BC25E98D369}" presName="funnel" presStyleLbl="trAlignAcc1" presStyleIdx="0" presStyleCnt="1"/>
      <dgm:spPr>
        <a:solidFill>
          <a:schemeClr val="lt1">
            <a:hueOff val="0"/>
            <a:satOff val="0"/>
            <a:lumOff val="0"/>
            <a:alpha val="21000"/>
          </a:schemeClr>
        </a:solidFill>
      </dgm:spPr>
    </dgm:pt>
  </dgm:ptLst>
  <dgm:cxnLst>
    <dgm:cxn modelId="{CBCB2068-D291-479C-AF2B-E27395D5D2FA}" type="presOf" srcId="{F54B7DF0-E174-4F65-984E-1CC751B7383D}" destId="{DC669CF2-E2A5-454F-93B8-7F52EC7FFD08}" srcOrd="0" destOrd="0" presId="urn:microsoft.com/office/officeart/2005/8/layout/funnel1"/>
    <dgm:cxn modelId="{0B8AAFE9-175F-4493-8D11-AE0F94F1D4E2}" srcId="{E758DE14-3FD5-4FCA-8486-5BC25E98D369}" destId="{C95453DF-FF4C-4CDA-BD66-C5D1433ABF1A}" srcOrd="1" destOrd="0" parTransId="{A71B8F37-F51D-403C-8D79-52F9F646EE0F}" sibTransId="{3D1AB782-36E1-46FB-ADC1-B3BBA50B8EEB}"/>
    <dgm:cxn modelId="{73EE85EE-E25A-4C7B-99DE-3447A5A65869}" srcId="{E758DE14-3FD5-4FCA-8486-5BC25E98D369}" destId="{C253162B-1F87-4F73-AAB8-86E75661DDEF}" srcOrd="2" destOrd="0" parTransId="{75B02451-04B9-40A9-8834-23EA5BD77A4D}" sibTransId="{3713B607-8089-43B0-BE32-7121B18A9A29}"/>
    <dgm:cxn modelId="{60945DF9-61A7-4D77-B076-B88F9708C744}" srcId="{E758DE14-3FD5-4FCA-8486-5BC25E98D369}" destId="{F54B7DF0-E174-4F65-984E-1CC751B7383D}" srcOrd="3" destOrd="0" parTransId="{D4436D78-6E88-4D22-82AB-B2D4840B15C6}" sibTransId="{9131C2BB-0F01-41D4-AB4B-3519C1493A90}"/>
    <dgm:cxn modelId="{ECB96527-8151-4F8C-8785-FD3138514ECB}" type="presOf" srcId="{C95453DF-FF4C-4CDA-BD66-C5D1433ABF1A}" destId="{265BCDEA-DD1B-4258-B56F-1DF189F83FCE}" srcOrd="0" destOrd="0" presId="urn:microsoft.com/office/officeart/2005/8/layout/funnel1"/>
    <dgm:cxn modelId="{7F6BFAFD-2115-4DDD-BDE0-CFA872028E6D}" type="presOf" srcId="{0012D733-03A5-4A72-BE0A-A1F9974D11F0}" destId="{D5513208-7B98-4309-8C7B-2655A15D87FE}" srcOrd="0" destOrd="0" presId="urn:microsoft.com/office/officeart/2005/8/layout/funnel1"/>
    <dgm:cxn modelId="{EE9412D6-6A5F-4F69-A776-0498185D3043}" srcId="{0012D733-03A5-4A72-BE0A-A1F9974D11F0}" destId="{B951BC47-EA22-466A-89F4-8E8C89BF6FDC}" srcOrd="0" destOrd="0" parTransId="{7E676E5B-D94B-4CAE-A4B3-ADC6C6ABB7C2}" sibTransId="{09ADE687-6EA7-456D-BBA2-FDD6F405756E}"/>
    <dgm:cxn modelId="{9662DB71-6531-45AB-8194-3DE3237D4AE9}" type="presOf" srcId="{D7DEE495-7AF5-4071-BEE1-FED5D3A7B6A9}" destId="{265BCDEA-DD1B-4258-B56F-1DF189F83FCE}" srcOrd="0" destOrd="1" presId="urn:microsoft.com/office/officeart/2005/8/layout/funnel1"/>
    <dgm:cxn modelId="{68D83E4D-C789-4CF2-B8F2-2F8211B3477C}" type="presOf" srcId="{C253162B-1F87-4F73-AAB8-86E75661DDEF}" destId="{CB3C00BA-6566-465B-8455-4620B1EC7E63}" srcOrd="0" destOrd="0" presId="urn:microsoft.com/office/officeart/2005/8/layout/funnel1"/>
    <dgm:cxn modelId="{176555C3-BB7F-451E-89EC-73CA3162A587}" srcId="{E758DE14-3FD5-4FCA-8486-5BC25E98D369}" destId="{0012D733-03A5-4A72-BE0A-A1F9974D11F0}" srcOrd="0" destOrd="0" parTransId="{7BDF854F-FFD4-48D3-8B50-D96C4E52BDC6}" sibTransId="{A8347ABC-D11F-4381-83C2-24850BEF5464}"/>
    <dgm:cxn modelId="{25A8E499-17D3-4C35-92D0-D0B018ED4472}" srcId="{C95453DF-FF4C-4CDA-BD66-C5D1433ABF1A}" destId="{D7DEE495-7AF5-4071-BEE1-FED5D3A7B6A9}" srcOrd="0" destOrd="0" parTransId="{08C793B5-A57B-4A89-B871-04EF3E72F9AC}" sibTransId="{AFC1BD8B-F534-4894-9E96-383C0EF55536}"/>
    <dgm:cxn modelId="{D3C07DD4-829A-4706-A626-F93B327C3A57}" type="presOf" srcId="{B951BC47-EA22-466A-89F4-8E8C89BF6FDC}" destId="{D5513208-7B98-4309-8C7B-2655A15D87FE}" srcOrd="0" destOrd="1" presId="urn:microsoft.com/office/officeart/2005/8/layout/funnel1"/>
    <dgm:cxn modelId="{393BB389-686C-4F7E-9C60-E15DD42426B9}" type="presOf" srcId="{E758DE14-3FD5-4FCA-8486-5BC25E98D369}" destId="{FDE36CB9-46E6-45F9-845D-7343496AB025}" srcOrd="0" destOrd="0" presId="urn:microsoft.com/office/officeart/2005/8/layout/funnel1"/>
    <dgm:cxn modelId="{025273AA-B3A2-4460-98FD-1BC884F8AFFC}" type="presOf" srcId="{B8E84BA3-7A5E-4C4F-B9EC-4DE1E82EFE73}" destId="{CB3C00BA-6566-465B-8455-4620B1EC7E63}" srcOrd="0" destOrd="1" presId="urn:microsoft.com/office/officeart/2005/8/layout/funnel1"/>
    <dgm:cxn modelId="{A926B78F-A53C-4C02-AFC4-2E50B22E210E}" srcId="{C253162B-1F87-4F73-AAB8-86E75661DDEF}" destId="{B8E84BA3-7A5E-4C4F-B9EC-4DE1E82EFE73}" srcOrd="0" destOrd="0" parTransId="{534B1F73-C62F-49FB-ADF5-16318D7DFEDD}" sibTransId="{4C8809BC-0D65-4830-A8CC-EE6BBD31353B}"/>
    <dgm:cxn modelId="{59109B05-678E-44C7-8C40-E1C657F4B780}" type="presParOf" srcId="{FDE36CB9-46E6-45F9-845D-7343496AB025}" destId="{C7086A53-4FB7-4D90-8E24-C3F0F605D226}" srcOrd="0" destOrd="0" presId="urn:microsoft.com/office/officeart/2005/8/layout/funnel1"/>
    <dgm:cxn modelId="{ED68F64B-D217-47F4-8671-133302F54267}" type="presParOf" srcId="{FDE36CB9-46E6-45F9-845D-7343496AB025}" destId="{238CBF66-7F4A-49DB-B619-43577A6173FF}" srcOrd="1" destOrd="0" presId="urn:microsoft.com/office/officeart/2005/8/layout/funnel1"/>
    <dgm:cxn modelId="{8CD95025-C58F-4EEC-8F57-B1FEC79F4625}" type="presParOf" srcId="{FDE36CB9-46E6-45F9-845D-7343496AB025}" destId="{DC669CF2-E2A5-454F-93B8-7F52EC7FFD08}" srcOrd="2" destOrd="0" presId="urn:microsoft.com/office/officeart/2005/8/layout/funnel1"/>
    <dgm:cxn modelId="{2E80B72F-8C56-462D-98EC-BEA6D8F6D83C}" type="presParOf" srcId="{FDE36CB9-46E6-45F9-845D-7343496AB025}" destId="{CB3C00BA-6566-465B-8455-4620B1EC7E63}" srcOrd="3" destOrd="0" presId="urn:microsoft.com/office/officeart/2005/8/layout/funnel1"/>
    <dgm:cxn modelId="{5FE60028-3FA9-42FD-855C-60B03093A1D4}" type="presParOf" srcId="{FDE36CB9-46E6-45F9-845D-7343496AB025}" destId="{265BCDEA-DD1B-4258-B56F-1DF189F83FCE}" srcOrd="4" destOrd="0" presId="urn:microsoft.com/office/officeart/2005/8/layout/funnel1"/>
    <dgm:cxn modelId="{55B6A0A8-D86A-4DA4-9426-9EE53BD75A81}" type="presParOf" srcId="{FDE36CB9-46E6-45F9-845D-7343496AB025}" destId="{D5513208-7B98-4309-8C7B-2655A15D87FE}" srcOrd="5" destOrd="0" presId="urn:microsoft.com/office/officeart/2005/8/layout/funnel1"/>
    <dgm:cxn modelId="{6098C093-08B9-4819-B0DA-4670937F648E}" type="presParOf" srcId="{FDE36CB9-46E6-45F9-845D-7343496AB025}" destId="{226AEF44-0C2E-463A-89B7-9A6222B50648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7CF445-6967-48B9-8166-126D82C1EFB4}" type="doc">
      <dgm:prSet loTypeId="urn:microsoft.com/office/officeart/2005/8/layout/radial2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6B44A61-7750-47CA-A2D9-B74DF08C6B0A}">
      <dgm:prSet/>
      <dgm:spPr/>
      <dgm:t>
        <a:bodyPr/>
        <a:lstStyle/>
        <a:p>
          <a:pPr rtl="0"/>
          <a:r>
            <a:rPr lang="ru-RU" dirty="0" smtClean="0"/>
            <a:t>Только ради личной выгоды</a:t>
          </a:r>
          <a:endParaRPr lang="ru-RU" dirty="0"/>
        </a:p>
      </dgm:t>
    </dgm:pt>
    <dgm:pt modelId="{03F9CB6D-B899-4049-8CE4-46ECFDA9430B}" type="parTrans" cxnId="{7499BFB5-EA2E-4549-B266-FDE6A4A278B1}">
      <dgm:prSet/>
      <dgm:spPr/>
      <dgm:t>
        <a:bodyPr/>
        <a:lstStyle/>
        <a:p>
          <a:endParaRPr lang="ru-RU"/>
        </a:p>
      </dgm:t>
    </dgm:pt>
    <dgm:pt modelId="{0FA668AC-84E7-4257-9F39-FC5DB40C0708}" type="sibTrans" cxnId="{7499BFB5-EA2E-4549-B266-FDE6A4A278B1}">
      <dgm:prSet/>
      <dgm:spPr/>
      <dgm:t>
        <a:bodyPr/>
        <a:lstStyle/>
        <a:p>
          <a:endParaRPr lang="ru-RU"/>
        </a:p>
      </dgm:t>
    </dgm:pt>
    <dgm:pt modelId="{029C5D8E-BD7F-464A-9DD5-6EF5C7009283}">
      <dgm:prSet/>
      <dgm:spPr/>
      <dgm:t>
        <a:bodyPr/>
        <a:lstStyle/>
        <a:p>
          <a:pPr rtl="0"/>
          <a:r>
            <a:rPr lang="ru-RU" dirty="0" smtClean="0"/>
            <a:t>Ради обогащения</a:t>
          </a:r>
          <a:endParaRPr lang="ru-RU" dirty="0"/>
        </a:p>
      </dgm:t>
    </dgm:pt>
    <dgm:pt modelId="{A8E816D7-71DA-4F79-AB4C-81E6362F7BC5}" type="parTrans" cxnId="{532BFAE9-4B0A-46A3-83CC-2F97E37C99BA}">
      <dgm:prSet/>
      <dgm:spPr/>
      <dgm:t>
        <a:bodyPr/>
        <a:lstStyle/>
        <a:p>
          <a:endParaRPr lang="ru-RU"/>
        </a:p>
      </dgm:t>
    </dgm:pt>
    <dgm:pt modelId="{4ABD1369-2EBF-40E8-ADC6-2E19E830E8FD}" type="sibTrans" cxnId="{532BFAE9-4B0A-46A3-83CC-2F97E37C99BA}">
      <dgm:prSet/>
      <dgm:spPr/>
      <dgm:t>
        <a:bodyPr/>
        <a:lstStyle/>
        <a:p>
          <a:endParaRPr lang="ru-RU"/>
        </a:p>
      </dgm:t>
    </dgm:pt>
    <dgm:pt modelId="{E04EB303-17DD-49B5-BE5F-A4A99C666E6B}">
      <dgm:prSet/>
      <dgm:spPr/>
      <dgm:t>
        <a:bodyPr/>
        <a:lstStyle/>
        <a:p>
          <a:pPr rtl="0"/>
          <a:r>
            <a:rPr lang="ru-RU" dirty="0" smtClean="0"/>
            <a:t>С обидой для другого человека</a:t>
          </a:r>
          <a:endParaRPr lang="ru-RU" dirty="0"/>
        </a:p>
      </dgm:t>
    </dgm:pt>
    <dgm:pt modelId="{D032328D-2141-444F-8FCA-A5B374D41624}" type="parTrans" cxnId="{94F183F4-8BAB-4902-BD4E-EC923CBC9039}">
      <dgm:prSet/>
      <dgm:spPr/>
      <dgm:t>
        <a:bodyPr/>
        <a:lstStyle/>
        <a:p>
          <a:endParaRPr lang="ru-RU"/>
        </a:p>
      </dgm:t>
    </dgm:pt>
    <dgm:pt modelId="{B416593B-EEEA-4CA3-BC35-8BDB3855878F}" type="sibTrans" cxnId="{94F183F4-8BAB-4902-BD4E-EC923CBC9039}">
      <dgm:prSet/>
      <dgm:spPr/>
      <dgm:t>
        <a:bodyPr/>
        <a:lstStyle/>
        <a:p>
          <a:endParaRPr lang="ru-RU"/>
        </a:p>
      </dgm:t>
    </dgm:pt>
    <dgm:pt modelId="{8B3A65A3-6BF8-44DF-BDB4-CE68D5DDEDEB}">
      <dgm:prSet/>
      <dgm:spPr/>
      <dgm:t>
        <a:bodyPr/>
        <a:lstStyle/>
        <a:p>
          <a:pPr rtl="0"/>
          <a:r>
            <a:rPr lang="ru-RU" dirty="0" smtClean="0"/>
            <a:t>После  меня хоть потоп</a:t>
          </a:r>
          <a:endParaRPr lang="ru-RU" dirty="0"/>
        </a:p>
      </dgm:t>
    </dgm:pt>
    <dgm:pt modelId="{6B9B25C5-8D6E-4FCA-A54E-4297BB7A6191}" type="parTrans" cxnId="{3EA616AD-17DC-4CCD-8376-C942140D77D2}">
      <dgm:prSet/>
      <dgm:spPr/>
      <dgm:t>
        <a:bodyPr/>
        <a:lstStyle/>
        <a:p>
          <a:endParaRPr lang="ru-RU"/>
        </a:p>
      </dgm:t>
    </dgm:pt>
    <dgm:pt modelId="{1C84EFE5-D48D-4410-BD95-85D677991EFC}" type="sibTrans" cxnId="{3EA616AD-17DC-4CCD-8376-C942140D77D2}">
      <dgm:prSet/>
      <dgm:spPr/>
      <dgm:t>
        <a:bodyPr/>
        <a:lstStyle/>
        <a:p>
          <a:endParaRPr lang="ru-RU"/>
        </a:p>
      </dgm:t>
    </dgm:pt>
    <dgm:pt modelId="{2AC01B8F-7813-4BBB-8484-EAB5F5D72BF5}">
      <dgm:prSet/>
      <dgm:spPr/>
      <dgm:t>
        <a:bodyPr/>
        <a:lstStyle/>
        <a:p>
          <a:pPr rtl="0"/>
          <a:r>
            <a:rPr lang="ru-RU" dirty="0" smtClean="0"/>
            <a:t>Глаза завидущие руки загребущие</a:t>
          </a:r>
          <a:endParaRPr lang="ru-RU" dirty="0"/>
        </a:p>
      </dgm:t>
    </dgm:pt>
    <dgm:pt modelId="{62069943-82EA-4B1C-A885-F4739198264E}" type="parTrans" cxnId="{9735FD0D-926E-4CEC-8E32-BF29E5C0B813}">
      <dgm:prSet/>
      <dgm:spPr/>
      <dgm:t>
        <a:bodyPr/>
        <a:lstStyle/>
        <a:p>
          <a:endParaRPr lang="ru-RU"/>
        </a:p>
      </dgm:t>
    </dgm:pt>
    <dgm:pt modelId="{28C4353F-79C3-48AB-AE05-DE5F454959F6}" type="sibTrans" cxnId="{9735FD0D-926E-4CEC-8E32-BF29E5C0B813}">
      <dgm:prSet/>
      <dgm:spPr/>
      <dgm:t>
        <a:bodyPr/>
        <a:lstStyle/>
        <a:p>
          <a:endParaRPr lang="ru-RU"/>
        </a:p>
      </dgm:t>
    </dgm:pt>
    <dgm:pt modelId="{D2BB13FA-FC81-4A99-8BEB-4715B69200B7}">
      <dgm:prSet/>
      <dgm:spPr/>
      <dgm:t>
        <a:bodyPr/>
        <a:lstStyle/>
        <a:p>
          <a:pPr rtl="0"/>
          <a:r>
            <a:rPr lang="ru-RU" dirty="0" smtClean="0"/>
            <a:t>Своя рубашка ближе к телу</a:t>
          </a:r>
          <a:endParaRPr lang="ru-RU" dirty="0"/>
        </a:p>
      </dgm:t>
    </dgm:pt>
    <dgm:pt modelId="{B0081087-A7E3-449F-A758-C94A15B7B3CB}" type="sibTrans" cxnId="{45EDD286-599D-43A3-9AAF-9C386C2EB64B}">
      <dgm:prSet/>
      <dgm:spPr/>
      <dgm:t>
        <a:bodyPr/>
        <a:lstStyle/>
        <a:p>
          <a:endParaRPr lang="ru-RU"/>
        </a:p>
      </dgm:t>
    </dgm:pt>
    <dgm:pt modelId="{9DEC8E87-7B65-467B-A386-1E7D3F0D2C07}" type="parTrans" cxnId="{45EDD286-599D-43A3-9AAF-9C386C2EB64B}">
      <dgm:prSet/>
      <dgm:spPr/>
      <dgm:t>
        <a:bodyPr/>
        <a:lstStyle/>
        <a:p>
          <a:endParaRPr lang="ru-RU"/>
        </a:p>
      </dgm:t>
    </dgm:pt>
    <dgm:pt modelId="{8F7FB088-1B40-451E-99CC-E62BAA83B78B}" type="pres">
      <dgm:prSet presAssocID="{097CF445-6967-48B9-8166-126D82C1EFB4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322CAD-A60B-4125-AC24-5BEBE004BF8E}" type="pres">
      <dgm:prSet presAssocID="{097CF445-6967-48B9-8166-126D82C1EFB4}" presName="cycle" presStyleCnt="0"/>
      <dgm:spPr/>
    </dgm:pt>
    <dgm:pt modelId="{76447BE3-6BEE-4556-8EB1-BD0ACA22D255}" type="pres">
      <dgm:prSet presAssocID="{097CF445-6967-48B9-8166-126D82C1EFB4}" presName="centerShape" presStyleCnt="0"/>
      <dgm:spPr/>
    </dgm:pt>
    <dgm:pt modelId="{F9CBB9EF-3C23-4B4B-903C-080DA80C08DD}" type="pres">
      <dgm:prSet presAssocID="{097CF445-6967-48B9-8166-126D82C1EFB4}" presName="connSite" presStyleLbl="node1" presStyleIdx="0" presStyleCnt="4"/>
      <dgm:spPr/>
    </dgm:pt>
    <dgm:pt modelId="{EAF6AE0E-BF9F-4D1D-86BE-85E99E48DC6D}" type="pres">
      <dgm:prSet presAssocID="{097CF445-6967-48B9-8166-126D82C1EFB4}" presName="visible" presStyleLbl="nod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26729B8-D4E1-49F8-AE07-5F12A4B3A2FD}" type="pres">
      <dgm:prSet presAssocID="{03F9CB6D-B899-4049-8CE4-46ECFDA9430B}" presName="Name25" presStyleLbl="parChTrans1D1" presStyleIdx="0" presStyleCnt="3"/>
      <dgm:spPr/>
      <dgm:t>
        <a:bodyPr/>
        <a:lstStyle/>
        <a:p>
          <a:endParaRPr lang="ru-RU"/>
        </a:p>
      </dgm:t>
    </dgm:pt>
    <dgm:pt modelId="{B0496FDD-DD75-4983-945B-56D5CAF0A114}" type="pres">
      <dgm:prSet presAssocID="{16B44A61-7750-47CA-A2D9-B74DF08C6B0A}" presName="node" presStyleCnt="0"/>
      <dgm:spPr/>
    </dgm:pt>
    <dgm:pt modelId="{A5E7DDFB-66BB-4DB7-A79A-CA770BAC65E0}" type="pres">
      <dgm:prSet presAssocID="{16B44A61-7750-47CA-A2D9-B74DF08C6B0A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C024B7-D64C-4EC4-87C6-5023803F0A78}" type="pres">
      <dgm:prSet presAssocID="{16B44A61-7750-47CA-A2D9-B74DF08C6B0A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F49DB4-EE76-4183-B830-718A15E794AA}" type="pres">
      <dgm:prSet presAssocID="{A8E816D7-71DA-4F79-AB4C-81E6362F7BC5}" presName="Name25" presStyleLbl="parChTrans1D1" presStyleIdx="1" presStyleCnt="3"/>
      <dgm:spPr/>
      <dgm:t>
        <a:bodyPr/>
        <a:lstStyle/>
        <a:p>
          <a:endParaRPr lang="ru-RU"/>
        </a:p>
      </dgm:t>
    </dgm:pt>
    <dgm:pt modelId="{A2C5BD6A-EEF1-4DB9-94A3-520BAD88DE0F}" type="pres">
      <dgm:prSet presAssocID="{029C5D8E-BD7F-464A-9DD5-6EF5C7009283}" presName="node" presStyleCnt="0"/>
      <dgm:spPr/>
    </dgm:pt>
    <dgm:pt modelId="{CAFB2123-BD24-401A-9982-16BF06807CDD}" type="pres">
      <dgm:prSet presAssocID="{029C5D8E-BD7F-464A-9DD5-6EF5C7009283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E3956-77C3-4BAD-82D2-CC2BC252A805}" type="pres">
      <dgm:prSet presAssocID="{029C5D8E-BD7F-464A-9DD5-6EF5C7009283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E5C3FF-26A0-4B3E-B7CB-F633527465EC}" type="pres">
      <dgm:prSet presAssocID="{D032328D-2141-444F-8FCA-A5B374D41624}" presName="Name25" presStyleLbl="parChTrans1D1" presStyleIdx="2" presStyleCnt="3"/>
      <dgm:spPr/>
      <dgm:t>
        <a:bodyPr/>
        <a:lstStyle/>
        <a:p>
          <a:endParaRPr lang="ru-RU"/>
        </a:p>
      </dgm:t>
    </dgm:pt>
    <dgm:pt modelId="{5C602AB3-A650-4A06-80C7-91ABAF07C763}" type="pres">
      <dgm:prSet presAssocID="{E04EB303-17DD-49B5-BE5F-A4A99C666E6B}" presName="node" presStyleCnt="0"/>
      <dgm:spPr/>
    </dgm:pt>
    <dgm:pt modelId="{A76FD579-C096-4836-992F-E309DB44398D}" type="pres">
      <dgm:prSet presAssocID="{E04EB303-17DD-49B5-BE5F-A4A99C666E6B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8076B6-87E8-4BE4-BE53-33D1BF6F00D4}" type="pres">
      <dgm:prSet presAssocID="{E04EB303-17DD-49B5-BE5F-A4A99C666E6B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3C5003-C62B-42A3-9D3A-BF64C39AA478}" type="presOf" srcId="{8B3A65A3-6BF8-44DF-BDB4-CE68D5DDEDEB}" destId="{6A8076B6-87E8-4BE4-BE53-33D1BF6F00D4}" srcOrd="0" destOrd="0" presId="urn:microsoft.com/office/officeart/2005/8/layout/radial2"/>
    <dgm:cxn modelId="{66E8670C-9A15-4EE1-90FE-D27F1BDE235C}" type="presOf" srcId="{2AC01B8F-7813-4BBB-8484-EAB5F5D72BF5}" destId="{C3BE3956-77C3-4BAD-82D2-CC2BC252A805}" srcOrd="0" destOrd="0" presId="urn:microsoft.com/office/officeart/2005/8/layout/radial2"/>
    <dgm:cxn modelId="{9165F88B-BE41-49C4-96D7-5E0036349DB2}" type="presOf" srcId="{D032328D-2141-444F-8FCA-A5B374D41624}" destId="{4FE5C3FF-26A0-4B3E-B7CB-F633527465EC}" srcOrd="0" destOrd="0" presId="urn:microsoft.com/office/officeart/2005/8/layout/radial2"/>
    <dgm:cxn modelId="{75FC9514-149C-4631-9D31-27A415FBBF5B}" type="presOf" srcId="{03F9CB6D-B899-4049-8CE4-46ECFDA9430B}" destId="{426729B8-D4E1-49F8-AE07-5F12A4B3A2FD}" srcOrd="0" destOrd="0" presId="urn:microsoft.com/office/officeart/2005/8/layout/radial2"/>
    <dgm:cxn modelId="{1EA0F8EB-7A3A-493D-9BB7-47460674F593}" type="presOf" srcId="{A8E816D7-71DA-4F79-AB4C-81E6362F7BC5}" destId="{0EF49DB4-EE76-4183-B830-718A15E794AA}" srcOrd="0" destOrd="0" presId="urn:microsoft.com/office/officeart/2005/8/layout/radial2"/>
    <dgm:cxn modelId="{CAD00C03-66C9-4A1C-82EE-60307014C726}" type="presOf" srcId="{16B44A61-7750-47CA-A2D9-B74DF08C6B0A}" destId="{A5E7DDFB-66BB-4DB7-A79A-CA770BAC65E0}" srcOrd="0" destOrd="0" presId="urn:microsoft.com/office/officeart/2005/8/layout/radial2"/>
    <dgm:cxn modelId="{532BFAE9-4B0A-46A3-83CC-2F97E37C99BA}" srcId="{097CF445-6967-48B9-8166-126D82C1EFB4}" destId="{029C5D8E-BD7F-464A-9DD5-6EF5C7009283}" srcOrd="1" destOrd="0" parTransId="{A8E816D7-71DA-4F79-AB4C-81E6362F7BC5}" sibTransId="{4ABD1369-2EBF-40E8-ADC6-2E19E830E8FD}"/>
    <dgm:cxn modelId="{9735FD0D-926E-4CEC-8E32-BF29E5C0B813}" srcId="{029C5D8E-BD7F-464A-9DD5-6EF5C7009283}" destId="{2AC01B8F-7813-4BBB-8484-EAB5F5D72BF5}" srcOrd="0" destOrd="0" parTransId="{62069943-82EA-4B1C-A885-F4739198264E}" sibTransId="{28C4353F-79C3-48AB-AE05-DE5F454959F6}"/>
    <dgm:cxn modelId="{C50C10C9-6DAB-44E4-B9EC-51DE261D8057}" type="presOf" srcId="{097CF445-6967-48B9-8166-126D82C1EFB4}" destId="{8F7FB088-1B40-451E-99CC-E62BAA83B78B}" srcOrd="0" destOrd="0" presId="urn:microsoft.com/office/officeart/2005/8/layout/radial2"/>
    <dgm:cxn modelId="{0CE7A7AA-C476-448C-AD48-438F630D482D}" type="presOf" srcId="{D2BB13FA-FC81-4A99-8BEB-4715B69200B7}" destId="{E6C024B7-D64C-4EC4-87C6-5023803F0A78}" srcOrd="0" destOrd="0" presId="urn:microsoft.com/office/officeart/2005/8/layout/radial2"/>
    <dgm:cxn modelId="{94F183F4-8BAB-4902-BD4E-EC923CBC9039}" srcId="{097CF445-6967-48B9-8166-126D82C1EFB4}" destId="{E04EB303-17DD-49B5-BE5F-A4A99C666E6B}" srcOrd="2" destOrd="0" parTransId="{D032328D-2141-444F-8FCA-A5B374D41624}" sibTransId="{B416593B-EEEA-4CA3-BC35-8BDB3855878F}"/>
    <dgm:cxn modelId="{45EDD286-599D-43A3-9AAF-9C386C2EB64B}" srcId="{16B44A61-7750-47CA-A2D9-B74DF08C6B0A}" destId="{D2BB13FA-FC81-4A99-8BEB-4715B69200B7}" srcOrd="0" destOrd="0" parTransId="{9DEC8E87-7B65-467B-A386-1E7D3F0D2C07}" sibTransId="{B0081087-A7E3-449F-A758-C94A15B7B3CB}"/>
    <dgm:cxn modelId="{F87EC084-9213-49AF-805D-4B04A139D4A5}" type="presOf" srcId="{E04EB303-17DD-49B5-BE5F-A4A99C666E6B}" destId="{A76FD579-C096-4836-992F-E309DB44398D}" srcOrd="0" destOrd="0" presId="urn:microsoft.com/office/officeart/2005/8/layout/radial2"/>
    <dgm:cxn modelId="{3EA616AD-17DC-4CCD-8376-C942140D77D2}" srcId="{E04EB303-17DD-49B5-BE5F-A4A99C666E6B}" destId="{8B3A65A3-6BF8-44DF-BDB4-CE68D5DDEDEB}" srcOrd="0" destOrd="0" parTransId="{6B9B25C5-8D6E-4FCA-A54E-4297BB7A6191}" sibTransId="{1C84EFE5-D48D-4410-BD95-85D677991EFC}"/>
    <dgm:cxn modelId="{429DCAD6-A7FB-4B5E-9881-C1208E97837A}" type="presOf" srcId="{029C5D8E-BD7F-464A-9DD5-6EF5C7009283}" destId="{CAFB2123-BD24-401A-9982-16BF06807CDD}" srcOrd="0" destOrd="0" presId="urn:microsoft.com/office/officeart/2005/8/layout/radial2"/>
    <dgm:cxn modelId="{7499BFB5-EA2E-4549-B266-FDE6A4A278B1}" srcId="{097CF445-6967-48B9-8166-126D82C1EFB4}" destId="{16B44A61-7750-47CA-A2D9-B74DF08C6B0A}" srcOrd="0" destOrd="0" parTransId="{03F9CB6D-B899-4049-8CE4-46ECFDA9430B}" sibTransId="{0FA668AC-84E7-4257-9F39-FC5DB40C0708}"/>
    <dgm:cxn modelId="{118AB091-B9AB-436F-8C76-BE437E0B14B1}" type="presParOf" srcId="{8F7FB088-1B40-451E-99CC-E62BAA83B78B}" destId="{07322CAD-A60B-4125-AC24-5BEBE004BF8E}" srcOrd="0" destOrd="0" presId="urn:microsoft.com/office/officeart/2005/8/layout/radial2"/>
    <dgm:cxn modelId="{0E6FDFE2-AAAC-4733-8A91-357CD3CE8EB1}" type="presParOf" srcId="{07322CAD-A60B-4125-AC24-5BEBE004BF8E}" destId="{76447BE3-6BEE-4556-8EB1-BD0ACA22D255}" srcOrd="0" destOrd="0" presId="urn:microsoft.com/office/officeart/2005/8/layout/radial2"/>
    <dgm:cxn modelId="{93DC616A-9010-4DD7-B2BC-60BE41DA7870}" type="presParOf" srcId="{76447BE3-6BEE-4556-8EB1-BD0ACA22D255}" destId="{F9CBB9EF-3C23-4B4B-903C-080DA80C08DD}" srcOrd="0" destOrd="0" presId="urn:microsoft.com/office/officeart/2005/8/layout/radial2"/>
    <dgm:cxn modelId="{912BF525-C4DC-4EBB-AE14-56281341CD6E}" type="presParOf" srcId="{76447BE3-6BEE-4556-8EB1-BD0ACA22D255}" destId="{EAF6AE0E-BF9F-4D1D-86BE-85E99E48DC6D}" srcOrd="1" destOrd="0" presId="urn:microsoft.com/office/officeart/2005/8/layout/radial2"/>
    <dgm:cxn modelId="{34BBE296-716D-404F-B315-A5E0D40C88A7}" type="presParOf" srcId="{07322CAD-A60B-4125-AC24-5BEBE004BF8E}" destId="{426729B8-D4E1-49F8-AE07-5F12A4B3A2FD}" srcOrd="1" destOrd="0" presId="urn:microsoft.com/office/officeart/2005/8/layout/radial2"/>
    <dgm:cxn modelId="{C7B1A041-6F55-4E88-A054-DD560A2BAEA4}" type="presParOf" srcId="{07322CAD-A60B-4125-AC24-5BEBE004BF8E}" destId="{B0496FDD-DD75-4983-945B-56D5CAF0A114}" srcOrd="2" destOrd="0" presId="urn:microsoft.com/office/officeart/2005/8/layout/radial2"/>
    <dgm:cxn modelId="{58CB8EEC-E6DD-47E3-BF38-2547555C220D}" type="presParOf" srcId="{B0496FDD-DD75-4983-945B-56D5CAF0A114}" destId="{A5E7DDFB-66BB-4DB7-A79A-CA770BAC65E0}" srcOrd="0" destOrd="0" presId="urn:microsoft.com/office/officeart/2005/8/layout/radial2"/>
    <dgm:cxn modelId="{AE387569-3573-4BFA-8C3B-E6F3A4B52008}" type="presParOf" srcId="{B0496FDD-DD75-4983-945B-56D5CAF0A114}" destId="{E6C024B7-D64C-4EC4-87C6-5023803F0A78}" srcOrd="1" destOrd="0" presId="urn:microsoft.com/office/officeart/2005/8/layout/radial2"/>
    <dgm:cxn modelId="{F055C036-10AC-4200-86B0-00760A67FCD9}" type="presParOf" srcId="{07322CAD-A60B-4125-AC24-5BEBE004BF8E}" destId="{0EF49DB4-EE76-4183-B830-718A15E794AA}" srcOrd="3" destOrd="0" presId="urn:microsoft.com/office/officeart/2005/8/layout/radial2"/>
    <dgm:cxn modelId="{7466D69F-EDDD-40F3-9A72-A6891DBB88E1}" type="presParOf" srcId="{07322CAD-A60B-4125-AC24-5BEBE004BF8E}" destId="{A2C5BD6A-EEF1-4DB9-94A3-520BAD88DE0F}" srcOrd="4" destOrd="0" presId="urn:microsoft.com/office/officeart/2005/8/layout/radial2"/>
    <dgm:cxn modelId="{199E8534-5F5F-41DD-BCE1-04A5AE51F267}" type="presParOf" srcId="{A2C5BD6A-EEF1-4DB9-94A3-520BAD88DE0F}" destId="{CAFB2123-BD24-401A-9982-16BF06807CDD}" srcOrd="0" destOrd="0" presId="urn:microsoft.com/office/officeart/2005/8/layout/radial2"/>
    <dgm:cxn modelId="{6496324F-CBFA-4CBE-AFC1-D028118E28A4}" type="presParOf" srcId="{A2C5BD6A-EEF1-4DB9-94A3-520BAD88DE0F}" destId="{C3BE3956-77C3-4BAD-82D2-CC2BC252A805}" srcOrd="1" destOrd="0" presId="urn:microsoft.com/office/officeart/2005/8/layout/radial2"/>
    <dgm:cxn modelId="{E0D96700-DBEC-46AF-AB36-AE6A9741F0AE}" type="presParOf" srcId="{07322CAD-A60B-4125-AC24-5BEBE004BF8E}" destId="{4FE5C3FF-26A0-4B3E-B7CB-F633527465EC}" srcOrd="5" destOrd="0" presId="urn:microsoft.com/office/officeart/2005/8/layout/radial2"/>
    <dgm:cxn modelId="{4B8816D1-E597-421F-9D8F-3C9AC6618E39}" type="presParOf" srcId="{07322CAD-A60B-4125-AC24-5BEBE004BF8E}" destId="{5C602AB3-A650-4A06-80C7-91ABAF07C763}" srcOrd="6" destOrd="0" presId="urn:microsoft.com/office/officeart/2005/8/layout/radial2"/>
    <dgm:cxn modelId="{5F144D1A-FF41-4278-944F-4462DF2E0CCB}" type="presParOf" srcId="{5C602AB3-A650-4A06-80C7-91ABAF07C763}" destId="{A76FD579-C096-4836-992F-E309DB44398D}" srcOrd="0" destOrd="0" presId="urn:microsoft.com/office/officeart/2005/8/layout/radial2"/>
    <dgm:cxn modelId="{41F33351-D52C-4349-A784-48B7500C6B3B}" type="presParOf" srcId="{5C602AB3-A650-4A06-80C7-91ABAF07C763}" destId="{6A8076B6-87E8-4BE4-BE53-33D1BF6F00D4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086A53-4FB7-4D90-8E24-C3F0F605D226}">
      <dsp:nvSpPr>
        <dsp:cNvPr id="0" name=""/>
        <dsp:cNvSpPr/>
      </dsp:nvSpPr>
      <dsp:spPr>
        <a:xfrm>
          <a:off x="1572696" y="255389"/>
          <a:ext cx="5068490" cy="176022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524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8CBF66-7F4A-49DB-B619-43577A6173FF}">
      <dsp:nvSpPr>
        <dsp:cNvPr id="0" name=""/>
        <dsp:cNvSpPr/>
      </dsp:nvSpPr>
      <dsp:spPr>
        <a:xfrm>
          <a:off x="3623667" y="4565570"/>
          <a:ext cx="982265" cy="628650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669CF2-E2A5-454F-93B8-7F52EC7FFD08}">
      <dsp:nvSpPr>
        <dsp:cNvPr id="0" name=""/>
        <dsp:cNvSpPr/>
      </dsp:nvSpPr>
      <dsp:spPr>
        <a:xfrm>
          <a:off x="1757362" y="5068490"/>
          <a:ext cx="4714875" cy="1178718"/>
        </a:xfrm>
        <a:prstGeom prst="rect">
          <a:avLst/>
        </a:prstGeom>
        <a:noFill/>
        <a:ln w="127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Труд</a:t>
          </a:r>
          <a:endParaRPr lang="ru-RU" sz="4200" b="1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1757362" y="5068490"/>
        <a:ext cx="4714875" cy="1178718"/>
      </dsp:txXfrm>
    </dsp:sp>
    <dsp:sp modelId="{CB3C00BA-6566-465B-8455-4620B1EC7E63}">
      <dsp:nvSpPr>
        <dsp:cNvPr id="0" name=""/>
        <dsp:cNvSpPr/>
      </dsp:nvSpPr>
      <dsp:spPr>
        <a:xfrm>
          <a:off x="3415426" y="2151554"/>
          <a:ext cx="1768078" cy="176807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Духовный</a:t>
          </a:r>
          <a:endParaRPr lang="ru-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познание себя и Бога</a:t>
          </a:r>
          <a:endParaRPr lang="ru-RU" sz="1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74355" y="2410483"/>
        <a:ext cx="1250220" cy="1250220"/>
      </dsp:txXfrm>
    </dsp:sp>
    <dsp:sp modelId="{265BCDEA-DD1B-4258-B56F-1DF189F83FCE}">
      <dsp:nvSpPr>
        <dsp:cNvPr id="0" name=""/>
        <dsp:cNvSpPr/>
      </dsp:nvSpPr>
      <dsp:spPr>
        <a:xfrm>
          <a:off x="2150268" y="825103"/>
          <a:ext cx="1768078" cy="176807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Умственный</a:t>
          </a:r>
          <a:endParaRPr lang="ru-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познание мира </a:t>
          </a:r>
          <a:endParaRPr lang="ru-RU" sz="1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09197" y="1084032"/>
        <a:ext cx="1250220" cy="1250220"/>
      </dsp:txXfrm>
    </dsp:sp>
    <dsp:sp modelId="{D5513208-7B98-4309-8C7B-2655A15D87FE}">
      <dsp:nvSpPr>
        <dsp:cNvPr id="0" name=""/>
        <dsp:cNvSpPr/>
      </dsp:nvSpPr>
      <dsp:spPr>
        <a:xfrm>
          <a:off x="3957637" y="397621"/>
          <a:ext cx="1768078" cy="176807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Физический</a:t>
          </a:r>
          <a:endParaRPr lang="ru-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сохранение мира</a:t>
          </a:r>
          <a:endParaRPr lang="ru-RU" sz="1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16566" y="656550"/>
        <a:ext cx="1250220" cy="1250220"/>
      </dsp:txXfrm>
    </dsp:sp>
    <dsp:sp modelId="{226AEF44-0C2E-463A-89B7-9A6222B50648}">
      <dsp:nvSpPr>
        <dsp:cNvPr id="0" name=""/>
        <dsp:cNvSpPr/>
      </dsp:nvSpPr>
      <dsp:spPr>
        <a:xfrm>
          <a:off x="1364456" y="39290"/>
          <a:ext cx="5500687" cy="4400550"/>
        </a:xfrm>
        <a:prstGeom prst="funnel">
          <a:avLst/>
        </a:prstGeom>
        <a:solidFill>
          <a:schemeClr val="lt1">
            <a:hueOff val="0"/>
            <a:satOff val="0"/>
            <a:lumOff val="0"/>
            <a:alpha val="2100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E5C3FF-26A0-4B3E-B7CB-F633527465EC}">
      <dsp:nvSpPr>
        <dsp:cNvPr id="0" name=""/>
        <dsp:cNvSpPr/>
      </dsp:nvSpPr>
      <dsp:spPr>
        <a:xfrm rot="2563455">
          <a:off x="2690865" y="3214844"/>
          <a:ext cx="700048" cy="50712"/>
        </a:xfrm>
        <a:custGeom>
          <a:avLst/>
          <a:gdLst/>
          <a:ahLst/>
          <a:cxnLst/>
          <a:rect l="0" t="0" r="0" b="0"/>
          <a:pathLst>
            <a:path>
              <a:moveTo>
                <a:pt x="0" y="25356"/>
              </a:moveTo>
              <a:lnTo>
                <a:pt x="700048" y="2535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F49DB4-EE76-4183-B830-718A15E794AA}">
      <dsp:nvSpPr>
        <dsp:cNvPr id="0" name=""/>
        <dsp:cNvSpPr/>
      </dsp:nvSpPr>
      <dsp:spPr>
        <a:xfrm>
          <a:off x="2783752" y="2254847"/>
          <a:ext cx="779094" cy="50712"/>
        </a:xfrm>
        <a:custGeom>
          <a:avLst/>
          <a:gdLst/>
          <a:ahLst/>
          <a:cxnLst/>
          <a:rect l="0" t="0" r="0" b="0"/>
          <a:pathLst>
            <a:path>
              <a:moveTo>
                <a:pt x="0" y="25356"/>
              </a:moveTo>
              <a:lnTo>
                <a:pt x="779094" y="2535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6729B8-D4E1-49F8-AE07-5F12A4B3A2FD}">
      <dsp:nvSpPr>
        <dsp:cNvPr id="0" name=""/>
        <dsp:cNvSpPr/>
      </dsp:nvSpPr>
      <dsp:spPr>
        <a:xfrm rot="19103903">
          <a:off x="2680723" y="1289019"/>
          <a:ext cx="816972" cy="50712"/>
        </a:xfrm>
        <a:custGeom>
          <a:avLst/>
          <a:gdLst/>
          <a:ahLst/>
          <a:cxnLst/>
          <a:rect l="0" t="0" r="0" b="0"/>
          <a:pathLst>
            <a:path>
              <a:moveTo>
                <a:pt x="0" y="25356"/>
              </a:moveTo>
              <a:lnTo>
                <a:pt x="816972" y="2535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F6AE0E-BF9F-4D1D-86BE-85E99E48DC6D}">
      <dsp:nvSpPr>
        <dsp:cNvPr id="0" name=""/>
        <dsp:cNvSpPr/>
      </dsp:nvSpPr>
      <dsp:spPr>
        <a:xfrm>
          <a:off x="883836" y="1162605"/>
          <a:ext cx="2235195" cy="223519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7DDFB-66BB-4DB7-A79A-CA770BAC65E0}">
      <dsp:nvSpPr>
        <dsp:cNvPr id="0" name=""/>
        <dsp:cNvSpPr/>
      </dsp:nvSpPr>
      <dsp:spPr>
        <a:xfrm>
          <a:off x="3236868" y="2131"/>
          <a:ext cx="1251279" cy="12512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Только ради личной выгоды</a:t>
          </a:r>
          <a:endParaRPr lang="ru-RU" sz="1300" kern="1200" dirty="0"/>
        </a:p>
      </dsp:txBody>
      <dsp:txXfrm>
        <a:off x="3420114" y="185377"/>
        <a:ext cx="884787" cy="884787"/>
      </dsp:txXfrm>
    </dsp:sp>
    <dsp:sp modelId="{E6C024B7-D64C-4EC4-87C6-5023803F0A78}">
      <dsp:nvSpPr>
        <dsp:cNvPr id="0" name=""/>
        <dsp:cNvSpPr/>
      </dsp:nvSpPr>
      <dsp:spPr>
        <a:xfrm>
          <a:off x="4613275" y="2131"/>
          <a:ext cx="1876918" cy="1251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Своя рубашка ближе к телу</a:t>
          </a:r>
          <a:endParaRPr lang="ru-RU" sz="2300" kern="1200" dirty="0"/>
        </a:p>
      </dsp:txBody>
      <dsp:txXfrm>
        <a:off x="4613275" y="2131"/>
        <a:ext cx="1876918" cy="1251279"/>
      </dsp:txXfrm>
    </dsp:sp>
    <dsp:sp modelId="{CAFB2123-BD24-401A-9982-16BF06807CDD}">
      <dsp:nvSpPr>
        <dsp:cNvPr id="0" name=""/>
        <dsp:cNvSpPr/>
      </dsp:nvSpPr>
      <dsp:spPr>
        <a:xfrm>
          <a:off x="3562846" y="1609644"/>
          <a:ext cx="1341117" cy="13411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Ради обогащения</a:t>
          </a:r>
          <a:endParaRPr lang="ru-RU" sz="1300" kern="1200" dirty="0"/>
        </a:p>
      </dsp:txBody>
      <dsp:txXfrm>
        <a:off x="3759248" y="1806046"/>
        <a:ext cx="948313" cy="948313"/>
      </dsp:txXfrm>
    </dsp:sp>
    <dsp:sp modelId="{C3BE3956-77C3-4BAD-82D2-CC2BC252A805}">
      <dsp:nvSpPr>
        <dsp:cNvPr id="0" name=""/>
        <dsp:cNvSpPr/>
      </dsp:nvSpPr>
      <dsp:spPr>
        <a:xfrm>
          <a:off x="5038075" y="1609644"/>
          <a:ext cx="2011675" cy="1341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Глаза завидущие руки загребущие</a:t>
          </a:r>
          <a:endParaRPr lang="ru-RU" sz="2300" kern="1200" dirty="0"/>
        </a:p>
      </dsp:txBody>
      <dsp:txXfrm>
        <a:off x="5038075" y="1609644"/>
        <a:ext cx="2011675" cy="1341117"/>
      </dsp:txXfrm>
    </dsp:sp>
    <dsp:sp modelId="{A76FD579-C096-4836-992F-E309DB44398D}">
      <dsp:nvSpPr>
        <dsp:cNvPr id="0" name=""/>
        <dsp:cNvSpPr/>
      </dsp:nvSpPr>
      <dsp:spPr>
        <a:xfrm>
          <a:off x="3120078" y="3262077"/>
          <a:ext cx="1341117" cy="13411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 обидой для другого человека</a:t>
          </a:r>
          <a:endParaRPr lang="ru-RU" sz="1300" kern="1200" dirty="0"/>
        </a:p>
      </dsp:txBody>
      <dsp:txXfrm>
        <a:off x="3316480" y="3458479"/>
        <a:ext cx="948313" cy="948313"/>
      </dsp:txXfrm>
    </dsp:sp>
    <dsp:sp modelId="{6A8076B6-87E8-4BE4-BE53-33D1BF6F00D4}">
      <dsp:nvSpPr>
        <dsp:cNvPr id="0" name=""/>
        <dsp:cNvSpPr/>
      </dsp:nvSpPr>
      <dsp:spPr>
        <a:xfrm>
          <a:off x="4595307" y="3262077"/>
          <a:ext cx="2011675" cy="1341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После  меня хоть потоп</a:t>
          </a:r>
          <a:endParaRPr lang="ru-RU" sz="2300" kern="1200" dirty="0"/>
        </a:p>
      </dsp:txBody>
      <dsp:txXfrm>
        <a:off x="4595307" y="3262077"/>
        <a:ext cx="2011675" cy="13411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7BA70-3F8E-4F54-B046-82003C9F29C0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95E5C-FC24-4B7C-B8DB-1FCB3A45B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249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я\Desktop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7883986" cy="4719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Христианин в труде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51720" y="4511045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/>
              <a:t>В мире слов разнообразных,</a:t>
            </a:r>
          </a:p>
          <a:p>
            <a:pPr algn="ctr"/>
            <a:r>
              <a:rPr lang="ru-RU" b="1" dirty="0"/>
              <a:t>Что блестят, горят и жгут, —</a:t>
            </a:r>
          </a:p>
          <a:p>
            <a:pPr algn="ctr"/>
            <a:r>
              <a:rPr lang="ru-RU" b="1" dirty="0"/>
              <a:t>Золотых, стальных, алмазных, —</a:t>
            </a:r>
          </a:p>
          <a:p>
            <a:pPr algn="ctr"/>
            <a:r>
              <a:rPr lang="ru-RU" b="1" dirty="0"/>
              <a:t>Нет священней слова: «труд»!</a:t>
            </a:r>
          </a:p>
          <a:p>
            <a:pPr algn="ctr"/>
            <a:r>
              <a:rPr lang="en-GB" b="1" dirty="0" err="1"/>
              <a:t>В.Брюсов</a:t>
            </a:r>
            <a:endParaRPr lang="ru-RU" b="1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115328" cy="1143000"/>
          </a:xfrm>
        </p:spPr>
        <p:txBody>
          <a:bodyPr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Какие виды труда мы знаем?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914400" y="785838"/>
          <a:ext cx="8229600" cy="6286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0" y="3214686"/>
            <a:ext cx="2428892" cy="120032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Физический</a:t>
            </a:r>
          </a:p>
          <a:p>
            <a:pPr algn="ctr"/>
            <a:r>
              <a:rPr lang="ru-RU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Умственный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Духовный 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Самые простые приобретения от труда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Самые нужные приобретения от труда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Пища</a:t>
            </a:r>
          </a:p>
          <a:p>
            <a:r>
              <a:rPr lang="ru-RU" dirty="0" smtClean="0"/>
              <a:t>Одежда</a:t>
            </a:r>
          </a:p>
          <a:p>
            <a:r>
              <a:rPr lang="ru-RU" dirty="0" smtClean="0"/>
              <a:t>Защита </a:t>
            </a:r>
            <a:r>
              <a:rPr lang="ru-RU" sz="1600" dirty="0" smtClean="0"/>
              <a:t>(построить дом)</a:t>
            </a:r>
            <a:endParaRPr lang="ru-RU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Развить свои способности</a:t>
            </a:r>
          </a:p>
          <a:p>
            <a:r>
              <a:rPr lang="ru-RU" dirty="0" smtClean="0"/>
              <a:t>Получить новые знания</a:t>
            </a:r>
          </a:p>
          <a:p>
            <a:r>
              <a:rPr lang="ru-RU" dirty="0" smtClean="0"/>
              <a:t>Создать технические приспособления</a:t>
            </a:r>
          </a:p>
          <a:p>
            <a:r>
              <a:rPr lang="ru-RU" dirty="0" smtClean="0"/>
              <a:t>Изменить самого себя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Чем труд может одарить человека?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-24"/>
            <a:ext cx="7498080" cy="796908"/>
          </a:xfrm>
        </p:spPr>
        <p:txBody>
          <a:bodyPr/>
          <a:lstStyle/>
          <a:p>
            <a:pPr algn="ctr"/>
            <a:r>
              <a:rPr lang="ru-RU" dirty="0" smtClean="0"/>
              <a:t>Какой труд напрасен?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2143116"/>
          <a:ext cx="7933588" cy="4605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85918" y="1388240"/>
            <a:ext cx="2844000" cy="612000"/>
          </a:xfrm>
          <a:prstGeom prst="flowChartPunchedTap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Бесполезен для других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53652" y="1388240"/>
            <a:ext cx="2376000" cy="612000"/>
          </a:xfrm>
          <a:prstGeom prst="flowChartPunchedTap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Отвергается Богом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48" y="603245"/>
            <a:ext cx="2357454" cy="7540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Почему?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F6AE0E-BF9F-4D1D-86BE-85E99E48DC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graphicEl>
                                              <a:dgm id="{EAF6AE0E-BF9F-4D1D-86BE-85E99E48DC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6729B8-D4E1-49F8-AE07-5F12A4B3A2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graphicEl>
                                              <a:dgm id="{426729B8-D4E1-49F8-AE07-5F12A4B3A2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E7DDFB-66BB-4DB7-A79A-CA770BAC65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A5E7DDFB-66BB-4DB7-A79A-CA770BAC65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F49DB4-EE76-4183-B830-718A15E794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0EF49DB4-EE76-4183-B830-718A15E794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FB2123-BD24-401A-9982-16BF06807C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CAFB2123-BD24-401A-9982-16BF06807C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E5C3FF-26A0-4B3E-B7CB-F633527465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graphicEl>
                                              <a:dgm id="{4FE5C3FF-26A0-4B3E-B7CB-F633527465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6FD579-C096-4836-992F-E309DB4439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A76FD579-C096-4836-992F-E309DB4439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C024B7-D64C-4EC4-87C6-5023803F0A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graphicEl>
                                              <a:dgm id="{E6C024B7-D64C-4EC4-87C6-5023803F0A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BE3956-77C3-4BAD-82D2-CC2BC252A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graphicEl>
                                              <a:dgm id="{C3BE3956-77C3-4BAD-82D2-CC2BC252A8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8076B6-87E8-4BE4-BE53-33D1BF6F0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graphicEl>
                                              <a:dgm id="{6A8076B6-87E8-4BE4-BE53-33D1BF6F00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00"/>
                            </p:stCondLst>
                            <p:childTnLst>
                              <p:par>
                                <p:cTn id="6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 uiExpand="1">
        <p:bldSub>
          <a:bldDgm bld="lvlOne"/>
        </p:bldSub>
      </p:bldGraphic>
      <p:bldP spid="5" grpId="0" animBg="1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4732" y="1844824"/>
            <a:ext cx="705678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b="1" i="1" dirty="0"/>
              <a:t>Молись и трудись, и все необходимое будешь иметь.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i="1" dirty="0" smtClean="0">
                <a:latin typeface="Calibri" pitchFamily="34" charset="0"/>
              </a:rPr>
              <a:t>На </a:t>
            </a:r>
            <a:r>
              <a:rPr lang="ru-RU" sz="2000" b="1" i="1" dirty="0">
                <a:latin typeface="Calibri" pitchFamily="34" charset="0"/>
              </a:rPr>
              <a:t>Бога надейся, а сам не плошай.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i="1" dirty="0" err="1" smtClean="0">
                <a:latin typeface="Calibri" pitchFamily="34" charset="0"/>
              </a:rPr>
              <a:t>Аминем</a:t>
            </a:r>
            <a:r>
              <a:rPr lang="ru-RU" sz="2000" b="1" i="1" dirty="0" smtClean="0">
                <a:latin typeface="Calibri" pitchFamily="34" charset="0"/>
              </a:rPr>
              <a:t> </a:t>
            </a:r>
            <a:r>
              <a:rPr lang="ru-RU" sz="2000" b="1" i="1" dirty="0">
                <a:latin typeface="Calibri" pitchFamily="34" charset="0"/>
              </a:rPr>
              <a:t>квашни не замесишь: молитву твори, да муку клади.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i="1" dirty="0"/>
              <a:t>С Богом начинай, а руками кончай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i="1" dirty="0"/>
              <a:t>Сперва привяжи своего осла, а потом поручи его Богу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i="1" dirty="0">
                <a:latin typeface="Calibri" pitchFamily="34" charset="0"/>
              </a:rPr>
              <a:t>Богу молись с поднятыми, а не сложенными руками.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i="1" dirty="0"/>
              <a:t>Бог любит помогать трудящемуся.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i="1" dirty="0">
                <a:latin typeface="Calibri" pitchFamily="34" charset="0"/>
              </a:rPr>
              <a:t>Бог-то Бог, да и сам не будь плох.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i="1" dirty="0"/>
              <a:t>Сам будешь плох, так уже и не подаст Бог!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i="1" dirty="0">
                <a:latin typeface="Calibri" pitchFamily="34" charset="0"/>
              </a:rPr>
              <a:t>Молись, а к берегу гребись.</a:t>
            </a:r>
            <a:r>
              <a:rPr lang="ru-RU" sz="2000" i="1" dirty="0">
                <a:latin typeface="Calibri" pitchFamily="34" charset="0"/>
              </a:rPr>
              <a:t> </a:t>
            </a:r>
            <a:endParaRPr lang="ru-RU" sz="2000" b="1" i="1" dirty="0"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i="1" dirty="0"/>
              <a:t>Береженого Бог бережет</a:t>
            </a:r>
            <a:endParaRPr lang="ru-RU" sz="2000" b="1" i="1" dirty="0">
              <a:latin typeface="Calibri" pitchFamily="34" charset="0"/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71800" y="548680"/>
            <a:ext cx="4248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3">
                    <a:lumMod val="75000"/>
                  </a:schemeClr>
                </a:solidFill>
              </a:rPr>
              <a:t>Пословицы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857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я\Desktop\27460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0648"/>
            <a:ext cx="6380605" cy="3594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75657" y="4293096"/>
            <a:ext cx="65246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земле наша правда, в земле наши корни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 сила в плечах – от лугов и полей,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Земля и оденет, земля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накормит -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Ты только себя для неё не жалей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345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Официаль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163</Words>
  <Application>Microsoft Office PowerPoint</Application>
  <PresentationFormat>Экран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Официальная</vt:lpstr>
      <vt:lpstr>Солнцестояние</vt:lpstr>
      <vt:lpstr>Эркер</vt:lpstr>
      <vt:lpstr>Христианин в труде</vt:lpstr>
      <vt:lpstr>Какие виды труда мы знаем?</vt:lpstr>
      <vt:lpstr>Чем труд может одарить человека?</vt:lpstr>
      <vt:lpstr>Какой труд напрасен?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Творчество</dc:title>
  <dc:creator>Дмитрий</dc:creator>
  <cp:lastModifiedBy>я</cp:lastModifiedBy>
  <cp:revision>56</cp:revision>
  <dcterms:modified xsi:type="dcterms:W3CDTF">2016-10-23T05:34:40Z</dcterms:modified>
</cp:coreProperties>
</file>