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61" r:id="rId6"/>
    <p:sldId id="262" r:id="rId7"/>
    <p:sldId id="25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C869-DFF2-499E-AE76-FBB110FF858E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12832F4-6E40-4D95-A77A-6B12F1FAEA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C869-DFF2-499E-AE76-FBB110FF858E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832F4-6E40-4D95-A77A-6B12F1FAEA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C869-DFF2-499E-AE76-FBB110FF858E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832F4-6E40-4D95-A77A-6B12F1FAEA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C869-DFF2-499E-AE76-FBB110FF858E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12832F4-6E40-4D95-A77A-6B12F1FAEA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C869-DFF2-499E-AE76-FBB110FF858E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832F4-6E40-4D95-A77A-6B12F1FAEA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C869-DFF2-499E-AE76-FBB110FF858E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832F4-6E40-4D95-A77A-6B12F1FAEA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C869-DFF2-499E-AE76-FBB110FF858E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12832F4-6E40-4D95-A77A-6B12F1FAEA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C869-DFF2-499E-AE76-FBB110FF858E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832F4-6E40-4D95-A77A-6B12F1FAEA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C869-DFF2-499E-AE76-FBB110FF858E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832F4-6E40-4D95-A77A-6B12F1FAEA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C869-DFF2-499E-AE76-FBB110FF858E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832F4-6E40-4D95-A77A-6B12F1FAEA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C869-DFF2-499E-AE76-FBB110FF858E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832F4-6E40-4D95-A77A-6B12F1FAEA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B62C869-DFF2-499E-AE76-FBB110FF858E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12832F4-6E40-4D95-A77A-6B12F1FAEA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548680"/>
            <a:ext cx="8458200" cy="1222375"/>
          </a:xfrm>
        </p:spPr>
        <p:txBody>
          <a:bodyPr/>
          <a:lstStyle/>
          <a:p>
            <a:pPr algn="ctr"/>
            <a:r>
              <a:rPr lang="ru-RU" dirty="0" smtClean="0"/>
              <a:t>Техника рисования </a:t>
            </a:r>
            <a:br>
              <a:rPr lang="ru-RU" dirty="0" smtClean="0"/>
            </a:br>
            <a:r>
              <a:rPr lang="ru-RU" dirty="0" smtClean="0"/>
              <a:t>природными материалами</a:t>
            </a:r>
            <a:endParaRPr lang="ru-RU" dirty="0"/>
          </a:p>
        </p:txBody>
      </p:sp>
      <p:pic>
        <p:nvPicPr>
          <p:cNvPr id="5" name="Picture 8" descr="http://luchikivnuchiki.ru/wp-content/uploads/2012/10/%D1%80%D0%B8%D1%81%D0%BE%D0%B2%D0%B0%D0%BD%D0%B8%D0%B5-%D0%BB%D0%B8%D1%81%D1%82%D1%8C%D1%8F%D0%BC%D0%B89-e134945426819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71800" y="1988840"/>
            <a:ext cx="3539802" cy="48691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79512" y="188640"/>
            <a:ext cx="89644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Рисование </a:t>
            </a:r>
            <a:r>
              <a:rPr lang="ru-RU" sz="2400" b="1" dirty="0" smtClean="0"/>
              <a:t>природными материалами</a:t>
            </a:r>
            <a:r>
              <a:rPr lang="ru-RU" sz="2400" b="1" dirty="0"/>
              <a:t> – удивительная творческая техника. Простая и доступная </a:t>
            </a:r>
            <a:r>
              <a:rPr lang="ru-RU" sz="2400" b="1" dirty="0" smtClean="0"/>
              <a:t>всем.</a:t>
            </a:r>
            <a:endParaRPr lang="ru-RU" sz="2400" b="1" dirty="0"/>
          </a:p>
        </p:txBody>
      </p:sp>
      <p:pic>
        <p:nvPicPr>
          <p:cNvPr id="9" name="Picture 6" descr="pechat listyami4"/>
          <p:cNvPicPr>
            <a:picLocks noChangeAspect="1" noChangeArrowheads="1"/>
          </p:cNvPicPr>
          <p:nvPr/>
        </p:nvPicPr>
        <p:blipFill>
          <a:blip r:embed="rId2" cstate="email"/>
          <a:srcRect b="15147"/>
          <a:stretch>
            <a:fillRect/>
          </a:stretch>
        </p:blipFill>
        <p:spPr bwMode="auto">
          <a:xfrm>
            <a:off x="1187624" y="1556792"/>
            <a:ext cx="6902105" cy="43924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1977226"/>
            <a:ext cx="4716016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857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2192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засушенные листья, ветки, коробочки мака, мох, шишки, колоски и т.п. </a:t>
            </a:r>
          </a:p>
          <a:p>
            <a:pPr marL="0" marR="0" lvl="0" indent="857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2192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бумага, </a:t>
            </a:r>
          </a:p>
          <a:p>
            <a:pPr marL="0" marR="0" lvl="0" indent="857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ru-RU" sz="3200" b="1" dirty="0">
                <a:solidFill>
                  <a:srgbClr val="02192D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2192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гуашь,</a:t>
            </a:r>
          </a:p>
          <a:p>
            <a:pPr marL="0" marR="0" lvl="0" indent="857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2192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кисточка.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8864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Для техники рисования природными материалами требуется:</a:t>
            </a:r>
            <a:endParaRPr lang="ru-RU" sz="2800" b="1" dirty="0"/>
          </a:p>
        </p:txBody>
      </p:sp>
      <p:pic>
        <p:nvPicPr>
          <p:cNvPr id="28677" name="Picture 5" descr="ÐÐ°ÑÑÐ¸Ð½ÐºÐ¸ Ð¿Ð¾ Ð·Ð°Ð¿ÑÐ¾ÑÑ Ð³ÑÐ°ÑÑ ÐºÐ¸ÑÑÐ¾ÑÐºÐ°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35488" y="1628800"/>
            <a:ext cx="4608512" cy="3456384"/>
          </a:xfrm>
          <a:prstGeom prst="rect">
            <a:avLst/>
          </a:prstGeom>
          <a:noFill/>
        </p:spPr>
      </p:pic>
      <p:pic>
        <p:nvPicPr>
          <p:cNvPr id="28675" name="Picture 3" descr="ÐÐ°ÑÑÐ¸Ð½ÐºÐ¸ Ð¿Ð¾ Ð·Ð°Ð¿ÑÐ¾ÑÑ ÑÐµÑÐ½Ð¸ÐºÐ° ÑÐ¸ÑÐ¾Ð²Ð°Ð½Ð¸Ñ Ð¿ÑÐ¸ÑÐ¾Ð´Ð½ÑÐ¼Ð¸ Ð¼Ð°ÑÐµÑÐ¸Ð°Ð»Ð°Ð¼Ð¸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267744" y="4005064"/>
            <a:ext cx="3312368" cy="26814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ÐÐ°ÑÑÐ¸Ð½ÐºÐ¸ Ð¿Ð¾ Ð·Ð°Ð¿ÑÐ¾ÑÑ ÑÐµÑÐ½Ð¸ÐºÐ° ÑÐ¸ÑÐ¾Ð²Ð°Ð½Ð¸Ñ Ð¿ÑÐ¸ÑÐ¾Ð´Ð½ÑÐ¼Ð¸ Ð¼Ð°ÑÐµÑÐ¸Ð°Ð»Ð°Ð¼Ð¸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131840" y="2121655"/>
            <a:ext cx="3528392" cy="454770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1196752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/>
            <a:r>
              <a:rPr lang="ru-RU" sz="2800" dirty="0" smtClean="0"/>
              <a:t>Красим </a:t>
            </a:r>
            <a:r>
              <a:rPr lang="ru-RU" sz="2800" dirty="0"/>
              <a:t>листок дерева с обратной стороны (той стороны, где ярко видны прожилки</a:t>
            </a:r>
            <a:r>
              <a:rPr lang="ru-RU" sz="2800" dirty="0" smtClean="0"/>
              <a:t>) густой гуашью.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260648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Этапы рисования:</a:t>
            </a:r>
            <a:endParaRPr lang="ru-RU" sz="3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ÐÐ°ÑÑÐ¸Ð½ÐºÐ¸ Ð¿Ð¾ Ð·Ð°Ð¿ÑÐ¾ÑÑ ÑÐµÑÐ½Ð¸ÐºÐ° ÑÐ¸ÑÐ¾Ð²Ð°Ð½Ð¸Ñ Ð¿ÑÐ¸ÑÐ¾Ð´Ð½ÑÐ¼Ð¸ Ð¼Ð°ÑÐµÑÐ¸Ð°Ð»Ð°Ð¼Ð¸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131840" y="1700808"/>
            <a:ext cx="3384376" cy="457886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23528" y="404664"/>
            <a:ext cx="84249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/>
            <a:r>
              <a:rPr lang="ru-RU" sz="2800" dirty="0" smtClean="0"/>
              <a:t>Укладываем подготовленный листок краской вниз на фон и придавливаем ее ладошкой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ÐÐ°ÑÑÐ¸Ð½ÐºÐ¸ Ð¿Ð¾ Ð·Ð°Ð¿ÑÐ¾ÑÑ ÑÐµÑÐ½Ð¸ÐºÐ° ÑÐ¸ÑÐ¾Ð²Ð°Ð½Ð¸Ñ Ð¿ÑÐ¸ÑÐ¾Ð´Ð½ÑÐ¼Ð¸ Ð¼Ð°ÑÐµÑÐ¸Ð°Ð»Ð°Ð¼Ð¸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111552" y="1484784"/>
            <a:ext cx="4032448" cy="5373216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0" y="332656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Аккуратно снимаем листок с фона. </a:t>
            </a:r>
          </a:p>
        </p:txBody>
      </p:sp>
      <p:pic>
        <p:nvPicPr>
          <p:cNvPr id="8" name="Picture 4" descr="http://luchikivnuchiki.ru/wp-content/uploads/2012/10/%D0%94%D0%B5%D1%80%D0%B5%D0%B2%D0%BE-%D0%B8%D0%B7-%D0%BE%D1%82%D0%BF%D0%B5%D1%87%D0%B0%D1%82%D0%BA%D0%B0-%D0%BB%D0%B8%D1%81%D1%82%D0%B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9512" y="2276872"/>
            <a:ext cx="4833411" cy="35283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ÐÐ°ÑÑÐ¸Ð½ÐºÐ¸ Ð¿Ð¾ Ð·Ð°Ð¿ÑÐ¾ÑÑ ÑÐµÑÐ½Ð¸ÐºÐ° ÑÐ¸ÑÐ¾Ð²Ð°Ð½Ð¸Ñ Ð¿ÑÐ¸ÑÐ¾Ð´Ð½ÑÐ¼Ð¸ Ð¼Ð°ÑÐµÑÐ¸Ð°Ð»Ð°Ð¼Ð¸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03648" y="1340768"/>
            <a:ext cx="6336704" cy="5280587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360353" y="620688"/>
            <a:ext cx="47125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Изображение готово.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69</TotalTime>
  <Words>70</Words>
  <Application>Microsoft Office PowerPoint</Application>
  <PresentationFormat>Экран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Техника рисования  природными материалами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Техника рисования  природными материалами</dc:title>
  <dc:creator>METOD-ПК</dc:creator>
  <cp:lastModifiedBy>METOD-ПК</cp:lastModifiedBy>
  <cp:revision>7</cp:revision>
  <dcterms:created xsi:type="dcterms:W3CDTF">2018-11-12T08:37:28Z</dcterms:created>
  <dcterms:modified xsi:type="dcterms:W3CDTF">2018-11-13T10:32:39Z</dcterms:modified>
</cp:coreProperties>
</file>