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FD955C-8368-4E0E-8811-89CD767AC288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5D488-21F0-478B-A4F0-2DC7D3B05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29B0-FFE8-43BD-AD50-66D7291256FD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29E3-81A1-45A6-B034-CFB260540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9EF5-4D3F-46FA-9374-3139FABDF0A8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C814-E7A6-455C-BCF9-37636096D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6FC2-DF13-4F4D-9306-0BD2E24E58FC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D7B9-3223-4DC0-A381-8EF1897F3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7587-0D24-47EB-9A17-599DBD975214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0C69-76A2-4BD5-BF8B-9B78761BA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D57F-3C70-4CB6-A3A0-17CD76F41FC1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600E-69F1-4BAD-966D-4E6BBF1A5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2AB6-DB3F-409D-9E70-DE251F313314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8794-653F-4785-96FC-FE193B0FB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D3AB-10D3-452A-83A5-E88817F0D569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8368-E227-4083-B700-5C2FE2E05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CCA7-2AFE-42BF-B51E-0C09E9F3DD3A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96DD2-71ED-477D-B7FA-1C42CAFF5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2023-7436-43AF-91DF-136AB11D3475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2906-609A-4B60-89AD-AB7EBF0A2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9F6E-9A9E-4309-829D-CD778224B8CB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34E9-74F9-4CBC-AABB-A7A58F3C9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05C8-848D-4B62-A6E1-0BF28D89180B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056F-9292-4CBA-A826-AF2F41AA4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97911-8839-441E-A667-5C706FDD1EEB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8A3E9F-EF27-4548-ADBC-38245775B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earningapps.org/view405091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9;&#1087;&#1088;.%20358.do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714375"/>
            <a:ext cx="714375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2786058"/>
            <a:ext cx="7572428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Сильное желание чему-то научиться — это уже 50% успеха.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Дейл Карнеги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85813" y="1285875"/>
            <a:ext cx="75723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2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3.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tabLst>
                <a:tab pos="180975" algn="l"/>
              </a:tabLst>
            </a:pP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Пройдите по 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ссылке</a:t>
            </a:r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выполните задание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928938"/>
            <a:ext cx="6173788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3786188"/>
            <a:ext cx="21082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857250"/>
            <a:ext cx="23241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57554" y="1142984"/>
            <a:ext cx="5072098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+mn-lt"/>
              </a:rPr>
              <a:t>Выполни задание с помощью компьютера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214818"/>
            <a:ext cx="4071966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Щёлкни левой кнопкой мыши по значку текстового документа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36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Вера Николаевна</cp:lastModifiedBy>
  <cp:revision>44</cp:revision>
  <dcterms:created xsi:type="dcterms:W3CDTF">2013-01-28T19:28:30Z</dcterms:created>
  <dcterms:modified xsi:type="dcterms:W3CDTF">2017-11-07T17:28:50Z</dcterms:modified>
</cp:coreProperties>
</file>