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0" r:id="rId3"/>
    <p:sldId id="264" r:id="rId4"/>
    <p:sldId id="263" r:id="rId5"/>
    <p:sldId id="262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D42518-0CBD-46A9-B214-4F1F62A4545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09AC00-455D-4484-B87F-4FE11EFEFF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b="21062"/>
          <a:stretch/>
        </p:blipFill>
        <p:spPr>
          <a:xfrm>
            <a:off x="785844" y="1008654"/>
            <a:ext cx="7746595" cy="40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607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1638"/>
            <a:ext cx="1800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2"/>
          <a:stretch/>
        </p:blipFill>
        <p:spPr bwMode="auto">
          <a:xfrm>
            <a:off x="2483768" y="1928813"/>
            <a:ext cx="165150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1638"/>
            <a:ext cx="1944216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9138"/>
            <a:ext cx="896448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241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4388"/>
            <a:ext cx="9144000" cy="556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8839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66775"/>
            <a:ext cx="89535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16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5398" r="11598"/>
          <a:stretch/>
        </p:blipFill>
        <p:spPr bwMode="auto">
          <a:xfrm>
            <a:off x="232011" y="900752"/>
            <a:ext cx="8588461" cy="209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331640" y="3284984"/>
            <a:ext cx="5310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Гибкость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Координация 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2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Admin</cp:lastModifiedBy>
  <cp:revision>22</cp:revision>
  <dcterms:created xsi:type="dcterms:W3CDTF">2007-12-27T08:41:17Z</dcterms:created>
  <dcterms:modified xsi:type="dcterms:W3CDTF">2013-12-01T08:13:58Z</dcterms:modified>
</cp:coreProperties>
</file>