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mejulia.ru/kartinki-natsionalnie-kostyumi-narodov-rossii.html" TargetMode="External"/><Relationship Id="rId2" Type="http://schemas.openxmlformats.org/officeDocument/2006/relationships/hyperlink" Target="https://yandex.ru/images/search?img_url=http: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rony.ru/osobennosti-nacionalnogo-russkogo-kostyuma" TargetMode="External"/><Relationship Id="rId4" Type="http://schemas.openxmlformats.org/officeDocument/2006/relationships/hyperlink" Target="https://vk.com/page54862675_47764704?z=photo35532495_332366421/f54e9ebb6d19c6211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501008"/>
            <a:ext cx="3814192" cy="99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\Desktop\2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 useBgFill="1">
        <p:nvSpPr>
          <p:cNvPr id="6" name="Прямоугольник 5"/>
          <p:cNvSpPr/>
          <p:nvPr/>
        </p:nvSpPr>
        <p:spPr>
          <a:xfrm>
            <a:off x="1259632" y="1196752"/>
            <a:ext cx="669674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Русский национальный костюм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5643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выполнили: </a:t>
            </a:r>
            <a:r>
              <a:rPr lang="ru-RU" dirty="0" err="1" smtClean="0"/>
              <a:t>Сипина</a:t>
            </a:r>
            <a:r>
              <a:rPr lang="ru-RU" dirty="0" smtClean="0"/>
              <a:t> Екатерина, Арефьева Дарья, </a:t>
            </a:r>
            <a:r>
              <a:rPr lang="ru-RU" dirty="0" err="1" smtClean="0"/>
              <a:t>Ахнапова</a:t>
            </a:r>
            <a:r>
              <a:rPr lang="ru-RU" dirty="0" smtClean="0"/>
              <a:t> Арина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332656"/>
            <a:ext cx="3888432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Отличительными особенностями русского национального костюма была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многослойность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богатство отделки и простой, прямой или слегка расклешенный силуэт. Талия не подчёркивалась. Цвета в основном были яркими, радостными.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ЛЮ\Desktop\nats-kostyum-russk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909"/>
          <a:stretch>
            <a:fillRect/>
          </a:stretch>
        </p:blipFill>
        <p:spPr bwMode="auto">
          <a:xfrm>
            <a:off x="179512" y="190500"/>
            <a:ext cx="4695825" cy="6406852"/>
          </a:xfrm>
          <a:prstGeom prst="rect">
            <a:avLst/>
          </a:prstGeom>
          <a:noFill/>
        </p:spPr>
      </p:pic>
      <p:pic>
        <p:nvPicPr>
          <p:cNvPr id="5" name="Picture 2" descr="C:\Users\ЛЮ\Desktop\nats-kostyum-russkie.jpg"/>
          <p:cNvPicPr>
            <a:picLocks noChangeAspect="1" noChangeArrowheads="1"/>
          </p:cNvPicPr>
          <p:nvPr/>
        </p:nvPicPr>
        <p:blipFill>
          <a:blip r:embed="rId2" cstate="print"/>
          <a:srcRect b="3909"/>
          <a:stretch>
            <a:fillRect/>
          </a:stretch>
        </p:blipFill>
        <p:spPr bwMode="auto">
          <a:xfrm>
            <a:off x="179512" y="188640"/>
            <a:ext cx="4695825" cy="6406852"/>
          </a:xfrm>
          <a:prstGeom prst="rect">
            <a:avLst/>
          </a:prstGeom>
          <a:noFill/>
        </p:spPr>
      </p:pic>
      <p:pic>
        <p:nvPicPr>
          <p:cNvPr id="6" name="Picture 2" descr="C:\Users\ЛЮ\Desktop\nats-kostyum-russkie.jpg"/>
          <p:cNvPicPr>
            <a:picLocks noChangeAspect="1" noChangeArrowheads="1"/>
          </p:cNvPicPr>
          <p:nvPr/>
        </p:nvPicPr>
        <p:blipFill>
          <a:blip r:embed="rId2" cstate="print"/>
          <a:srcRect b="3909"/>
          <a:stretch>
            <a:fillRect/>
          </a:stretch>
        </p:blipFill>
        <p:spPr bwMode="auto">
          <a:xfrm>
            <a:off x="331912" y="341040"/>
            <a:ext cx="4695825" cy="6406852"/>
          </a:xfrm>
          <a:prstGeom prst="rect">
            <a:avLst/>
          </a:prstGeom>
          <a:noFill/>
        </p:spPr>
      </p:pic>
      <p:pic>
        <p:nvPicPr>
          <p:cNvPr id="7" name="Picture 2" descr="C:\Users\ЛЮ\Desktop\nats-kostyum-russkie.jpg"/>
          <p:cNvPicPr>
            <a:picLocks noChangeAspect="1" noChangeArrowheads="1"/>
          </p:cNvPicPr>
          <p:nvPr/>
        </p:nvPicPr>
        <p:blipFill>
          <a:blip r:embed="rId2" cstate="print"/>
          <a:srcRect b="3909"/>
          <a:stretch>
            <a:fillRect/>
          </a:stretch>
        </p:blipFill>
        <p:spPr bwMode="auto">
          <a:xfrm>
            <a:off x="251520" y="260648"/>
            <a:ext cx="4695825" cy="640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Руси выделялись несколько основных комплектов русского женского костюма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ЛЮ\Desktop\full_______________________________________________________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2990"/>
            <a:ext cx="2952328" cy="48737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093296"/>
            <a:ext cx="400526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Сарафанный комплект</a:t>
            </a:r>
            <a:endParaRPr lang="ru-RU" dirty="0"/>
          </a:p>
        </p:txBody>
      </p:sp>
      <p:pic>
        <p:nvPicPr>
          <p:cNvPr id="3076" name="Picture 4" descr="C:\Users\ЛЮ\Desktop\eOd7jueoDv8.jpg"/>
          <p:cNvPicPr>
            <a:picLocks noChangeAspect="1" noChangeArrowheads="1"/>
          </p:cNvPicPr>
          <p:nvPr/>
        </p:nvPicPr>
        <p:blipFill>
          <a:blip r:embed="rId3" cstate="print"/>
          <a:srcRect t="2067" r="48488" b="3749"/>
          <a:stretch>
            <a:fillRect/>
          </a:stretch>
        </p:blipFill>
        <p:spPr bwMode="auto">
          <a:xfrm>
            <a:off x="5076056" y="1248064"/>
            <a:ext cx="2903931" cy="4773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6093296"/>
            <a:ext cx="372028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Понёвный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комплект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Рубаха  была основой женского наряда, их шили   изо льна или хлопка, реже — из шёлка.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\Desktop\Древняя-русская-рубаха-949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896544" cy="52835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1268760"/>
            <a:ext cx="3312368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Подол, рукава и ворот рубах украшались вышивкой, тесьмой, пуговицами, блёстками, аппликациями и различными узорными вставками.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 плотный орнамент украшал всю нагрудную часть рубахи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3528392" cy="5976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flipH="1">
            <a:off x="467544" y="618071"/>
            <a:ext cx="33843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простым в изготовлении был прямой (круглый) сарафан на лямках. Он появился несколько позднее. Самыми популярными цветами и оттенками для сарафанов были тёмно-синий, зелёный, красный, голубой, тёмно-вишневый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ЛЮ\Desktop\k1fdhzSCx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145451" cy="6392984"/>
          </a:xfrm>
          <a:prstGeom prst="rect">
            <a:avLst/>
          </a:prstGeom>
          <a:noFill/>
        </p:spPr>
      </p:pic>
      <p:pic>
        <p:nvPicPr>
          <p:cNvPr id="5" name="Picture 2" descr="C:\Users\ЛЮ\Desktop\k1fdhzSCx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392" y="413048"/>
            <a:ext cx="4145451" cy="639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404664"/>
            <a:ext cx="2736304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Праздничные и свадебные сарафаны шили в основном из парчи или шелка, а повседневные из грубого сукна или ситца. Выбор ткани зависел от семейного достатка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ЛЮ\Desktop\PYny8libk6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Ю\Desktop\3hJDCVeXIp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014" y="2132856"/>
            <a:ext cx="4694986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 сарафана одевалась короткая душегрея, которая для крестьян была праздничной одеждой, а для знати повседневной. Душегрейка шилась из дорогих, плотных тканей: бархата, парчи.</a:t>
            </a:r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ЛЮ\Desktop\FzqJoK49M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3"/>
            <a:ext cx="3312368" cy="483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esktop\Новая папка (2)\IMG_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625022" cy="6453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052736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Сарафанный комплект русского национального костюма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https://yandex.ru/images/search?img_url=http%3A%2F</a:t>
            </a:r>
            <a:endParaRPr lang="ru-RU" dirty="0" smtClean="0"/>
          </a:p>
          <a:p>
            <a:r>
              <a:rPr lang="en-US" dirty="0" smtClean="0"/>
              <a:t>https://yandex.ru/images/search?img_url=http%3A%2F%2Frazukraska.ru%2Fwp-content%2Fgallery%2Frusppls%2Frusppls1.jpg&amp;nomisspell=1&amp;text</a:t>
            </a:r>
            <a:r>
              <a:rPr lang="en-US" smtClean="0"/>
              <a:t>=%D1%80%D1%83%D1%81%D1%81%D0%BA%D0%B8%D0%B9%20%D0%BD%D0%B0%D1%80%D0%BE%D0%B4%D0%BD%D1%8B%D0%B9%20%D0%BA%D0%BE%D1%81%D1%82%D1%8E%D0%BC&amp;noreask=1&amp;pos=12&amp;rpt=simage&amp;lr=53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http://gamejulia.ru/kartinki-natsionalnie-kostyumi-narodov-rossii.html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https://vk.com/page54862675_47764704?z=photo35532495_332366421%2Ff54e9ebb6d19c6211b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http://www.matrony.ru/osobennosti-nacionalnogo-russkogo-kostyuma</a:t>
            </a:r>
            <a:endParaRPr lang="ru-RU" dirty="0" smtClean="0"/>
          </a:p>
          <a:p>
            <a:r>
              <a:rPr lang="en-US" dirty="0" smtClean="0"/>
              <a:t>https://yandex.ru/images/search?p=4&amp;text=%D0%BA%D0%B0%D1%80%D1%82%D0%B8%D0%BD%D0%BA%D0%B0%20%D1%80%D1%83%D1%81%D1%81%D0%BA%D0%B0%D1%8F%20%D0%B6%D0%B5%D0%BD%D1%81%D0%BA%D0%B0%D1%8F%20%D1%80%D1%83%D0%B1%D0%B0%D1%85%D0%B0%20%D0%B8%D0%B7%D0%BE%20%D0%BB%D1%8C%D0%BD%D0%B0%2C%20%D1%85%D0%BB%D0%BE%D0%BF%D0%BA%D0%B0%2C%20%D1%88%D0%B5%D0%BB%D0%BA%D0%B0&amp;noreask=1&amp;img_url=http%3A%2F%2Fpoyasok.ucoz.com%2F_ph%2F3%2F399493460.jpg&amp;pos=145&amp;rpt=simage&amp;lr=53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220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 На Руси выделялись несколько основных комплектов русского женского костюма    </vt:lpstr>
      <vt:lpstr>Слайд 4</vt:lpstr>
      <vt:lpstr>Слайд 5</vt:lpstr>
      <vt:lpstr>Слайд 6</vt:lpstr>
      <vt:lpstr>Слайд 7</vt:lpstr>
      <vt:lpstr>Слайд 8</vt:lpstr>
      <vt:lpstr>Интернет 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</dc:creator>
  <cp:lastModifiedBy>ЛЮ</cp:lastModifiedBy>
  <cp:revision>19</cp:revision>
  <dcterms:created xsi:type="dcterms:W3CDTF">2016-10-25T11:31:03Z</dcterms:created>
  <dcterms:modified xsi:type="dcterms:W3CDTF">2016-11-01T10:59:47Z</dcterms:modified>
</cp:coreProperties>
</file>