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56" r:id="rId3"/>
    <p:sldId id="257" r:id="rId4"/>
    <p:sldId id="258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1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6" autoAdjust="0"/>
    <p:restoredTop sz="94660"/>
  </p:normalViewPr>
  <p:slideViewPr>
    <p:cSldViewPr>
      <p:cViewPr varScale="1">
        <p:scale>
          <a:sx n="68" d="100"/>
          <a:sy n="68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F8C0-7051-4A7B-95B0-6BFDDEAFDBB0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D245-CD01-448A-B00A-5473C9229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F8C0-7051-4A7B-95B0-6BFDDEAFDBB0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D245-CD01-448A-B00A-5473C9229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F8C0-7051-4A7B-95B0-6BFDDEAFDBB0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D245-CD01-448A-B00A-5473C9229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F8C0-7051-4A7B-95B0-6BFDDEAFDBB0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D245-CD01-448A-B00A-5473C9229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F8C0-7051-4A7B-95B0-6BFDDEAFDBB0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D245-CD01-448A-B00A-5473C9229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F8C0-7051-4A7B-95B0-6BFDDEAFDBB0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D245-CD01-448A-B00A-5473C9229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F8C0-7051-4A7B-95B0-6BFDDEAFDBB0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D245-CD01-448A-B00A-5473C9229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F8C0-7051-4A7B-95B0-6BFDDEAFDBB0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38D245-CD01-448A-B00A-5473C92290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F8C0-7051-4A7B-95B0-6BFDDEAFDBB0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D245-CD01-448A-B00A-5473C9229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F8C0-7051-4A7B-95B0-6BFDDEAFDBB0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038D245-CD01-448A-B00A-5473C9229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CB4F8C0-7051-4A7B-95B0-6BFDDEAFDBB0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D245-CD01-448A-B00A-5473C9229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CB4F8C0-7051-4A7B-95B0-6BFDDEAFDBB0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038D245-CD01-448A-B00A-5473C9229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92D050"/>
                </a:solidFill>
              </a:rPr>
              <a:t>Мы из 6 «А»</a:t>
            </a:r>
            <a:endParaRPr lang="ru-RU" sz="6600" dirty="0">
              <a:solidFill>
                <a:srgbClr val="92D050"/>
              </a:solidFill>
            </a:endParaRPr>
          </a:p>
        </p:txBody>
      </p:sp>
      <p:pic>
        <p:nvPicPr>
          <p:cNvPr id="11" name="Содержимое 10" descr="новый коллаж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8781938" cy="34640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Брусянин</a:t>
            </a:r>
            <a:r>
              <a:rPr lang="ru-RU" dirty="0" smtClean="0"/>
              <a:t>  Захар</a:t>
            </a:r>
            <a:endParaRPr lang="ru-RU" dirty="0"/>
          </a:p>
        </p:txBody>
      </p:sp>
      <p:pic>
        <p:nvPicPr>
          <p:cNvPr id="5" name="Содержимое 4" descr="SAM_98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8800"/>
            <a:ext cx="3657600" cy="403244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409256" cy="4525963"/>
          </a:xfrm>
        </p:spPr>
        <p:txBody>
          <a:bodyPr/>
          <a:lstStyle/>
          <a:p>
            <a:r>
              <a:rPr lang="ru-RU" dirty="0" smtClean="0"/>
              <a:t>Родился: 30.05.2000г</a:t>
            </a:r>
          </a:p>
          <a:p>
            <a:r>
              <a:rPr lang="ru-RU" dirty="0" smtClean="0"/>
              <a:t>Мама: Инна </a:t>
            </a:r>
            <a:r>
              <a:rPr lang="ru-RU" dirty="0" err="1" smtClean="0"/>
              <a:t>Генадевна</a:t>
            </a:r>
            <a:r>
              <a:rPr lang="ru-RU" dirty="0" smtClean="0"/>
              <a:t> </a:t>
            </a:r>
            <a:r>
              <a:rPr lang="ru-RU" dirty="0" err="1" smtClean="0"/>
              <a:t>Брусянина</a:t>
            </a:r>
            <a:endParaRPr lang="ru-RU" dirty="0" smtClean="0"/>
          </a:p>
          <a:p>
            <a:r>
              <a:rPr lang="ru-RU" dirty="0" smtClean="0"/>
              <a:t>Папа: Евгений Валерьевич </a:t>
            </a:r>
            <a:r>
              <a:rPr lang="ru-RU" dirty="0" err="1" smtClean="0"/>
              <a:t>Брусянин</a:t>
            </a:r>
            <a:endParaRPr lang="ru-RU" dirty="0" smtClean="0"/>
          </a:p>
          <a:p>
            <a:r>
              <a:rPr lang="ru-RU" dirty="0" smtClean="0"/>
              <a:t>Брат: Антон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AM_23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68760"/>
            <a:ext cx="3657600" cy="43924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193232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Захар </a:t>
            </a:r>
            <a:r>
              <a:rPr lang="ru-RU" sz="2400" dirty="0" smtClean="0"/>
              <a:t>учится на 4-5. Любит заниматься спортом, общаться со своими друзьями, ездить на охоту и рыбалку. Старается помогать родителям и брату. В свободное время любит поиграть в футбол,  пионербол, баскетбол.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Яковлев Илья</a:t>
            </a:r>
            <a:endParaRPr lang="ru-RU" dirty="0"/>
          </a:p>
        </p:txBody>
      </p:sp>
      <p:pic>
        <p:nvPicPr>
          <p:cNvPr id="5" name="Содержимое 4" descr="Фото02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88764" y="1600200"/>
            <a:ext cx="3394472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556792"/>
            <a:ext cx="4860032" cy="4525963"/>
          </a:xfrm>
        </p:spPr>
        <p:txBody>
          <a:bodyPr/>
          <a:lstStyle/>
          <a:p>
            <a:r>
              <a:rPr lang="ru-RU" dirty="0" smtClean="0"/>
              <a:t> Родился</a:t>
            </a:r>
            <a:r>
              <a:rPr lang="ru-RU" dirty="0" smtClean="0"/>
              <a:t>: </a:t>
            </a:r>
            <a:r>
              <a:rPr lang="ru-RU" dirty="0" smtClean="0"/>
              <a:t>18.07.2000г</a:t>
            </a:r>
          </a:p>
          <a:p>
            <a:r>
              <a:rPr lang="ru-RU" dirty="0" smtClean="0"/>
              <a:t> Мама: Ольга Яковлева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Папа: Алексей Яковлев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AM_13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3394472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484784"/>
            <a:ext cx="3977208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Илья  </a:t>
            </a:r>
            <a:r>
              <a:rPr lang="ru-RU" dirty="0" smtClean="0"/>
              <a:t>ходит </a:t>
            </a:r>
            <a:r>
              <a:rPr lang="ru-RU" dirty="0" err="1" smtClean="0"/>
              <a:t>вволейбольную</a:t>
            </a:r>
            <a:r>
              <a:rPr lang="ru-RU" dirty="0" smtClean="0"/>
              <a:t> </a:t>
            </a:r>
            <a:r>
              <a:rPr lang="ru-RU" dirty="0" smtClean="0"/>
              <a:t>секцию. </a:t>
            </a:r>
            <a:r>
              <a:rPr lang="ru-RU" dirty="0" smtClean="0"/>
              <a:t>Любит ездить на охоту и рыбалку, гулять с друзьями, играть в компьютер и смотреть телевизор. Часто играет с котом Стёпой. На летних каникулах любит ездить </a:t>
            </a:r>
            <a:r>
              <a:rPr lang="ru-RU" dirty="0" smtClean="0"/>
              <a:t>в </a:t>
            </a:r>
            <a:r>
              <a:rPr lang="ru-RU" dirty="0" err="1" smtClean="0"/>
              <a:t>с.Гладышево</a:t>
            </a:r>
            <a:r>
              <a:rPr lang="ru-RU" dirty="0" smtClean="0"/>
              <a:t> </a:t>
            </a:r>
            <a:r>
              <a:rPr lang="ru-RU" dirty="0" smtClean="0"/>
              <a:t>по ягоды и грибы. А зимой катается на коньках и лыжах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92D050"/>
                </a:solidFill>
              </a:rPr>
              <a:t>Вот такие ребята сидят на нашем ряду на уроке обществознания: веселые, позитивные и жизнерадостные!</a:t>
            </a:r>
            <a:endParaRPr lang="ru-RU" sz="3200" dirty="0">
              <a:solidFill>
                <a:srgbClr val="92D050"/>
              </a:solidFill>
            </a:endParaRPr>
          </a:p>
        </p:txBody>
      </p:sp>
      <p:pic>
        <p:nvPicPr>
          <p:cNvPr id="11" name="Содержимое 10" descr="новый коллаж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276872"/>
            <a:ext cx="8781938" cy="34640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Таирова Анастасия</a:t>
            </a:r>
            <a:endParaRPr lang="ru-RU" dirty="0"/>
          </a:p>
        </p:txBody>
      </p:sp>
      <p:pic>
        <p:nvPicPr>
          <p:cNvPr id="11" name="Содержимое 10" descr="nlH79WCbrF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515" y="1600200"/>
            <a:ext cx="3504969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355976" y="1628800"/>
            <a:ext cx="44958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Родилась 13.01.2000г. </a:t>
            </a:r>
          </a:p>
          <a:p>
            <a:r>
              <a:rPr lang="ru-RU" dirty="0" smtClean="0"/>
              <a:t>Мама:                     Вероника Николаевна Таирова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</a:t>
            </a:r>
            <a:r>
              <a:rPr lang="ru-RU" dirty="0" smtClean="0"/>
              <a:t>апа:                     Станислав </a:t>
            </a:r>
            <a:r>
              <a:rPr lang="ru-RU" dirty="0" err="1" smtClean="0"/>
              <a:t>Няимович</a:t>
            </a:r>
            <a:r>
              <a:rPr lang="ru-RU" dirty="0" smtClean="0"/>
              <a:t> </a:t>
            </a:r>
            <a:r>
              <a:rPr lang="ru-RU" dirty="0" smtClean="0"/>
              <a:t>Таиров.                   </a:t>
            </a:r>
            <a:r>
              <a:rPr lang="ru-RU" dirty="0" smtClean="0"/>
              <a:t>Младшая сестра: Виктория </a:t>
            </a:r>
            <a:r>
              <a:rPr lang="ru-RU" dirty="0" smtClean="0"/>
              <a:t> </a:t>
            </a:r>
            <a:endParaRPr lang="ru-RU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c503386110576651436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4464496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528392" cy="4525963"/>
          </a:xfrm>
        </p:spPr>
        <p:txBody>
          <a:bodyPr/>
          <a:lstStyle/>
          <a:p>
            <a:r>
              <a:rPr lang="ru-RU" dirty="0" smtClean="0"/>
              <a:t>Настя занимается </a:t>
            </a:r>
            <a:r>
              <a:rPr lang="ru-RU" dirty="0" smtClean="0"/>
              <a:t>танцами   </a:t>
            </a:r>
            <a:r>
              <a:rPr lang="ru-RU" dirty="0" smtClean="0"/>
              <a:t>в </a:t>
            </a:r>
            <a:r>
              <a:rPr lang="ru-RU" dirty="0" smtClean="0"/>
              <a:t>коллективе </a:t>
            </a:r>
            <a:r>
              <a:rPr lang="ru-RU" dirty="0" smtClean="0"/>
              <a:t>«Дети Земли» 7 </a:t>
            </a:r>
            <a:r>
              <a:rPr lang="ru-RU" dirty="0" smtClean="0"/>
              <a:t>лет. </a:t>
            </a:r>
            <a:r>
              <a:rPr lang="ru-RU" dirty="0" smtClean="0"/>
              <a:t>В свободное время помогает маме по дому.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Яблонских Сергей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553272" cy="4525963"/>
          </a:xfrm>
        </p:spPr>
        <p:txBody>
          <a:bodyPr/>
          <a:lstStyle/>
          <a:p>
            <a:r>
              <a:rPr lang="ru-RU" dirty="0" smtClean="0"/>
              <a:t>Родился:10.01.2000г</a:t>
            </a:r>
          </a:p>
          <a:p>
            <a:r>
              <a:rPr lang="ru-RU" dirty="0" smtClean="0"/>
              <a:t>Родители: Галина Яблонская и Валерий Яблонских</a:t>
            </a:r>
          </a:p>
          <a:p>
            <a:r>
              <a:rPr lang="ru-RU" dirty="0" smtClean="0"/>
              <a:t>Сестра: Ира 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0"/>
            <a:ext cx="3657600" cy="36063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AM_20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3945632" cy="4536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121224" cy="4525963"/>
          </a:xfrm>
        </p:spPr>
        <p:txBody>
          <a:bodyPr/>
          <a:lstStyle/>
          <a:p>
            <a:r>
              <a:rPr lang="ru-RU" dirty="0" smtClean="0"/>
              <a:t>Серёжа </a:t>
            </a:r>
            <a:r>
              <a:rPr lang="ru-RU" dirty="0" smtClean="0"/>
              <a:t>занимается спортом. </a:t>
            </a:r>
            <a:r>
              <a:rPr lang="ru-RU" dirty="0" smtClean="0"/>
              <a:t>Учится </a:t>
            </a:r>
            <a:r>
              <a:rPr lang="ru-RU" dirty="0" smtClean="0"/>
              <a:t>на отлично. Весёлый мальчик. Свободное время проводит с друзьями. Любит выезжать на природу с родителями.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Пудовкин Александр</a:t>
            </a:r>
            <a:endParaRPr lang="ru-RU" dirty="0"/>
          </a:p>
        </p:txBody>
      </p:sp>
      <p:pic>
        <p:nvPicPr>
          <p:cNvPr id="5" name="Содержимое 4" descr="SAM_19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943879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628800"/>
            <a:ext cx="4176464" cy="4525963"/>
          </a:xfrm>
        </p:spPr>
        <p:txBody>
          <a:bodyPr/>
          <a:lstStyle/>
          <a:p>
            <a:pPr lvl="1"/>
            <a:r>
              <a:rPr lang="ru-RU" dirty="0" smtClean="0"/>
              <a:t>Родился</a:t>
            </a:r>
            <a:r>
              <a:rPr lang="ru-RU" dirty="0" smtClean="0"/>
              <a:t>: 22.01.2000г.</a:t>
            </a:r>
            <a:endParaRPr lang="ru-RU" dirty="0" smtClean="0"/>
          </a:p>
          <a:p>
            <a:r>
              <a:rPr lang="ru-RU" dirty="0" smtClean="0"/>
              <a:t>Родители:         Светлана Пудовкина и Андрей Пудовкин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SAM_19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3873624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340768"/>
            <a:ext cx="3657600" cy="4525963"/>
          </a:xfrm>
        </p:spPr>
        <p:txBody>
          <a:bodyPr/>
          <a:lstStyle/>
          <a:p>
            <a:r>
              <a:rPr lang="ru-RU" dirty="0" smtClean="0"/>
              <a:t>Саша </a:t>
            </a:r>
            <a:r>
              <a:rPr lang="ru-RU" dirty="0" smtClean="0"/>
              <a:t>любит поболтать, всегда позитивный. </a:t>
            </a:r>
            <a:r>
              <a:rPr lang="ru-RU" dirty="0" smtClean="0"/>
              <a:t> </a:t>
            </a:r>
            <a:r>
              <a:rPr lang="ru-RU" dirty="0" smtClean="0"/>
              <a:t>В свободное время помогает родителям и сидит в социальных сетях.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Суворов Александр</a:t>
            </a:r>
            <a:endParaRPr lang="ru-RU" dirty="0"/>
          </a:p>
        </p:txBody>
      </p:sp>
      <p:pic>
        <p:nvPicPr>
          <p:cNvPr id="5" name="Содержимое 4" descr="SAM_19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3657600" cy="38953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556792"/>
            <a:ext cx="4104456" cy="4525963"/>
          </a:xfrm>
        </p:spPr>
        <p:txBody>
          <a:bodyPr/>
          <a:lstStyle/>
          <a:p>
            <a:r>
              <a:rPr lang="ru-RU" dirty="0" smtClean="0"/>
              <a:t>Родился: 22.12.2000г</a:t>
            </a:r>
          </a:p>
          <a:p>
            <a:r>
              <a:rPr lang="ru-RU" dirty="0" smtClean="0"/>
              <a:t>Суворова Наталья Иванова и Суворов Алексей Витальевич. 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SAM_19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8840"/>
            <a:ext cx="3657600" cy="36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9052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Саша старается </a:t>
            </a:r>
            <a:r>
              <a:rPr lang="ru-RU" dirty="0" smtClean="0"/>
              <a:t>учиться на 4-5. любит заниматься спортом, ездить летом отдыхать с друзьями на озеро, зимой кататься на </a:t>
            </a:r>
            <a:r>
              <a:rPr lang="ru-RU" dirty="0" err="1" smtClean="0"/>
              <a:t>гагановских</a:t>
            </a:r>
            <a:r>
              <a:rPr lang="ru-RU" dirty="0" smtClean="0"/>
              <a:t> горках. Свободное время любит проводить </a:t>
            </a:r>
            <a:r>
              <a:rPr lang="ru-RU" dirty="0" smtClean="0"/>
              <a:t>с друзьями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535</TotalTime>
  <Words>296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Мы из 6 «А»</vt:lpstr>
      <vt:lpstr>Таирова Анастасия</vt:lpstr>
      <vt:lpstr>Слайд 3</vt:lpstr>
      <vt:lpstr>Яблонских Сергей</vt:lpstr>
      <vt:lpstr>Слайд 5</vt:lpstr>
      <vt:lpstr>Пудовкин Александр</vt:lpstr>
      <vt:lpstr>Слайд 7</vt:lpstr>
      <vt:lpstr>Суворов Александр</vt:lpstr>
      <vt:lpstr>Слайд 9</vt:lpstr>
      <vt:lpstr>Брусянин  Захар</vt:lpstr>
      <vt:lpstr>Слайд 11</vt:lpstr>
      <vt:lpstr>Яковлев Илья</vt:lpstr>
      <vt:lpstr>Слайд 13</vt:lpstr>
      <vt:lpstr>Вот такие ребята сидят на нашем ряду на уроке обществознания: веселые, позитивные и жизнерадостные!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Таирова Анастасия</dc:title>
  <dc:creator>стас</dc:creator>
  <cp:lastModifiedBy>стас</cp:lastModifiedBy>
  <cp:revision>55</cp:revision>
  <dcterms:created xsi:type="dcterms:W3CDTF">2013-01-16T08:51:04Z</dcterms:created>
  <dcterms:modified xsi:type="dcterms:W3CDTF">2013-01-17T16:12:26Z</dcterms:modified>
</cp:coreProperties>
</file>