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7156" autoAdjust="0"/>
  </p:normalViewPr>
  <p:slideViewPr>
    <p:cSldViewPr snapToGrid="0">
      <p:cViewPr>
        <p:scale>
          <a:sx n="50" d="100"/>
          <a:sy n="50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allavatars.ru/index.php?topic=7901.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900igr.net/photo/skazki-i-igry/Masha-i-medvedi.files/903-ZHili-byli-dedushka-da-babushka-i-byla-u-nikh-vnuchka-mashenka.html" TargetMode="External"/><Relationship Id="rId4" Type="http://schemas.openxmlformats.org/officeDocument/2006/relationships/hyperlink" Target="http://happy-bunny.blog.r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11/12/08/1074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http://forum.allavatars.ru/index.php?topic=7901.0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замок</a:t>
            </a:r>
          </a:p>
          <a:p>
            <a:r>
              <a:rPr lang="en-US" dirty="0" smtClean="0"/>
              <a:t>http://2.bp.blogspot.com/_vRbsMOJIjVg/SOV94ZnRFJI/AAAAAAAAAsw/kn4z09k8CLU/s400/prince+charming.gif</a:t>
            </a:r>
            <a:r>
              <a:rPr lang="ru-RU" dirty="0" smtClean="0"/>
              <a:t> –</a:t>
            </a:r>
            <a:r>
              <a:rPr lang="ru-RU" baseline="0" dirty="0" smtClean="0"/>
              <a:t> принц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http://happy-bunny.blog.ru/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принц 2</a:t>
            </a:r>
            <a:endParaRPr lang="ru-RU" baseline="0" dirty="0" smtClean="0"/>
          </a:p>
          <a:p>
            <a:r>
              <a:rPr lang="en-US" dirty="0" smtClean="0"/>
              <a:t>http://terfoami.ru/stihi-otkrytka-dlya-uchitelya-k-8-marta.html</a:t>
            </a:r>
            <a:r>
              <a:rPr lang="ru-RU" dirty="0" smtClean="0"/>
              <a:t> -</a:t>
            </a:r>
            <a:r>
              <a:rPr lang="ru-RU" baseline="0" dirty="0" smtClean="0"/>
              <a:t> девушка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http://900igr.net/photo/skazki-i-igry/Masha-i-medvedi.files/903-ZHili-byli-dedushka-da-babushka-i-byla-u-nikh-vnuchka-mashenka.html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Словарь и Грамматика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3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http://www.stihi.ru/2011/12/08/10748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дорога в океан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131662-8875-4E84-BC6B-F057167AD8AA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4.gif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Конспект урока по русскому языку 5 класс «Имя прилагательное»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868906"/>
            <a:ext cx="7772400" cy="181764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на конкурс мультимедиа-уроков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Автор</a:t>
            </a:r>
            <a:r>
              <a:rPr lang="ru-RU" sz="2000" dirty="0" smtClean="0"/>
              <a:t>: учитель русского языка и литературы </a:t>
            </a:r>
          </a:p>
          <a:p>
            <a:pPr algn="ctr"/>
            <a:r>
              <a:rPr lang="ru-RU" sz="2000" dirty="0" smtClean="0"/>
              <a:t>МКОУ СОШ № 20 города Шадринска</a:t>
            </a:r>
          </a:p>
          <a:p>
            <a:pPr algn="ctr"/>
            <a:r>
              <a:rPr lang="ru-RU" sz="2000" b="1" dirty="0" smtClean="0"/>
              <a:t>Иксанова Юлия Александровна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1537"/>
            <a:ext cx="8743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 начала ознакомления с конспектом и мультимедиа-ресурсами рекомендуется прочитать методические рекомендации, представленные в файле «Начальный файл.</a:t>
            </a:r>
            <a:r>
              <a:rPr lang="en-US" b="1" dirty="0" err="1">
                <a:solidFill>
                  <a:srgbClr val="FF0000"/>
                </a:solidFill>
              </a:rPr>
              <a:t>docx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2" y="-27384"/>
            <a:ext cx="937584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-27384"/>
            <a:ext cx="9144000" cy="6858000"/>
          </a:xfrm>
          <a:prstGeom prst="rect">
            <a:avLst/>
          </a:prstGeom>
        </p:spPr>
      </p:pic>
      <p:pic>
        <p:nvPicPr>
          <p:cNvPr id="5" name="трав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5200650"/>
            <a:ext cx="4086225" cy="1657350"/>
          </a:xfrm>
          <a:prstGeom prst="rect">
            <a:avLst/>
          </a:prstGeom>
        </p:spPr>
      </p:pic>
      <p:pic>
        <p:nvPicPr>
          <p:cNvPr id="102" name="замок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1" b="53239" l="15596" r="47554">
                        <a14:foregroundMark x1="22630" y1="40486" x2="22630" y2="40486"/>
                        <a14:foregroundMark x1="42661" y1="30567" x2="42661" y2="30567"/>
                        <a14:foregroundMark x1="43578" y1="30364" x2="43578" y2="30364"/>
                        <a14:foregroundMark x1="44648" y1="29757" x2="44648" y2="29757"/>
                        <a14:foregroundMark x1="27064" y1="31174" x2="27064" y2="31174"/>
                        <a14:foregroundMark x1="26606" y1="29555" x2="26606" y2="29555"/>
                        <a14:foregroundMark x1="22630" y1="39474" x2="22630" y2="39474"/>
                        <a14:foregroundMark x1="20183" y1="34818" x2="20183" y2="34818"/>
                        <a14:foregroundMark x1="19725" y1="32591" x2="19725" y2="32591"/>
                        <a14:foregroundMark x1="19419" y1="36032" x2="19419" y2="36032"/>
                        <a14:foregroundMark x1="20336" y1="35628" x2="20336" y2="35628"/>
                        <a14:foregroundMark x1="26606" y1="31579" x2="26606" y2="31579"/>
                        <a14:foregroundMark x1="27829" y1="32389" x2="27829" y2="32389"/>
                        <a14:foregroundMark x1="37462" y1="48785" x2="37462" y2="48785"/>
                        <a14:foregroundMark x1="37768" y1="51012" x2="37768" y2="51012"/>
                        <a14:foregroundMark x1="38838" y1="51012" x2="38838" y2="51012"/>
                        <a14:foregroundMark x1="41284" y1="51619" x2="41284" y2="51012"/>
                        <a14:foregroundMark x1="42508" y1="51822" x2="42508" y2="51822"/>
                        <a14:foregroundMark x1="25229" y1="14980" x2="25229" y2="14980"/>
                        <a14:foregroundMark x1="28899" y1="14980" x2="28899" y2="14980"/>
                        <a14:foregroundMark x1="28899" y1="13360" x2="28899" y2="13360"/>
                        <a14:foregroundMark x1="28899" y1="13968" x2="28899" y2="13968"/>
                        <a14:foregroundMark x1="28899" y1="15992" x2="28899" y2="15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8708" r="50000" b="41018"/>
          <a:stretch/>
        </p:blipFill>
        <p:spPr>
          <a:xfrm>
            <a:off x="683568" y="-42084"/>
            <a:ext cx="3369387" cy="3940224"/>
          </a:xfrm>
          <a:prstGeom prst="rect">
            <a:avLst/>
          </a:prstGeom>
        </p:spPr>
      </p:pic>
      <p:pic>
        <p:nvPicPr>
          <p:cNvPr id="3" name="ПРИЛАГАТЕЛЬНОЕ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8968" r="100000">
                        <a14:backgroundMark x1="58453" y1="95000" x2="58453" y2="95000"/>
                        <a14:backgroundMark x1="83381" y1="96500" x2="83381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55"/>
          <a:stretch/>
        </p:blipFill>
        <p:spPr>
          <a:xfrm flipH="1">
            <a:off x="1288141" y="2972664"/>
            <a:ext cx="1080120" cy="2265040"/>
          </a:xfrm>
          <a:prstGeom prst="rect">
            <a:avLst/>
          </a:prstGeom>
        </p:spPr>
      </p:pic>
      <p:pic>
        <p:nvPicPr>
          <p:cNvPr id="104" name="Принц на кон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2" b="100000" l="4000" r="96143">
                        <a14:foregroundMark x1="6714" y1="53905" x2="6714" y2="53905"/>
                        <a14:foregroundMark x1="5429" y1="59810" x2="5429" y2="59810"/>
                        <a14:foregroundMark x1="11857" y1="68381" x2="11857" y2="68381"/>
                        <a14:foregroundMark x1="13571" y1="71619" x2="15000" y2="71238"/>
                        <a14:foregroundMark x1="15857" y1="71810" x2="15857" y2="71810"/>
                        <a14:foregroundMark x1="68571" y1="7429" x2="68571" y2="7429"/>
                        <a14:foregroundMark x1="81143" y1="12762" x2="81143" y2="12762"/>
                        <a14:foregroundMark x1="12000" y1="56762" x2="12000" y2="56762"/>
                        <a14:foregroundMark x1="9429" y1="59048" x2="9429" y2="59048"/>
                        <a14:foregroundMark x1="84429" y1="41524" x2="84429" y2="41524"/>
                        <a14:foregroundMark x1="86286" y1="40190" x2="86286" y2="40190"/>
                        <a14:foregroundMark x1="82143" y1="41333" x2="82143" y2="41333"/>
                        <a14:foregroundMark x1="85429" y1="21905" x2="85429" y2="21905"/>
                        <a14:foregroundMark x1="88714" y1="22095" x2="88714" y2="22095"/>
                        <a14:foregroundMark x1="89143" y1="23810" x2="89143" y2="23810"/>
                        <a14:foregroundMark x1="90143" y1="22667" x2="90143" y2="22667"/>
                        <a14:foregroundMark x1="90286" y1="24571" x2="90286" y2="24571"/>
                        <a14:foregroundMark x1="83000" y1="13905" x2="83000" y2="13905"/>
                        <a14:foregroundMark x1="83571" y1="16190" x2="83571" y2="16190"/>
                        <a14:foregroundMark x1="83857" y1="18095" x2="83857" y2="18095"/>
                        <a14:foregroundMark x1="85143" y1="20000" x2="85143" y2="20000"/>
                        <a14:foregroundMark x1="77286" y1="42667" x2="77286" y2="42667"/>
                        <a14:foregroundMark x1="78857" y1="41905" x2="78857" y2="41905"/>
                        <a14:foregroundMark x1="80000" y1="44190" x2="80000" y2="44190"/>
                        <a14:foregroundMark x1="81714" y1="47238" x2="81714" y2="47238"/>
                        <a14:foregroundMark x1="81714" y1="49714" x2="81714" y2="49714"/>
                        <a14:backgroundMark x1="17286" y1="63619" x2="17286" y2="63619"/>
                        <a14:backgroundMark x1="3143" y1="67429" x2="3143" y2="67429"/>
                        <a14:backgroundMark x1="77857" y1="39238" x2="77857" y2="39238"/>
                        <a14:backgroundMark x1="18571" y1="78857" x2="18571" y2="78857"/>
                        <a14:backgroundMark x1="20857" y1="95619" x2="20857" y2="95619"/>
                        <a14:backgroundMark x1="21857" y1="97524" x2="21857" y2="97524"/>
                        <a14:backgroundMark x1="84714" y1="18667" x2="84714" y2="18667"/>
                        <a14:backgroundMark x1="17143" y1="60000" x2="17143" y2="60000"/>
                        <a14:backgroundMark x1="13000" y1="64000" x2="13000" y2="64000"/>
                        <a14:backgroundMark x1="5429" y1="61905" x2="5429" y2="61905"/>
                        <a14:backgroundMark x1="71286" y1="10286" x2="71286" y2="10286"/>
                        <a14:backgroundMark x1="70000" y1="8381" x2="70000" y2="8381"/>
                        <a14:backgroundMark x1="77000" y1="41143" x2="77000" y2="41143"/>
                        <a14:backgroundMark x1="76714" y1="44762" x2="76714" y2="44762"/>
                        <a14:backgroundMark x1="79571" y1="48381" x2="79571" y2="48381"/>
                        <a14:backgroundMark x1="77286" y1="8000" x2="77286" y2="8000"/>
                        <a14:backgroundMark x1="79714" y1="8571" x2="79714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856" y="2276872"/>
            <a:ext cx="3314082" cy="2485562"/>
          </a:xfrm>
          <a:prstGeom prst="rect">
            <a:avLst/>
          </a:prstGeom>
        </p:spPr>
      </p:pic>
      <p:pic>
        <p:nvPicPr>
          <p:cNvPr id="2" name="СУЩЕСТВИТЕЛЬНО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67">
                        <a14:foregroundMark x1="43000" y1="62733" x2="43000" y2="62733"/>
                        <a14:foregroundMark x1="63833" y1="60870" x2="63833" y2="60870"/>
                        <a14:backgroundMark x1="40333" y1="37888" x2="40333" y2="37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94" y="2736971"/>
            <a:ext cx="1599985" cy="2146646"/>
          </a:xfrm>
          <a:prstGeom prst="rect">
            <a:avLst/>
          </a:prstGeom>
        </p:spPr>
      </p:pic>
      <p:pic>
        <p:nvPicPr>
          <p:cNvPr id="103" name="Грамматика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667" b="92500" l="11125" r="33000">
                        <a14:foregroundMark x1="13875" y1="56333" x2="13875" y2="56333"/>
                        <a14:foregroundMark x1="15375" y1="53167" x2="15375" y2="53167"/>
                        <a14:foregroundMark x1="14375" y1="54833" x2="14375" y2="54833"/>
                        <a14:foregroundMark x1="13625" y1="55000" x2="13625" y2="55000"/>
                        <a14:foregroundMark x1="13625" y1="58000" x2="13625" y2="58000"/>
                        <a14:foregroundMark x1="12500" y1="60333" x2="12500" y2="60333"/>
                        <a14:foregroundMark x1="11875" y1="61667" x2="11875" y2="61667"/>
                        <a14:foregroundMark x1="11625" y1="58167" x2="11625" y2="58167"/>
                        <a14:backgroundMark x1="16625" y1="55000" x2="16625" y2="55000"/>
                        <a14:backgroundMark x1="14750" y1="56500" x2="14750" y2="56500"/>
                        <a14:backgroundMark x1="17000" y1="53500" x2="17000" y2="53500"/>
                        <a14:backgroundMark x1="15375" y1="57667" x2="15375" y2="57667"/>
                        <a14:backgroundMark x1="12500" y1="58667" x2="12500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28623" r="64526" b="7684"/>
          <a:stretch/>
        </p:blipFill>
        <p:spPr>
          <a:xfrm flipH="1">
            <a:off x="4159830" y="2333602"/>
            <a:ext cx="1209147" cy="2317185"/>
          </a:xfrm>
          <a:prstGeom prst="rect">
            <a:avLst/>
          </a:prstGeom>
        </p:spPr>
      </p:pic>
      <p:pic>
        <p:nvPicPr>
          <p:cNvPr id="101" name="Словарь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667" b="94833" l="63750" r="90500">
                        <a14:foregroundMark x1="67000" y1="64667" x2="67000" y2="64667"/>
                        <a14:backgroundMark x1="67125" y1="49500" x2="67125" y2="49500"/>
                        <a14:backgroundMark x1="85750" y1="40500" x2="85750" y2="40500"/>
                        <a14:backgroundMark x1="68750" y1="64833" x2="68750" y2="64833"/>
                        <a14:backgroundMark x1="68750" y1="63667" x2="68750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89" t="24572" r="8383" b="4500"/>
          <a:stretch/>
        </p:blipFill>
        <p:spPr>
          <a:xfrm>
            <a:off x="4764404" y="1764650"/>
            <a:ext cx="1589175" cy="2805989"/>
          </a:xfrm>
          <a:prstGeom prst="rect">
            <a:avLst/>
          </a:prstGeom>
        </p:spPr>
      </p:pic>
      <p:grpSp>
        <p:nvGrpSpPr>
          <p:cNvPr id="6" name="кораблик"/>
          <p:cNvGrpSpPr>
            <a:grpSpLocks/>
          </p:cNvGrpSpPr>
          <p:nvPr/>
        </p:nvGrpSpPr>
        <p:grpSpPr bwMode="auto">
          <a:xfrm rot="20239658" flipH="1">
            <a:off x="8843448" y="1928757"/>
            <a:ext cx="1503551" cy="1202150"/>
            <a:chOff x="1519" y="935"/>
            <a:chExt cx="2066" cy="1838"/>
          </a:xfrm>
        </p:grpSpPr>
        <p:sp>
          <p:nvSpPr>
            <p:cNvPr id="7" name="AutoShape 46"/>
            <p:cNvSpPr>
              <a:spLocks noChangeAspect="1" noChangeArrowheads="1" noTextEdit="1"/>
            </p:cNvSpPr>
            <p:nvPr/>
          </p:nvSpPr>
          <p:spPr bwMode="auto">
            <a:xfrm>
              <a:off x="1519" y="935"/>
              <a:ext cx="2066" cy="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47"/>
            <p:cNvSpPr>
              <a:spLocks/>
            </p:cNvSpPr>
            <p:nvPr/>
          </p:nvSpPr>
          <p:spPr bwMode="auto">
            <a:xfrm>
              <a:off x="2943" y="1833"/>
              <a:ext cx="251" cy="742"/>
            </a:xfrm>
            <a:custGeom>
              <a:avLst/>
              <a:gdLst>
                <a:gd name="T0" fmla="*/ 113 w 251"/>
                <a:gd name="T1" fmla="*/ 3 h 742"/>
                <a:gd name="T2" fmla="*/ 114 w 251"/>
                <a:gd name="T3" fmla="*/ 2 h 742"/>
                <a:gd name="T4" fmla="*/ 121 w 251"/>
                <a:gd name="T5" fmla="*/ 0 h 742"/>
                <a:gd name="T6" fmla="*/ 124 w 251"/>
                <a:gd name="T7" fmla="*/ 0 h 742"/>
                <a:gd name="T8" fmla="*/ 130 w 251"/>
                <a:gd name="T9" fmla="*/ 0 h 742"/>
                <a:gd name="T10" fmla="*/ 134 w 251"/>
                <a:gd name="T11" fmla="*/ 0 h 742"/>
                <a:gd name="T12" fmla="*/ 141 w 251"/>
                <a:gd name="T13" fmla="*/ 2 h 742"/>
                <a:gd name="T14" fmla="*/ 146 w 251"/>
                <a:gd name="T15" fmla="*/ 3 h 742"/>
                <a:gd name="T16" fmla="*/ 153 w 251"/>
                <a:gd name="T17" fmla="*/ 7 h 742"/>
                <a:gd name="T18" fmla="*/ 159 w 251"/>
                <a:gd name="T19" fmla="*/ 10 h 742"/>
                <a:gd name="T20" fmla="*/ 166 w 251"/>
                <a:gd name="T21" fmla="*/ 16 h 742"/>
                <a:gd name="T22" fmla="*/ 171 w 251"/>
                <a:gd name="T23" fmla="*/ 21 h 742"/>
                <a:gd name="T24" fmla="*/ 178 w 251"/>
                <a:gd name="T25" fmla="*/ 31 h 742"/>
                <a:gd name="T26" fmla="*/ 184 w 251"/>
                <a:gd name="T27" fmla="*/ 39 h 742"/>
                <a:gd name="T28" fmla="*/ 191 w 251"/>
                <a:gd name="T29" fmla="*/ 52 h 742"/>
                <a:gd name="T30" fmla="*/ 197 w 251"/>
                <a:gd name="T31" fmla="*/ 63 h 742"/>
                <a:gd name="T32" fmla="*/ 202 w 251"/>
                <a:gd name="T33" fmla="*/ 78 h 742"/>
                <a:gd name="T34" fmla="*/ 208 w 251"/>
                <a:gd name="T35" fmla="*/ 93 h 742"/>
                <a:gd name="T36" fmla="*/ 213 w 251"/>
                <a:gd name="T37" fmla="*/ 112 h 742"/>
                <a:gd name="T38" fmla="*/ 219 w 251"/>
                <a:gd name="T39" fmla="*/ 131 h 742"/>
                <a:gd name="T40" fmla="*/ 224 w 251"/>
                <a:gd name="T41" fmla="*/ 152 h 742"/>
                <a:gd name="T42" fmla="*/ 230 w 251"/>
                <a:gd name="T43" fmla="*/ 171 h 742"/>
                <a:gd name="T44" fmla="*/ 234 w 251"/>
                <a:gd name="T45" fmla="*/ 195 h 742"/>
                <a:gd name="T46" fmla="*/ 238 w 251"/>
                <a:gd name="T47" fmla="*/ 217 h 742"/>
                <a:gd name="T48" fmla="*/ 242 w 251"/>
                <a:gd name="T49" fmla="*/ 241 h 742"/>
                <a:gd name="T50" fmla="*/ 245 w 251"/>
                <a:gd name="T51" fmla="*/ 265 h 742"/>
                <a:gd name="T52" fmla="*/ 248 w 251"/>
                <a:gd name="T53" fmla="*/ 288 h 742"/>
                <a:gd name="T54" fmla="*/ 249 w 251"/>
                <a:gd name="T55" fmla="*/ 313 h 742"/>
                <a:gd name="T56" fmla="*/ 251 w 251"/>
                <a:gd name="T57" fmla="*/ 337 h 742"/>
                <a:gd name="T58" fmla="*/ 251 w 251"/>
                <a:gd name="T59" fmla="*/ 362 h 742"/>
                <a:gd name="T60" fmla="*/ 251 w 251"/>
                <a:gd name="T61" fmla="*/ 387 h 742"/>
                <a:gd name="T62" fmla="*/ 247 w 251"/>
                <a:gd name="T63" fmla="*/ 411 h 742"/>
                <a:gd name="T64" fmla="*/ 242 w 251"/>
                <a:gd name="T65" fmla="*/ 437 h 742"/>
                <a:gd name="T66" fmla="*/ 237 w 251"/>
                <a:gd name="T67" fmla="*/ 465 h 742"/>
                <a:gd name="T68" fmla="*/ 230 w 251"/>
                <a:gd name="T69" fmla="*/ 496 h 742"/>
                <a:gd name="T70" fmla="*/ 222 w 251"/>
                <a:gd name="T71" fmla="*/ 524 h 742"/>
                <a:gd name="T72" fmla="*/ 213 w 251"/>
                <a:gd name="T73" fmla="*/ 554 h 742"/>
                <a:gd name="T74" fmla="*/ 205 w 251"/>
                <a:gd name="T75" fmla="*/ 584 h 742"/>
                <a:gd name="T76" fmla="*/ 195 w 251"/>
                <a:gd name="T77" fmla="*/ 611 h 742"/>
                <a:gd name="T78" fmla="*/ 187 w 251"/>
                <a:gd name="T79" fmla="*/ 638 h 742"/>
                <a:gd name="T80" fmla="*/ 178 w 251"/>
                <a:gd name="T81" fmla="*/ 662 h 742"/>
                <a:gd name="T82" fmla="*/ 170 w 251"/>
                <a:gd name="T83" fmla="*/ 684 h 742"/>
                <a:gd name="T84" fmla="*/ 163 w 251"/>
                <a:gd name="T85" fmla="*/ 705 h 742"/>
                <a:gd name="T86" fmla="*/ 156 w 251"/>
                <a:gd name="T87" fmla="*/ 719 h 742"/>
                <a:gd name="T88" fmla="*/ 153 w 251"/>
                <a:gd name="T89" fmla="*/ 731 h 742"/>
                <a:gd name="T90" fmla="*/ 149 w 251"/>
                <a:gd name="T91" fmla="*/ 740 h 742"/>
                <a:gd name="T92" fmla="*/ 149 w 251"/>
                <a:gd name="T93" fmla="*/ 742 h 742"/>
                <a:gd name="T94" fmla="*/ 75 w 251"/>
                <a:gd name="T95" fmla="*/ 662 h 742"/>
                <a:gd name="T96" fmla="*/ 0 w 251"/>
                <a:gd name="T97" fmla="*/ 0 h 742"/>
                <a:gd name="T98" fmla="*/ 113 w 251"/>
                <a:gd name="T99" fmla="*/ 3 h 742"/>
                <a:gd name="T100" fmla="*/ 113 w 251"/>
                <a:gd name="T101" fmla="*/ 3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" h="742">
                  <a:moveTo>
                    <a:pt x="113" y="3"/>
                  </a:moveTo>
                  <a:lnTo>
                    <a:pt x="114" y="2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41" y="2"/>
                  </a:lnTo>
                  <a:lnTo>
                    <a:pt x="146" y="3"/>
                  </a:lnTo>
                  <a:lnTo>
                    <a:pt x="153" y="7"/>
                  </a:lnTo>
                  <a:lnTo>
                    <a:pt x="159" y="10"/>
                  </a:lnTo>
                  <a:lnTo>
                    <a:pt x="166" y="16"/>
                  </a:lnTo>
                  <a:lnTo>
                    <a:pt x="171" y="21"/>
                  </a:lnTo>
                  <a:lnTo>
                    <a:pt x="178" y="31"/>
                  </a:lnTo>
                  <a:lnTo>
                    <a:pt x="184" y="39"/>
                  </a:lnTo>
                  <a:lnTo>
                    <a:pt x="191" y="52"/>
                  </a:lnTo>
                  <a:lnTo>
                    <a:pt x="197" y="63"/>
                  </a:lnTo>
                  <a:lnTo>
                    <a:pt x="202" y="78"/>
                  </a:lnTo>
                  <a:lnTo>
                    <a:pt x="208" y="93"/>
                  </a:lnTo>
                  <a:lnTo>
                    <a:pt x="213" y="112"/>
                  </a:lnTo>
                  <a:lnTo>
                    <a:pt x="219" y="131"/>
                  </a:lnTo>
                  <a:lnTo>
                    <a:pt x="224" y="152"/>
                  </a:lnTo>
                  <a:lnTo>
                    <a:pt x="230" y="171"/>
                  </a:lnTo>
                  <a:lnTo>
                    <a:pt x="234" y="195"/>
                  </a:lnTo>
                  <a:lnTo>
                    <a:pt x="238" y="217"/>
                  </a:lnTo>
                  <a:lnTo>
                    <a:pt x="242" y="241"/>
                  </a:lnTo>
                  <a:lnTo>
                    <a:pt x="245" y="265"/>
                  </a:lnTo>
                  <a:lnTo>
                    <a:pt x="248" y="288"/>
                  </a:lnTo>
                  <a:lnTo>
                    <a:pt x="249" y="313"/>
                  </a:lnTo>
                  <a:lnTo>
                    <a:pt x="251" y="337"/>
                  </a:lnTo>
                  <a:lnTo>
                    <a:pt x="251" y="362"/>
                  </a:lnTo>
                  <a:lnTo>
                    <a:pt x="251" y="387"/>
                  </a:lnTo>
                  <a:lnTo>
                    <a:pt x="247" y="411"/>
                  </a:lnTo>
                  <a:lnTo>
                    <a:pt x="242" y="437"/>
                  </a:lnTo>
                  <a:lnTo>
                    <a:pt x="237" y="465"/>
                  </a:lnTo>
                  <a:lnTo>
                    <a:pt x="230" y="496"/>
                  </a:lnTo>
                  <a:lnTo>
                    <a:pt x="222" y="524"/>
                  </a:lnTo>
                  <a:lnTo>
                    <a:pt x="213" y="554"/>
                  </a:lnTo>
                  <a:lnTo>
                    <a:pt x="205" y="584"/>
                  </a:lnTo>
                  <a:lnTo>
                    <a:pt x="195" y="611"/>
                  </a:lnTo>
                  <a:lnTo>
                    <a:pt x="187" y="638"/>
                  </a:lnTo>
                  <a:lnTo>
                    <a:pt x="178" y="662"/>
                  </a:lnTo>
                  <a:lnTo>
                    <a:pt x="170" y="684"/>
                  </a:lnTo>
                  <a:lnTo>
                    <a:pt x="163" y="705"/>
                  </a:lnTo>
                  <a:lnTo>
                    <a:pt x="156" y="719"/>
                  </a:lnTo>
                  <a:lnTo>
                    <a:pt x="153" y="731"/>
                  </a:lnTo>
                  <a:lnTo>
                    <a:pt x="149" y="740"/>
                  </a:lnTo>
                  <a:lnTo>
                    <a:pt x="149" y="742"/>
                  </a:lnTo>
                  <a:lnTo>
                    <a:pt x="75" y="662"/>
                  </a:lnTo>
                  <a:lnTo>
                    <a:pt x="0" y="0"/>
                  </a:lnTo>
                  <a:lnTo>
                    <a:pt x="113" y="3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2964" y="1757"/>
              <a:ext cx="205" cy="753"/>
            </a:xfrm>
            <a:custGeom>
              <a:avLst/>
              <a:gdLst>
                <a:gd name="T0" fmla="*/ 1 w 205"/>
                <a:gd name="T1" fmla="*/ 0 h 753"/>
                <a:gd name="T2" fmla="*/ 13 w 205"/>
                <a:gd name="T3" fmla="*/ 5 h 753"/>
                <a:gd name="T4" fmla="*/ 31 w 205"/>
                <a:gd name="T5" fmla="*/ 16 h 753"/>
                <a:gd name="T6" fmla="*/ 54 w 205"/>
                <a:gd name="T7" fmla="*/ 30 h 753"/>
                <a:gd name="T8" fmla="*/ 82 w 205"/>
                <a:gd name="T9" fmla="*/ 47 h 753"/>
                <a:gd name="T10" fmla="*/ 107 w 205"/>
                <a:gd name="T11" fmla="*/ 65 h 753"/>
                <a:gd name="T12" fmla="*/ 130 w 205"/>
                <a:gd name="T13" fmla="*/ 82 h 753"/>
                <a:gd name="T14" fmla="*/ 148 w 205"/>
                <a:gd name="T15" fmla="*/ 98 h 753"/>
                <a:gd name="T16" fmla="*/ 159 w 205"/>
                <a:gd name="T17" fmla="*/ 114 h 753"/>
                <a:gd name="T18" fmla="*/ 169 w 205"/>
                <a:gd name="T19" fmla="*/ 143 h 753"/>
                <a:gd name="T20" fmla="*/ 180 w 205"/>
                <a:gd name="T21" fmla="*/ 185 h 753"/>
                <a:gd name="T22" fmla="*/ 191 w 205"/>
                <a:gd name="T23" fmla="*/ 239 h 753"/>
                <a:gd name="T24" fmla="*/ 199 w 205"/>
                <a:gd name="T25" fmla="*/ 303 h 753"/>
                <a:gd name="T26" fmla="*/ 203 w 205"/>
                <a:gd name="T27" fmla="*/ 374 h 753"/>
                <a:gd name="T28" fmla="*/ 203 w 205"/>
                <a:gd name="T29" fmla="*/ 452 h 753"/>
                <a:gd name="T30" fmla="*/ 196 w 205"/>
                <a:gd name="T31" fmla="*/ 533 h 753"/>
                <a:gd name="T32" fmla="*/ 188 w 205"/>
                <a:gd name="T33" fmla="*/ 580 h 753"/>
                <a:gd name="T34" fmla="*/ 180 w 205"/>
                <a:gd name="T35" fmla="*/ 600 h 753"/>
                <a:gd name="T36" fmla="*/ 169 w 205"/>
                <a:gd name="T37" fmla="*/ 626 h 753"/>
                <a:gd name="T38" fmla="*/ 157 w 205"/>
                <a:gd name="T39" fmla="*/ 657 h 753"/>
                <a:gd name="T40" fmla="*/ 143 w 205"/>
                <a:gd name="T41" fmla="*/ 687 h 753"/>
                <a:gd name="T42" fmla="*/ 130 w 205"/>
                <a:gd name="T43" fmla="*/ 715 h 753"/>
                <a:gd name="T44" fmla="*/ 121 w 205"/>
                <a:gd name="T45" fmla="*/ 738 h 753"/>
                <a:gd name="T46" fmla="*/ 116 w 205"/>
                <a:gd name="T47" fmla="*/ 750 h 753"/>
                <a:gd name="T48" fmla="*/ 100 w 205"/>
                <a:gd name="T49" fmla="*/ 692 h 753"/>
                <a:gd name="T50" fmla="*/ 100 w 205"/>
                <a:gd name="T51" fmla="*/ 674 h 753"/>
                <a:gd name="T52" fmla="*/ 98 w 205"/>
                <a:gd name="T53" fmla="*/ 623 h 753"/>
                <a:gd name="T54" fmla="*/ 93 w 205"/>
                <a:gd name="T55" fmla="*/ 551 h 753"/>
                <a:gd name="T56" fmla="*/ 89 w 205"/>
                <a:gd name="T57" fmla="*/ 466 h 753"/>
                <a:gd name="T58" fmla="*/ 81 w 205"/>
                <a:gd name="T59" fmla="*/ 374 h 753"/>
                <a:gd name="T60" fmla="*/ 71 w 205"/>
                <a:gd name="T61" fmla="*/ 284 h 753"/>
                <a:gd name="T62" fmla="*/ 57 w 205"/>
                <a:gd name="T63" fmla="*/ 206 h 753"/>
                <a:gd name="T64" fmla="*/ 42 w 205"/>
                <a:gd name="T65" fmla="*/ 147 h 753"/>
                <a:gd name="T66" fmla="*/ 27 w 205"/>
                <a:gd name="T67" fmla="*/ 104 h 753"/>
                <a:gd name="T68" fmla="*/ 15 w 205"/>
                <a:gd name="T69" fmla="*/ 71 h 753"/>
                <a:gd name="T70" fmla="*/ 8 w 205"/>
                <a:gd name="T71" fmla="*/ 44 h 753"/>
                <a:gd name="T72" fmla="*/ 3 w 205"/>
                <a:gd name="T73" fmla="*/ 26 h 753"/>
                <a:gd name="T74" fmla="*/ 0 w 205"/>
                <a:gd name="T75" fmla="*/ 12 h 753"/>
                <a:gd name="T76" fmla="*/ 0 w 205"/>
                <a:gd name="T77" fmla="*/ 4 h 753"/>
                <a:gd name="T78" fmla="*/ 1 w 205"/>
                <a:gd name="T7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753">
                  <a:moveTo>
                    <a:pt x="1" y="0"/>
                  </a:moveTo>
                  <a:lnTo>
                    <a:pt x="1" y="0"/>
                  </a:lnTo>
                  <a:lnTo>
                    <a:pt x="6" y="2"/>
                  </a:lnTo>
                  <a:lnTo>
                    <a:pt x="13" y="5"/>
                  </a:lnTo>
                  <a:lnTo>
                    <a:pt x="21" y="11"/>
                  </a:lnTo>
                  <a:lnTo>
                    <a:pt x="31" y="16"/>
                  </a:lnTo>
                  <a:lnTo>
                    <a:pt x="42" y="23"/>
                  </a:lnTo>
                  <a:lnTo>
                    <a:pt x="54" y="30"/>
                  </a:lnTo>
                  <a:lnTo>
                    <a:pt x="68" y="39"/>
                  </a:lnTo>
                  <a:lnTo>
                    <a:pt x="82" y="47"/>
                  </a:lnTo>
                  <a:lnTo>
                    <a:pt x="95" y="55"/>
                  </a:lnTo>
                  <a:lnTo>
                    <a:pt x="107" y="65"/>
                  </a:lnTo>
                  <a:lnTo>
                    <a:pt x="120" y="73"/>
                  </a:lnTo>
                  <a:lnTo>
                    <a:pt x="130" y="82"/>
                  </a:lnTo>
                  <a:lnTo>
                    <a:pt x="139" y="90"/>
                  </a:lnTo>
                  <a:lnTo>
                    <a:pt x="148" y="98"/>
                  </a:lnTo>
                  <a:lnTo>
                    <a:pt x="153" y="105"/>
                  </a:lnTo>
                  <a:lnTo>
                    <a:pt x="159" y="114"/>
                  </a:lnTo>
                  <a:lnTo>
                    <a:pt x="163" y="126"/>
                  </a:lnTo>
                  <a:lnTo>
                    <a:pt x="169" y="143"/>
                  </a:lnTo>
                  <a:lnTo>
                    <a:pt x="174" y="163"/>
                  </a:lnTo>
                  <a:lnTo>
                    <a:pt x="180" y="185"/>
                  </a:lnTo>
                  <a:lnTo>
                    <a:pt x="185" y="210"/>
                  </a:lnTo>
                  <a:lnTo>
                    <a:pt x="191" y="239"/>
                  </a:lnTo>
                  <a:lnTo>
                    <a:pt x="196" y="270"/>
                  </a:lnTo>
                  <a:lnTo>
                    <a:pt x="199" y="303"/>
                  </a:lnTo>
                  <a:lnTo>
                    <a:pt x="202" y="338"/>
                  </a:lnTo>
                  <a:lnTo>
                    <a:pt x="203" y="374"/>
                  </a:lnTo>
                  <a:lnTo>
                    <a:pt x="205" y="413"/>
                  </a:lnTo>
                  <a:lnTo>
                    <a:pt x="203" y="452"/>
                  </a:lnTo>
                  <a:lnTo>
                    <a:pt x="201" y="493"/>
                  </a:lnTo>
                  <a:lnTo>
                    <a:pt x="196" y="533"/>
                  </a:lnTo>
                  <a:lnTo>
                    <a:pt x="189" y="575"/>
                  </a:lnTo>
                  <a:lnTo>
                    <a:pt x="188" y="580"/>
                  </a:lnTo>
                  <a:lnTo>
                    <a:pt x="185" y="589"/>
                  </a:lnTo>
                  <a:lnTo>
                    <a:pt x="180" y="600"/>
                  </a:lnTo>
                  <a:lnTo>
                    <a:pt x="176" y="612"/>
                  </a:lnTo>
                  <a:lnTo>
                    <a:pt x="169" y="626"/>
                  </a:lnTo>
                  <a:lnTo>
                    <a:pt x="163" y="642"/>
                  </a:lnTo>
                  <a:lnTo>
                    <a:pt x="157" y="657"/>
                  </a:lnTo>
                  <a:lnTo>
                    <a:pt x="150" y="672"/>
                  </a:lnTo>
                  <a:lnTo>
                    <a:pt x="143" y="687"/>
                  </a:lnTo>
                  <a:lnTo>
                    <a:pt x="137" y="703"/>
                  </a:lnTo>
                  <a:lnTo>
                    <a:pt x="130" y="715"/>
                  </a:lnTo>
                  <a:lnTo>
                    <a:pt x="125" y="728"/>
                  </a:lnTo>
                  <a:lnTo>
                    <a:pt x="121" y="738"/>
                  </a:lnTo>
                  <a:lnTo>
                    <a:pt x="117" y="746"/>
                  </a:lnTo>
                  <a:lnTo>
                    <a:pt x="116" y="750"/>
                  </a:lnTo>
                  <a:lnTo>
                    <a:pt x="116" y="753"/>
                  </a:lnTo>
                  <a:lnTo>
                    <a:pt x="100" y="692"/>
                  </a:lnTo>
                  <a:lnTo>
                    <a:pt x="100" y="686"/>
                  </a:lnTo>
                  <a:lnTo>
                    <a:pt x="100" y="674"/>
                  </a:lnTo>
                  <a:lnTo>
                    <a:pt x="99" y="651"/>
                  </a:lnTo>
                  <a:lnTo>
                    <a:pt x="98" y="623"/>
                  </a:lnTo>
                  <a:lnTo>
                    <a:pt x="96" y="590"/>
                  </a:lnTo>
                  <a:lnTo>
                    <a:pt x="93" y="551"/>
                  </a:lnTo>
                  <a:lnTo>
                    <a:pt x="91" y="509"/>
                  </a:lnTo>
                  <a:lnTo>
                    <a:pt x="89" y="466"/>
                  </a:lnTo>
                  <a:lnTo>
                    <a:pt x="85" y="419"/>
                  </a:lnTo>
                  <a:lnTo>
                    <a:pt x="81" y="374"/>
                  </a:lnTo>
                  <a:lnTo>
                    <a:pt x="75" y="328"/>
                  </a:lnTo>
                  <a:lnTo>
                    <a:pt x="71" y="284"/>
                  </a:lnTo>
                  <a:lnTo>
                    <a:pt x="64" y="243"/>
                  </a:lnTo>
                  <a:lnTo>
                    <a:pt x="57" y="206"/>
                  </a:lnTo>
                  <a:lnTo>
                    <a:pt x="50" y="174"/>
                  </a:lnTo>
                  <a:lnTo>
                    <a:pt x="42" y="147"/>
                  </a:lnTo>
                  <a:lnTo>
                    <a:pt x="32" y="125"/>
                  </a:lnTo>
                  <a:lnTo>
                    <a:pt x="27" y="104"/>
                  </a:lnTo>
                  <a:lnTo>
                    <a:pt x="20" y="86"/>
                  </a:lnTo>
                  <a:lnTo>
                    <a:pt x="15" y="71"/>
                  </a:lnTo>
                  <a:lnTo>
                    <a:pt x="11" y="55"/>
                  </a:lnTo>
                  <a:lnTo>
                    <a:pt x="8" y="44"/>
                  </a:lnTo>
                  <a:lnTo>
                    <a:pt x="4" y="34"/>
                  </a:lnTo>
                  <a:lnTo>
                    <a:pt x="3" y="26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1669" y="2405"/>
              <a:ext cx="218" cy="102"/>
            </a:xfrm>
            <a:custGeom>
              <a:avLst/>
              <a:gdLst>
                <a:gd name="T0" fmla="*/ 184 w 218"/>
                <a:gd name="T1" fmla="*/ 3 h 102"/>
                <a:gd name="T2" fmla="*/ 174 w 218"/>
                <a:gd name="T3" fmla="*/ 2 h 102"/>
                <a:gd name="T4" fmla="*/ 158 w 218"/>
                <a:gd name="T5" fmla="*/ 0 h 102"/>
                <a:gd name="T6" fmla="*/ 135 w 218"/>
                <a:gd name="T7" fmla="*/ 0 h 102"/>
                <a:gd name="T8" fmla="*/ 110 w 218"/>
                <a:gd name="T9" fmla="*/ 2 h 102"/>
                <a:gd name="T10" fmla="*/ 84 w 218"/>
                <a:gd name="T11" fmla="*/ 5 h 102"/>
                <a:gd name="T12" fmla="*/ 57 w 218"/>
                <a:gd name="T13" fmla="*/ 13 h 102"/>
                <a:gd name="T14" fmla="*/ 32 w 218"/>
                <a:gd name="T15" fmla="*/ 24 h 102"/>
                <a:gd name="T16" fmla="*/ 13 w 218"/>
                <a:gd name="T17" fmla="*/ 39 h 102"/>
                <a:gd name="T18" fmla="*/ 2 w 218"/>
                <a:gd name="T19" fmla="*/ 56 h 102"/>
                <a:gd name="T20" fmla="*/ 0 w 218"/>
                <a:gd name="T21" fmla="*/ 70 h 102"/>
                <a:gd name="T22" fmla="*/ 6 w 218"/>
                <a:gd name="T23" fmla="*/ 84 h 102"/>
                <a:gd name="T24" fmla="*/ 16 w 218"/>
                <a:gd name="T25" fmla="*/ 94 h 102"/>
                <a:gd name="T26" fmla="*/ 30 w 218"/>
                <a:gd name="T27" fmla="*/ 99 h 102"/>
                <a:gd name="T28" fmla="*/ 45 w 218"/>
                <a:gd name="T29" fmla="*/ 102 h 102"/>
                <a:gd name="T30" fmla="*/ 60 w 218"/>
                <a:gd name="T31" fmla="*/ 98 h 102"/>
                <a:gd name="T32" fmla="*/ 74 w 218"/>
                <a:gd name="T33" fmla="*/ 87 h 102"/>
                <a:gd name="T34" fmla="*/ 82 w 218"/>
                <a:gd name="T35" fmla="*/ 77 h 102"/>
                <a:gd name="T36" fmla="*/ 91 w 218"/>
                <a:gd name="T37" fmla="*/ 67 h 102"/>
                <a:gd name="T38" fmla="*/ 89 w 218"/>
                <a:gd name="T39" fmla="*/ 58 h 102"/>
                <a:gd name="T40" fmla="*/ 80 w 218"/>
                <a:gd name="T41" fmla="*/ 52 h 102"/>
                <a:gd name="T42" fmla="*/ 70 w 218"/>
                <a:gd name="T43" fmla="*/ 51 h 102"/>
                <a:gd name="T44" fmla="*/ 60 w 218"/>
                <a:gd name="T45" fmla="*/ 51 h 102"/>
                <a:gd name="T46" fmla="*/ 52 w 218"/>
                <a:gd name="T47" fmla="*/ 51 h 102"/>
                <a:gd name="T48" fmla="*/ 45 w 218"/>
                <a:gd name="T49" fmla="*/ 55 h 102"/>
                <a:gd name="T50" fmla="*/ 42 w 218"/>
                <a:gd name="T51" fmla="*/ 66 h 102"/>
                <a:gd name="T52" fmla="*/ 45 w 218"/>
                <a:gd name="T53" fmla="*/ 69 h 102"/>
                <a:gd name="T54" fmla="*/ 50 w 218"/>
                <a:gd name="T55" fmla="*/ 69 h 102"/>
                <a:gd name="T56" fmla="*/ 56 w 218"/>
                <a:gd name="T57" fmla="*/ 69 h 102"/>
                <a:gd name="T58" fmla="*/ 56 w 218"/>
                <a:gd name="T59" fmla="*/ 74 h 102"/>
                <a:gd name="T60" fmla="*/ 46 w 218"/>
                <a:gd name="T61" fmla="*/ 84 h 102"/>
                <a:gd name="T62" fmla="*/ 34 w 218"/>
                <a:gd name="T63" fmla="*/ 81 h 102"/>
                <a:gd name="T64" fmla="*/ 30 w 218"/>
                <a:gd name="T65" fmla="*/ 70 h 102"/>
                <a:gd name="T66" fmla="*/ 30 w 218"/>
                <a:gd name="T67" fmla="*/ 60 h 102"/>
                <a:gd name="T68" fmla="*/ 35 w 218"/>
                <a:gd name="T69" fmla="*/ 49 h 102"/>
                <a:gd name="T70" fmla="*/ 46 w 218"/>
                <a:gd name="T71" fmla="*/ 39 h 102"/>
                <a:gd name="T72" fmla="*/ 63 w 218"/>
                <a:gd name="T73" fmla="*/ 30 h 102"/>
                <a:gd name="T74" fmla="*/ 82 w 218"/>
                <a:gd name="T75" fmla="*/ 24 h 102"/>
                <a:gd name="T76" fmla="*/ 103 w 218"/>
                <a:gd name="T77" fmla="*/ 23 h 102"/>
                <a:gd name="T78" fmla="*/ 124 w 218"/>
                <a:gd name="T79" fmla="*/ 23 h 102"/>
                <a:gd name="T80" fmla="*/ 142 w 218"/>
                <a:gd name="T81" fmla="*/ 26 h 102"/>
                <a:gd name="T82" fmla="*/ 158 w 218"/>
                <a:gd name="T83" fmla="*/ 28 h 102"/>
                <a:gd name="T84" fmla="*/ 170 w 218"/>
                <a:gd name="T85" fmla="*/ 31 h 102"/>
                <a:gd name="T86" fmla="*/ 179 w 218"/>
                <a:gd name="T87" fmla="*/ 34 h 102"/>
                <a:gd name="T88" fmla="*/ 218 w 218"/>
                <a:gd name="T89" fmla="*/ 20 h 102"/>
                <a:gd name="T90" fmla="*/ 187 w 218"/>
                <a:gd name="T91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102">
                  <a:moveTo>
                    <a:pt x="187" y="5"/>
                  </a:moveTo>
                  <a:lnTo>
                    <a:pt x="184" y="3"/>
                  </a:lnTo>
                  <a:lnTo>
                    <a:pt x="180" y="3"/>
                  </a:lnTo>
                  <a:lnTo>
                    <a:pt x="174" y="2"/>
                  </a:lnTo>
                  <a:lnTo>
                    <a:pt x="167" y="2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4" y="2"/>
                  </a:lnTo>
                  <a:lnTo>
                    <a:pt x="110" y="2"/>
                  </a:lnTo>
                  <a:lnTo>
                    <a:pt x="96" y="3"/>
                  </a:lnTo>
                  <a:lnTo>
                    <a:pt x="84" y="5"/>
                  </a:lnTo>
                  <a:lnTo>
                    <a:pt x="70" y="9"/>
                  </a:lnTo>
                  <a:lnTo>
                    <a:pt x="57" y="13"/>
                  </a:lnTo>
                  <a:lnTo>
                    <a:pt x="45" y="19"/>
                  </a:lnTo>
                  <a:lnTo>
                    <a:pt x="32" y="24"/>
                  </a:lnTo>
                  <a:lnTo>
                    <a:pt x="21" y="33"/>
                  </a:lnTo>
                  <a:lnTo>
                    <a:pt x="13" y="39"/>
                  </a:lnTo>
                  <a:lnTo>
                    <a:pt x="6" y="48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2" y="77"/>
                  </a:lnTo>
                  <a:lnTo>
                    <a:pt x="6" y="84"/>
                  </a:lnTo>
                  <a:lnTo>
                    <a:pt x="11" y="90"/>
                  </a:lnTo>
                  <a:lnTo>
                    <a:pt x="16" y="94"/>
                  </a:lnTo>
                  <a:lnTo>
                    <a:pt x="23" y="98"/>
                  </a:lnTo>
                  <a:lnTo>
                    <a:pt x="30" y="99"/>
                  </a:lnTo>
                  <a:lnTo>
                    <a:pt x="38" y="102"/>
                  </a:lnTo>
                  <a:lnTo>
                    <a:pt x="45" y="102"/>
                  </a:lnTo>
                  <a:lnTo>
                    <a:pt x="53" y="101"/>
                  </a:lnTo>
                  <a:lnTo>
                    <a:pt x="60" y="98"/>
                  </a:lnTo>
                  <a:lnTo>
                    <a:pt x="67" y="94"/>
                  </a:lnTo>
                  <a:lnTo>
                    <a:pt x="74" y="87"/>
                  </a:lnTo>
                  <a:lnTo>
                    <a:pt x="78" y="83"/>
                  </a:lnTo>
                  <a:lnTo>
                    <a:pt x="82" y="77"/>
                  </a:lnTo>
                  <a:lnTo>
                    <a:pt x="87" y="74"/>
                  </a:lnTo>
                  <a:lnTo>
                    <a:pt x="91" y="67"/>
                  </a:lnTo>
                  <a:lnTo>
                    <a:pt x="92" y="62"/>
                  </a:lnTo>
                  <a:lnTo>
                    <a:pt x="89" y="58"/>
                  </a:lnTo>
                  <a:lnTo>
                    <a:pt x="84" y="55"/>
                  </a:lnTo>
                  <a:lnTo>
                    <a:pt x="80" y="52"/>
                  </a:lnTo>
                  <a:lnTo>
                    <a:pt x="76" y="52"/>
                  </a:lnTo>
                  <a:lnTo>
                    <a:pt x="70" y="51"/>
                  </a:lnTo>
                  <a:lnTo>
                    <a:pt x="66" y="51"/>
                  </a:lnTo>
                  <a:lnTo>
                    <a:pt x="60" y="51"/>
                  </a:lnTo>
                  <a:lnTo>
                    <a:pt x="56" y="51"/>
                  </a:lnTo>
                  <a:lnTo>
                    <a:pt x="52" y="51"/>
                  </a:lnTo>
                  <a:lnTo>
                    <a:pt x="49" y="52"/>
                  </a:lnTo>
                  <a:lnTo>
                    <a:pt x="45" y="55"/>
                  </a:lnTo>
                  <a:lnTo>
                    <a:pt x="44" y="59"/>
                  </a:lnTo>
                  <a:lnTo>
                    <a:pt x="42" y="66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50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71"/>
                  </a:lnTo>
                  <a:lnTo>
                    <a:pt x="56" y="74"/>
                  </a:lnTo>
                  <a:lnTo>
                    <a:pt x="53" y="81"/>
                  </a:lnTo>
                  <a:lnTo>
                    <a:pt x="46" y="84"/>
                  </a:lnTo>
                  <a:lnTo>
                    <a:pt x="39" y="84"/>
                  </a:lnTo>
                  <a:lnTo>
                    <a:pt x="34" y="81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2" y="56"/>
                  </a:lnTo>
                  <a:lnTo>
                    <a:pt x="35" y="49"/>
                  </a:lnTo>
                  <a:lnTo>
                    <a:pt x="41" y="45"/>
                  </a:lnTo>
                  <a:lnTo>
                    <a:pt x="46" y="39"/>
                  </a:lnTo>
                  <a:lnTo>
                    <a:pt x="55" y="35"/>
                  </a:lnTo>
                  <a:lnTo>
                    <a:pt x="63" y="30"/>
                  </a:lnTo>
                  <a:lnTo>
                    <a:pt x="73" y="27"/>
                  </a:lnTo>
                  <a:lnTo>
                    <a:pt x="82" y="24"/>
                  </a:lnTo>
                  <a:lnTo>
                    <a:pt x="92" y="23"/>
                  </a:lnTo>
                  <a:lnTo>
                    <a:pt x="103" y="23"/>
                  </a:lnTo>
                  <a:lnTo>
                    <a:pt x="113" y="23"/>
                  </a:lnTo>
                  <a:lnTo>
                    <a:pt x="124" y="23"/>
                  </a:lnTo>
                  <a:lnTo>
                    <a:pt x="134" y="24"/>
                  </a:lnTo>
                  <a:lnTo>
                    <a:pt x="142" y="26"/>
                  </a:lnTo>
                  <a:lnTo>
                    <a:pt x="151" y="27"/>
                  </a:lnTo>
                  <a:lnTo>
                    <a:pt x="158" y="28"/>
                  </a:lnTo>
                  <a:lnTo>
                    <a:pt x="166" y="31"/>
                  </a:lnTo>
                  <a:lnTo>
                    <a:pt x="170" y="31"/>
                  </a:lnTo>
                  <a:lnTo>
                    <a:pt x="176" y="33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218" y="20"/>
                  </a:lnTo>
                  <a:lnTo>
                    <a:pt x="180" y="7"/>
                  </a:lnTo>
                  <a:lnTo>
                    <a:pt x="187" y="5"/>
                  </a:lnTo>
                  <a:lnTo>
                    <a:pt x="18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1767" y="2422"/>
              <a:ext cx="580" cy="137"/>
            </a:xfrm>
            <a:custGeom>
              <a:avLst/>
              <a:gdLst>
                <a:gd name="T0" fmla="*/ 534 w 580"/>
                <a:gd name="T1" fmla="*/ 89 h 137"/>
                <a:gd name="T2" fmla="*/ 480 w 580"/>
                <a:gd name="T3" fmla="*/ 73 h 137"/>
                <a:gd name="T4" fmla="*/ 399 w 580"/>
                <a:gd name="T5" fmla="*/ 54 h 137"/>
                <a:gd name="T6" fmla="*/ 302 w 580"/>
                <a:gd name="T7" fmla="*/ 35 h 137"/>
                <a:gd name="T8" fmla="*/ 206 w 580"/>
                <a:gd name="T9" fmla="*/ 25 h 137"/>
                <a:gd name="T10" fmla="*/ 124 w 580"/>
                <a:gd name="T11" fmla="*/ 29 h 137"/>
                <a:gd name="T12" fmla="*/ 69 w 580"/>
                <a:gd name="T13" fmla="*/ 45 h 137"/>
                <a:gd name="T14" fmla="*/ 40 w 580"/>
                <a:gd name="T15" fmla="*/ 64 h 137"/>
                <a:gd name="T16" fmla="*/ 30 w 580"/>
                <a:gd name="T17" fmla="*/ 85 h 137"/>
                <a:gd name="T18" fmla="*/ 36 w 580"/>
                <a:gd name="T19" fmla="*/ 100 h 137"/>
                <a:gd name="T20" fmla="*/ 55 w 580"/>
                <a:gd name="T21" fmla="*/ 109 h 137"/>
                <a:gd name="T22" fmla="*/ 75 w 580"/>
                <a:gd name="T23" fmla="*/ 107 h 137"/>
                <a:gd name="T24" fmla="*/ 90 w 580"/>
                <a:gd name="T25" fmla="*/ 105 h 137"/>
                <a:gd name="T26" fmla="*/ 103 w 580"/>
                <a:gd name="T27" fmla="*/ 95 h 137"/>
                <a:gd name="T28" fmla="*/ 101 w 580"/>
                <a:gd name="T29" fmla="*/ 78 h 137"/>
                <a:gd name="T30" fmla="*/ 83 w 580"/>
                <a:gd name="T31" fmla="*/ 78 h 137"/>
                <a:gd name="T32" fmla="*/ 69 w 580"/>
                <a:gd name="T33" fmla="*/ 89 h 137"/>
                <a:gd name="T34" fmla="*/ 67 w 580"/>
                <a:gd name="T35" fmla="*/ 84 h 137"/>
                <a:gd name="T36" fmla="*/ 81 w 580"/>
                <a:gd name="T37" fmla="*/ 70 h 137"/>
                <a:gd name="T38" fmla="*/ 96 w 580"/>
                <a:gd name="T39" fmla="*/ 61 h 137"/>
                <a:gd name="T40" fmla="*/ 113 w 580"/>
                <a:gd name="T41" fmla="*/ 59 h 137"/>
                <a:gd name="T42" fmla="*/ 125 w 580"/>
                <a:gd name="T43" fmla="*/ 66 h 137"/>
                <a:gd name="T44" fmla="*/ 128 w 580"/>
                <a:gd name="T45" fmla="*/ 85 h 137"/>
                <a:gd name="T46" fmla="*/ 120 w 580"/>
                <a:gd name="T47" fmla="*/ 106 h 137"/>
                <a:gd name="T48" fmla="*/ 103 w 580"/>
                <a:gd name="T49" fmla="*/ 126 h 137"/>
                <a:gd name="T50" fmla="*/ 76 w 580"/>
                <a:gd name="T51" fmla="*/ 135 h 137"/>
                <a:gd name="T52" fmla="*/ 47 w 580"/>
                <a:gd name="T53" fmla="*/ 132 h 137"/>
                <a:gd name="T54" fmla="*/ 18 w 580"/>
                <a:gd name="T55" fmla="*/ 116 h 137"/>
                <a:gd name="T56" fmla="*/ 3 w 580"/>
                <a:gd name="T57" fmla="*/ 92 h 137"/>
                <a:gd name="T58" fmla="*/ 1 w 580"/>
                <a:gd name="T59" fmla="*/ 68 h 137"/>
                <a:gd name="T60" fmla="*/ 15 w 580"/>
                <a:gd name="T61" fmla="*/ 46 h 137"/>
                <a:gd name="T62" fmla="*/ 42 w 580"/>
                <a:gd name="T63" fmla="*/ 27 h 137"/>
                <a:gd name="T64" fmla="*/ 82 w 580"/>
                <a:gd name="T65" fmla="*/ 10 h 137"/>
                <a:gd name="T66" fmla="*/ 153 w 580"/>
                <a:gd name="T67" fmla="*/ 0 h 137"/>
                <a:gd name="T68" fmla="*/ 262 w 580"/>
                <a:gd name="T69" fmla="*/ 2 h 137"/>
                <a:gd name="T70" fmla="*/ 381 w 580"/>
                <a:gd name="T71" fmla="*/ 7 h 137"/>
                <a:gd name="T72" fmla="*/ 486 w 580"/>
                <a:gd name="T73" fmla="*/ 17 h 137"/>
                <a:gd name="T74" fmla="*/ 550 w 580"/>
                <a:gd name="T75" fmla="*/ 22 h 137"/>
                <a:gd name="T76" fmla="*/ 572 w 580"/>
                <a:gd name="T77" fmla="*/ 31 h 137"/>
                <a:gd name="T78" fmla="*/ 579 w 580"/>
                <a:gd name="T79" fmla="*/ 39 h 137"/>
                <a:gd name="T80" fmla="*/ 575 w 580"/>
                <a:gd name="T81" fmla="*/ 49 h 137"/>
                <a:gd name="T82" fmla="*/ 566 w 580"/>
                <a:gd name="T83" fmla="*/ 61 h 137"/>
                <a:gd name="T84" fmla="*/ 557 w 580"/>
                <a:gd name="T85" fmla="*/ 75 h 137"/>
                <a:gd name="T86" fmla="*/ 547 w 580"/>
                <a:gd name="T87" fmla="*/ 8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137">
                  <a:moveTo>
                    <a:pt x="546" y="92"/>
                  </a:moveTo>
                  <a:lnTo>
                    <a:pt x="541" y="91"/>
                  </a:lnTo>
                  <a:lnTo>
                    <a:pt x="534" y="89"/>
                  </a:lnTo>
                  <a:lnTo>
                    <a:pt x="520" y="84"/>
                  </a:lnTo>
                  <a:lnTo>
                    <a:pt x="502" y="80"/>
                  </a:lnTo>
                  <a:lnTo>
                    <a:pt x="480" y="73"/>
                  </a:lnTo>
                  <a:lnTo>
                    <a:pt x="455" y="67"/>
                  </a:lnTo>
                  <a:lnTo>
                    <a:pt x="427" y="60"/>
                  </a:lnTo>
                  <a:lnTo>
                    <a:pt x="399" y="54"/>
                  </a:lnTo>
                  <a:lnTo>
                    <a:pt x="366" y="48"/>
                  </a:lnTo>
                  <a:lnTo>
                    <a:pt x="334" y="41"/>
                  </a:lnTo>
                  <a:lnTo>
                    <a:pt x="302" y="35"/>
                  </a:lnTo>
                  <a:lnTo>
                    <a:pt x="269" y="31"/>
                  </a:lnTo>
                  <a:lnTo>
                    <a:pt x="235" y="27"/>
                  </a:lnTo>
                  <a:lnTo>
                    <a:pt x="206" y="25"/>
                  </a:lnTo>
                  <a:lnTo>
                    <a:pt x="175" y="25"/>
                  </a:lnTo>
                  <a:lnTo>
                    <a:pt x="149" y="27"/>
                  </a:lnTo>
                  <a:lnTo>
                    <a:pt x="124" y="29"/>
                  </a:lnTo>
                  <a:lnTo>
                    <a:pt x="103" y="34"/>
                  </a:lnTo>
                  <a:lnTo>
                    <a:pt x="85" y="38"/>
                  </a:lnTo>
                  <a:lnTo>
                    <a:pt x="69" y="45"/>
                  </a:lnTo>
                  <a:lnTo>
                    <a:pt x="57" y="50"/>
                  </a:lnTo>
                  <a:lnTo>
                    <a:pt x="47" y="57"/>
                  </a:lnTo>
                  <a:lnTo>
                    <a:pt x="40" y="64"/>
                  </a:lnTo>
                  <a:lnTo>
                    <a:pt x="35" y="71"/>
                  </a:lnTo>
                  <a:lnTo>
                    <a:pt x="32" y="78"/>
                  </a:lnTo>
                  <a:lnTo>
                    <a:pt x="30" y="85"/>
                  </a:lnTo>
                  <a:lnTo>
                    <a:pt x="30" y="91"/>
                  </a:lnTo>
                  <a:lnTo>
                    <a:pt x="33" y="96"/>
                  </a:lnTo>
                  <a:lnTo>
                    <a:pt x="36" y="100"/>
                  </a:lnTo>
                  <a:lnTo>
                    <a:pt x="42" y="105"/>
                  </a:lnTo>
                  <a:lnTo>
                    <a:pt x="47" y="107"/>
                  </a:lnTo>
                  <a:lnTo>
                    <a:pt x="55" y="109"/>
                  </a:lnTo>
                  <a:lnTo>
                    <a:pt x="62" y="109"/>
                  </a:lnTo>
                  <a:lnTo>
                    <a:pt x="69" y="109"/>
                  </a:lnTo>
                  <a:lnTo>
                    <a:pt x="75" y="107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90" y="105"/>
                  </a:lnTo>
                  <a:lnTo>
                    <a:pt x="94" y="102"/>
                  </a:lnTo>
                  <a:lnTo>
                    <a:pt x="99" y="100"/>
                  </a:lnTo>
                  <a:lnTo>
                    <a:pt x="103" y="95"/>
                  </a:lnTo>
                  <a:lnTo>
                    <a:pt x="106" y="89"/>
                  </a:lnTo>
                  <a:lnTo>
                    <a:pt x="104" y="82"/>
                  </a:lnTo>
                  <a:lnTo>
                    <a:pt x="101" y="78"/>
                  </a:lnTo>
                  <a:lnTo>
                    <a:pt x="96" y="75"/>
                  </a:lnTo>
                  <a:lnTo>
                    <a:pt x="90" y="75"/>
                  </a:lnTo>
                  <a:lnTo>
                    <a:pt x="83" y="78"/>
                  </a:lnTo>
                  <a:lnTo>
                    <a:pt x="79" y="82"/>
                  </a:lnTo>
                  <a:lnTo>
                    <a:pt x="72" y="85"/>
                  </a:lnTo>
                  <a:lnTo>
                    <a:pt x="69" y="89"/>
                  </a:lnTo>
                  <a:lnTo>
                    <a:pt x="65" y="91"/>
                  </a:lnTo>
                  <a:lnTo>
                    <a:pt x="65" y="89"/>
                  </a:lnTo>
                  <a:lnTo>
                    <a:pt x="67" y="84"/>
                  </a:lnTo>
                  <a:lnTo>
                    <a:pt x="72" y="77"/>
                  </a:lnTo>
                  <a:lnTo>
                    <a:pt x="75" y="73"/>
                  </a:lnTo>
                  <a:lnTo>
                    <a:pt x="81" y="70"/>
                  </a:lnTo>
                  <a:lnTo>
                    <a:pt x="85" y="67"/>
                  </a:lnTo>
                  <a:lnTo>
                    <a:pt x="90" y="64"/>
                  </a:lnTo>
                  <a:lnTo>
                    <a:pt x="96" y="61"/>
                  </a:lnTo>
                  <a:lnTo>
                    <a:pt x="101" y="60"/>
                  </a:lnTo>
                  <a:lnTo>
                    <a:pt x="106" y="59"/>
                  </a:lnTo>
                  <a:lnTo>
                    <a:pt x="113" y="59"/>
                  </a:lnTo>
                  <a:lnTo>
                    <a:pt x="117" y="60"/>
                  </a:lnTo>
                  <a:lnTo>
                    <a:pt x="121" y="63"/>
                  </a:lnTo>
                  <a:lnTo>
                    <a:pt x="125" y="66"/>
                  </a:lnTo>
                  <a:lnTo>
                    <a:pt x="128" y="73"/>
                  </a:lnTo>
                  <a:lnTo>
                    <a:pt x="128" y="78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5" y="100"/>
                  </a:lnTo>
                  <a:lnTo>
                    <a:pt x="120" y="106"/>
                  </a:lnTo>
                  <a:lnTo>
                    <a:pt x="115" y="114"/>
                  </a:lnTo>
                  <a:lnTo>
                    <a:pt x="108" y="120"/>
                  </a:lnTo>
                  <a:lnTo>
                    <a:pt x="103" y="126"/>
                  </a:lnTo>
                  <a:lnTo>
                    <a:pt x="93" y="130"/>
                  </a:lnTo>
                  <a:lnTo>
                    <a:pt x="85" y="132"/>
                  </a:lnTo>
                  <a:lnTo>
                    <a:pt x="76" y="135"/>
                  </a:lnTo>
                  <a:lnTo>
                    <a:pt x="67" y="137"/>
                  </a:lnTo>
                  <a:lnTo>
                    <a:pt x="57" y="135"/>
                  </a:lnTo>
                  <a:lnTo>
                    <a:pt x="47" y="132"/>
                  </a:lnTo>
                  <a:lnTo>
                    <a:pt x="37" y="130"/>
                  </a:lnTo>
                  <a:lnTo>
                    <a:pt x="28" y="124"/>
                  </a:lnTo>
                  <a:lnTo>
                    <a:pt x="18" y="116"/>
                  </a:lnTo>
                  <a:lnTo>
                    <a:pt x="11" y="107"/>
                  </a:lnTo>
                  <a:lnTo>
                    <a:pt x="5" y="100"/>
                  </a:lnTo>
                  <a:lnTo>
                    <a:pt x="3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4" y="63"/>
                  </a:lnTo>
                  <a:lnTo>
                    <a:pt x="8" y="54"/>
                  </a:lnTo>
                  <a:lnTo>
                    <a:pt x="15" y="46"/>
                  </a:lnTo>
                  <a:lnTo>
                    <a:pt x="22" y="41"/>
                  </a:lnTo>
                  <a:lnTo>
                    <a:pt x="32" y="34"/>
                  </a:lnTo>
                  <a:lnTo>
                    <a:pt x="42" y="27"/>
                  </a:lnTo>
                  <a:lnTo>
                    <a:pt x="53" y="21"/>
                  </a:lnTo>
                  <a:lnTo>
                    <a:pt x="67" y="16"/>
                  </a:lnTo>
                  <a:lnTo>
                    <a:pt x="82" y="10"/>
                  </a:lnTo>
                  <a:lnTo>
                    <a:pt x="100" y="6"/>
                  </a:lnTo>
                  <a:lnTo>
                    <a:pt x="124" y="3"/>
                  </a:lnTo>
                  <a:lnTo>
                    <a:pt x="153" y="0"/>
                  </a:lnTo>
                  <a:lnTo>
                    <a:pt x="188" y="0"/>
                  </a:lnTo>
                  <a:lnTo>
                    <a:pt x="223" y="0"/>
                  </a:lnTo>
                  <a:lnTo>
                    <a:pt x="262" y="2"/>
                  </a:lnTo>
                  <a:lnTo>
                    <a:pt x="302" y="3"/>
                  </a:lnTo>
                  <a:lnTo>
                    <a:pt x="342" y="6"/>
                  </a:lnTo>
                  <a:lnTo>
                    <a:pt x="381" y="7"/>
                  </a:lnTo>
                  <a:lnTo>
                    <a:pt x="419" y="10"/>
                  </a:lnTo>
                  <a:lnTo>
                    <a:pt x="454" y="13"/>
                  </a:lnTo>
                  <a:lnTo>
                    <a:pt x="486" y="17"/>
                  </a:lnTo>
                  <a:lnTo>
                    <a:pt x="512" y="18"/>
                  </a:lnTo>
                  <a:lnTo>
                    <a:pt x="534" y="21"/>
                  </a:lnTo>
                  <a:lnTo>
                    <a:pt x="550" y="22"/>
                  </a:lnTo>
                  <a:lnTo>
                    <a:pt x="558" y="25"/>
                  </a:lnTo>
                  <a:lnTo>
                    <a:pt x="565" y="28"/>
                  </a:lnTo>
                  <a:lnTo>
                    <a:pt x="572" y="31"/>
                  </a:lnTo>
                  <a:lnTo>
                    <a:pt x="575" y="32"/>
                  </a:lnTo>
                  <a:lnTo>
                    <a:pt x="578" y="35"/>
                  </a:lnTo>
                  <a:lnTo>
                    <a:pt x="579" y="39"/>
                  </a:lnTo>
                  <a:lnTo>
                    <a:pt x="580" y="42"/>
                  </a:lnTo>
                  <a:lnTo>
                    <a:pt x="579" y="43"/>
                  </a:lnTo>
                  <a:lnTo>
                    <a:pt x="575" y="49"/>
                  </a:lnTo>
                  <a:lnTo>
                    <a:pt x="572" y="53"/>
                  </a:lnTo>
                  <a:lnTo>
                    <a:pt x="569" y="57"/>
                  </a:lnTo>
                  <a:lnTo>
                    <a:pt x="566" y="61"/>
                  </a:lnTo>
                  <a:lnTo>
                    <a:pt x="564" y="67"/>
                  </a:lnTo>
                  <a:lnTo>
                    <a:pt x="559" y="71"/>
                  </a:lnTo>
                  <a:lnTo>
                    <a:pt x="557" y="75"/>
                  </a:lnTo>
                  <a:lnTo>
                    <a:pt x="554" y="80"/>
                  </a:lnTo>
                  <a:lnTo>
                    <a:pt x="551" y="84"/>
                  </a:lnTo>
                  <a:lnTo>
                    <a:pt x="547" y="89"/>
                  </a:lnTo>
                  <a:lnTo>
                    <a:pt x="546" y="92"/>
                  </a:lnTo>
                  <a:lnTo>
                    <a:pt x="54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2315" y="2397"/>
              <a:ext cx="336" cy="238"/>
            </a:xfrm>
            <a:custGeom>
              <a:avLst/>
              <a:gdLst>
                <a:gd name="T0" fmla="*/ 332 w 336"/>
                <a:gd name="T1" fmla="*/ 71 h 238"/>
                <a:gd name="T2" fmla="*/ 315 w 336"/>
                <a:gd name="T3" fmla="*/ 54 h 238"/>
                <a:gd name="T4" fmla="*/ 284 w 336"/>
                <a:gd name="T5" fmla="*/ 32 h 238"/>
                <a:gd name="T6" fmla="*/ 240 w 336"/>
                <a:gd name="T7" fmla="*/ 10 h 238"/>
                <a:gd name="T8" fmla="*/ 185 w 336"/>
                <a:gd name="T9" fmla="*/ 0 h 238"/>
                <a:gd name="T10" fmla="*/ 119 w 336"/>
                <a:gd name="T11" fmla="*/ 10 h 238"/>
                <a:gd name="T12" fmla="*/ 57 w 336"/>
                <a:gd name="T13" fmla="*/ 46 h 238"/>
                <a:gd name="T14" fmla="*/ 14 w 336"/>
                <a:gd name="T15" fmla="*/ 103 h 238"/>
                <a:gd name="T16" fmla="*/ 0 w 336"/>
                <a:gd name="T17" fmla="*/ 163 h 238"/>
                <a:gd name="T18" fmla="*/ 24 w 336"/>
                <a:gd name="T19" fmla="*/ 212 h 238"/>
                <a:gd name="T20" fmla="*/ 101 w 336"/>
                <a:gd name="T21" fmla="*/ 238 h 238"/>
                <a:gd name="T22" fmla="*/ 181 w 336"/>
                <a:gd name="T23" fmla="*/ 227 h 238"/>
                <a:gd name="T24" fmla="*/ 224 w 336"/>
                <a:gd name="T25" fmla="*/ 189 h 238"/>
                <a:gd name="T26" fmla="*/ 233 w 336"/>
                <a:gd name="T27" fmla="*/ 141 h 238"/>
                <a:gd name="T28" fmla="*/ 213 w 336"/>
                <a:gd name="T29" fmla="*/ 93 h 238"/>
                <a:gd name="T30" fmla="*/ 166 w 336"/>
                <a:gd name="T31" fmla="*/ 66 h 238"/>
                <a:gd name="T32" fmla="*/ 106 w 336"/>
                <a:gd name="T33" fmla="*/ 66 h 238"/>
                <a:gd name="T34" fmla="*/ 66 w 336"/>
                <a:gd name="T35" fmla="*/ 88 h 238"/>
                <a:gd name="T36" fmla="*/ 50 w 336"/>
                <a:gd name="T37" fmla="*/ 121 h 238"/>
                <a:gd name="T38" fmla="*/ 55 w 336"/>
                <a:gd name="T39" fmla="*/ 153 h 238"/>
                <a:gd name="T40" fmla="*/ 84 w 336"/>
                <a:gd name="T41" fmla="*/ 176 h 238"/>
                <a:gd name="T42" fmla="*/ 133 w 336"/>
                <a:gd name="T43" fmla="*/ 177 h 238"/>
                <a:gd name="T44" fmla="*/ 165 w 336"/>
                <a:gd name="T45" fmla="*/ 164 h 238"/>
                <a:gd name="T46" fmla="*/ 174 w 336"/>
                <a:gd name="T47" fmla="*/ 144 h 238"/>
                <a:gd name="T48" fmla="*/ 173 w 336"/>
                <a:gd name="T49" fmla="*/ 123 h 238"/>
                <a:gd name="T50" fmla="*/ 165 w 336"/>
                <a:gd name="T51" fmla="*/ 107 h 238"/>
                <a:gd name="T52" fmla="*/ 160 w 336"/>
                <a:gd name="T53" fmla="*/ 103 h 238"/>
                <a:gd name="T54" fmla="*/ 162 w 336"/>
                <a:gd name="T55" fmla="*/ 114 h 238"/>
                <a:gd name="T56" fmla="*/ 160 w 336"/>
                <a:gd name="T57" fmla="*/ 127 h 238"/>
                <a:gd name="T58" fmla="*/ 155 w 336"/>
                <a:gd name="T59" fmla="*/ 139 h 238"/>
                <a:gd name="T60" fmla="*/ 142 w 336"/>
                <a:gd name="T61" fmla="*/ 151 h 238"/>
                <a:gd name="T62" fmla="*/ 123 w 336"/>
                <a:gd name="T63" fmla="*/ 155 h 238"/>
                <a:gd name="T64" fmla="*/ 103 w 336"/>
                <a:gd name="T65" fmla="*/ 152 h 238"/>
                <a:gd name="T66" fmla="*/ 89 w 336"/>
                <a:gd name="T67" fmla="*/ 145 h 238"/>
                <a:gd name="T68" fmla="*/ 81 w 336"/>
                <a:gd name="T69" fmla="*/ 131 h 238"/>
                <a:gd name="T70" fmla="*/ 87 w 336"/>
                <a:gd name="T71" fmla="*/ 113 h 238"/>
                <a:gd name="T72" fmla="*/ 105 w 336"/>
                <a:gd name="T73" fmla="*/ 91 h 238"/>
                <a:gd name="T74" fmla="*/ 130 w 336"/>
                <a:gd name="T75" fmla="*/ 79 h 238"/>
                <a:gd name="T76" fmla="*/ 156 w 336"/>
                <a:gd name="T77" fmla="*/ 81 h 238"/>
                <a:gd name="T78" fmla="*/ 180 w 336"/>
                <a:gd name="T79" fmla="*/ 93 h 238"/>
                <a:gd name="T80" fmla="*/ 195 w 336"/>
                <a:gd name="T81" fmla="*/ 114 h 238"/>
                <a:gd name="T82" fmla="*/ 201 w 336"/>
                <a:gd name="T83" fmla="*/ 139 h 238"/>
                <a:gd name="T84" fmla="*/ 188 w 336"/>
                <a:gd name="T85" fmla="*/ 166 h 238"/>
                <a:gd name="T86" fmla="*/ 165 w 336"/>
                <a:gd name="T87" fmla="*/ 191 h 238"/>
                <a:gd name="T88" fmla="*/ 134 w 336"/>
                <a:gd name="T89" fmla="*/ 208 h 238"/>
                <a:gd name="T90" fmla="*/ 98 w 336"/>
                <a:gd name="T91" fmla="*/ 213 h 238"/>
                <a:gd name="T92" fmla="*/ 57 w 336"/>
                <a:gd name="T93" fmla="*/ 201 h 238"/>
                <a:gd name="T94" fmla="*/ 27 w 336"/>
                <a:gd name="T95" fmla="*/ 169 h 238"/>
                <a:gd name="T96" fmla="*/ 25 w 336"/>
                <a:gd name="T97" fmla="*/ 125 h 238"/>
                <a:gd name="T98" fmla="*/ 50 w 336"/>
                <a:gd name="T99" fmla="*/ 81 h 238"/>
                <a:gd name="T100" fmla="*/ 92 w 336"/>
                <a:gd name="T101" fmla="*/ 43 h 238"/>
                <a:gd name="T102" fmla="*/ 144 w 336"/>
                <a:gd name="T103" fmla="*/ 22 h 238"/>
                <a:gd name="T104" fmla="*/ 197 w 336"/>
                <a:gd name="T105" fmla="*/ 25 h 238"/>
                <a:gd name="T106" fmla="*/ 241 w 336"/>
                <a:gd name="T107" fmla="*/ 43 h 238"/>
                <a:gd name="T108" fmla="*/ 273 w 336"/>
                <a:gd name="T109" fmla="*/ 66 h 238"/>
                <a:gd name="T110" fmla="*/ 294 w 336"/>
                <a:gd name="T111" fmla="*/ 89 h 238"/>
                <a:gd name="T112" fmla="*/ 305 w 336"/>
                <a:gd name="T113" fmla="*/ 107 h 238"/>
                <a:gd name="T114" fmla="*/ 311 w 336"/>
                <a:gd name="T115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238">
                  <a:moveTo>
                    <a:pt x="336" y="75"/>
                  </a:moveTo>
                  <a:lnTo>
                    <a:pt x="334" y="74"/>
                  </a:lnTo>
                  <a:lnTo>
                    <a:pt x="332" y="71"/>
                  </a:lnTo>
                  <a:lnTo>
                    <a:pt x="327" y="67"/>
                  </a:lnTo>
                  <a:lnTo>
                    <a:pt x="322" y="61"/>
                  </a:lnTo>
                  <a:lnTo>
                    <a:pt x="315" y="54"/>
                  </a:lnTo>
                  <a:lnTo>
                    <a:pt x="305" y="46"/>
                  </a:lnTo>
                  <a:lnTo>
                    <a:pt x="295" y="39"/>
                  </a:lnTo>
                  <a:lnTo>
                    <a:pt x="284" y="32"/>
                  </a:lnTo>
                  <a:lnTo>
                    <a:pt x="270" y="24"/>
                  </a:lnTo>
                  <a:lnTo>
                    <a:pt x="255" y="17"/>
                  </a:lnTo>
                  <a:lnTo>
                    <a:pt x="240" y="10"/>
                  </a:lnTo>
                  <a:lnTo>
                    <a:pt x="223" y="7"/>
                  </a:lnTo>
                  <a:lnTo>
                    <a:pt x="204" y="3"/>
                  </a:lnTo>
                  <a:lnTo>
                    <a:pt x="185" y="0"/>
                  </a:lnTo>
                  <a:lnTo>
                    <a:pt x="163" y="2"/>
                  </a:lnTo>
                  <a:lnTo>
                    <a:pt x="142" y="4"/>
                  </a:lnTo>
                  <a:lnTo>
                    <a:pt x="119" y="10"/>
                  </a:lnTo>
                  <a:lnTo>
                    <a:pt x="98" y="18"/>
                  </a:lnTo>
                  <a:lnTo>
                    <a:pt x="77" y="31"/>
                  </a:lnTo>
                  <a:lnTo>
                    <a:pt x="57" y="46"/>
                  </a:lnTo>
                  <a:lnTo>
                    <a:pt x="41" y="64"/>
                  </a:lnTo>
                  <a:lnTo>
                    <a:pt x="27" y="82"/>
                  </a:lnTo>
                  <a:lnTo>
                    <a:pt x="14" y="103"/>
                  </a:lnTo>
                  <a:lnTo>
                    <a:pt x="6" y="123"/>
                  </a:lnTo>
                  <a:lnTo>
                    <a:pt x="0" y="142"/>
                  </a:lnTo>
                  <a:lnTo>
                    <a:pt x="0" y="163"/>
                  </a:lnTo>
                  <a:lnTo>
                    <a:pt x="3" y="181"/>
                  </a:lnTo>
                  <a:lnTo>
                    <a:pt x="11" y="198"/>
                  </a:lnTo>
                  <a:lnTo>
                    <a:pt x="24" y="212"/>
                  </a:lnTo>
                  <a:lnTo>
                    <a:pt x="43" y="224"/>
                  </a:lnTo>
                  <a:lnTo>
                    <a:pt x="69" y="234"/>
                  </a:lnTo>
                  <a:lnTo>
                    <a:pt x="101" y="238"/>
                  </a:lnTo>
                  <a:lnTo>
                    <a:pt x="131" y="238"/>
                  </a:lnTo>
                  <a:lnTo>
                    <a:pt x="159" y="235"/>
                  </a:lnTo>
                  <a:lnTo>
                    <a:pt x="181" y="227"/>
                  </a:lnTo>
                  <a:lnTo>
                    <a:pt x="201" y="217"/>
                  </a:lnTo>
                  <a:lnTo>
                    <a:pt x="213" y="205"/>
                  </a:lnTo>
                  <a:lnTo>
                    <a:pt x="224" y="189"/>
                  </a:lnTo>
                  <a:lnTo>
                    <a:pt x="230" y="174"/>
                  </a:lnTo>
                  <a:lnTo>
                    <a:pt x="234" y="157"/>
                  </a:lnTo>
                  <a:lnTo>
                    <a:pt x="233" y="141"/>
                  </a:lnTo>
                  <a:lnTo>
                    <a:pt x="230" y="124"/>
                  </a:lnTo>
                  <a:lnTo>
                    <a:pt x="223" y="107"/>
                  </a:lnTo>
                  <a:lnTo>
                    <a:pt x="213" y="93"/>
                  </a:lnTo>
                  <a:lnTo>
                    <a:pt x="199" y="81"/>
                  </a:lnTo>
                  <a:lnTo>
                    <a:pt x="184" y="71"/>
                  </a:lnTo>
                  <a:lnTo>
                    <a:pt x="166" y="66"/>
                  </a:lnTo>
                  <a:lnTo>
                    <a:pt x="145" y="63"/>
                  </a:lnTo>
                  <a:lnTo>
                    <a:pt x="124" y="63"/>
                  </a:lnTo>
                  <a:lnTo>
                    <a:pt x="106" y="66"/>
                  </a:lnTo>
                  <a:lnTo>
                    <a:pt x="91" y="71"/>
                  </a:lnTo>
                  <a:lnTo>
                    <a:pt x="77" y="79"/>
                  </a:lnTo>
                  <a:lnTo>
                    <a:pt x="66" y="88"/>
                  </a:lnTo>
                  <a:lnTo>
                    <a:pt x="57" y="98"/>
                  </a:lnTo>
                  <a:lnTo>
                    <a:pt x="52" y="109"/>
                  </a:lnTo>
                  <a:lnTo>
                    <a:pt x="50" y="121"/>
                  </a:lnTo>
                  <a:lnTo>
                    <a:pt x="49" y="132"/>
                  </a:lnTo>
                  <a:lnTo>
                    <a:pt x="50" y="144"/>
                  </a:lnTo>
                  <a:lnTo>
                    <a:pt x="55" y="153"/>
                  </a:lnTo>
                  <a:lnTo>
                    <a:pt x="63" y="163"/>
                  </a:lnTo>
                  <a:lnTo>
                    <a:pt x="71" y="170"/>
                  </a:lnTo>
                  <a:lnTo>
                    <a:pt x="84" y="176"/>
                  </a:lnTo>
                  <a:lnTo>
                    <a:pt x="99" y="178"/>
                  </a:lnTo>
                  <a:lnTo>
                    <a:pt x="116" y="180"/>
                  </a:lnTo>
                  <a:lnTo>
                    <a:pt x="133" y="177"/>
                  </a:lnTo>
                  <a:lnTo>
                    <a:pt x="145" y="174"/>
                  </a:lnTo>
                  <a:lnTo>
                    <a:pt x="156" y="169"/>
                  </a:lnTo>
                  <a:lnTo>
                    <a:pt x="165" y="164"/>
                  </a:lnTo>
                  <a:lnTo>
                    <a:pt x="169" y="157"/>
                  </a:lnTo>
                  <a:lnTo>
                    <a:pt x="173" y="151"/>
                  </a:lnTo>
                  <a:lnTo>
                    <a:pt x="174" y="144"/>
                  </a:lnTo>
                  <a:lnTo>
                    <a:pt x="176" y="138"/>
                  </a:lnTo>
                  <a:lnTo>
                    <a:pt x="174" y="130"/>
                  </a:lnTo>
                  <a:lnTo>
                    <a:pt x="173" y="123"/>
                  </a:lnTo>
                  <a:lnTo>
                    <a:pt x="169" y="117"/>
                  </a:lnTo>
                  <a:lnTo>
                    <a:pt x="167" y="113"/>
                  </a:lnTo>
                  <a:lnTo>
                    <a:pt x="165" y="107"/>
                  </a:lnTo>
                  <a:lnTo>
                    <a:pt x="162" y="105"/>
                  </a:lnTo>
                  <a:lnTo>
                    <a:pt x="160" y="102"/>
                  </a:lnTo>
                  <a:lnTo>
                    <a:pt x="160" y="103"/>
                  </a:lnTo>
                  <a:lnTo>
                    <a:pt x="162" y="107"/>
                  </a:lnTo>
                  <a:lnTo>
                    <a:pt x="162" y="109"/>
                  </a:lnTo>
                  <a:lnTo>
                    <a:pt x="162" y="114"/>
                  </a:lnTo>
                  <a:lnTo>
                    <a:pt x="162" y="118"/>
                  </a:lnTo>
                  <a:lnTo>
                    <a:pt x="162" y="123"/>
                  </a:lnTo>
                  <a:lnTo>
                    <a:pt x="160" y="127"/>
                  </a:lnTo>
                  <a:lnTo>
                    <a:pt x="159" y="131"/>
                  </a:lnTo>
                  <a:lnTo>
                    <a:pt x="158" y="135"/>
                  </a:lnTo>
                  <a:lnTo>
                    <a:pt x="155" y="139"/>
                  </a:lnTo>
                  <a:lnTo>
                    <a:pt x="152" y="144"/>
                  </a:lnTo>
                  <a:lnTo>
                    <a:pt x="148" y="146"/>
                  </a:lnTo>
                  <a:lnTo>
                    <a:pt x="142" y="151"/>
                  </a:lnTo>
                  <a:lnTo>
                    <a:pt x="137" y="153"/>
                  </a:lnTo>
                  <a:lnTo>
                    <a:pt x="130" y="153"/>
                  </a:lnTo>
                  <a:lnTo>
                    <a:pt x="123" y="155"/>
                  </a:lnTo>
                  <a:lnTo>
                    <a:pt x="116" y="155"/>
                  </a:lnTo>
                  <a:lnTo>
                    <a:pt x="110" y="155"/>
                  </a:lnTo>
                  <a:lnTo>
                    <a:pt x="103" y="152"/>
                  </a:lnTo>
                  <a:lnTo>
                    <a:pt x="98" y="151"/>
                  </a:lnTo>
                  <a:lnTo>
                    <a:pt x="92" y="148"/>
                  </a:lnTo>
                  <a:lnTo>
                    <a:pt x="89" y="145"/>
                  </a:lnTo>
                  <a:lnTo>
                    <a:pt x="85" y="141"/>
                  </a:lnTo>
                  <a:lnTo>
                    <a:pt x="82" y="137"/>
                  </a:lnTo>
                  <a:lnTo>
                    <a:pt x="81" y="131"/>
                  </a:lnTo>
                  <a:lnTo>
                    <a:pt x="82" y="125"/>
                  </a:lnTo>
                  <a:lnTo>
                    <a:pt x="82" y="118"/>
                  </a:lnTo>
                  <a:lnTo>
                    <a:pt x="87" y="113"/>
                  </a:lnTo>
                  <a:lnTo>
                    <a:pt x="91" y="105"/>
                  </a:lnTo>
                  <a:lnTo>
                    <a:pt x="98" y="98"/>
                  </a:lnTo>
                  <a:lnTo>
                    <a:pt x="105" y="91"/>
                  </a:lnTo>
                  <a:lnTo>
                    <a:pt x="113" y="85"/>
                  </a:lnTo>
                  <a:lnTo>
                    <a:pt x="121" y="81"/>
                  </a:lnTo>
                  <a:lnTo>
                    <a:pt x="130" y="79"/>
                  </a:lnTo>
                  <a:lnTo>
                    <a:pt x="140" y="78"/>
                  </a:lnTo>
                  <a:lnTo>
                    <a:pt x="148" y="79"/>
                  </a:lnTo>
                  <a:lnTo>
                    <a:pt x="156" y="81"/>
                  </a:lnTo>
                  <a:lnTo>
                    <a:pt x="166" y="85"/>
                  </a:lnTo>
                  <a:lnTo>
                    <a:pt x="173" y="89"/>
                  </a:lnTo>
                  <a:lnTo>
                    <a:pt x="180" y="93"/>
                  </a:lnTo>
                  <a:lnTo>
                    <a:pt x="187" y="100"/>
                  </a:lnTo>
                  <a:lnTo>
                    <a:pt x="192" y="107"/>
                  </a:lnTo>
                  <a:lnTo>
                    <a:pt x="195" y="114"/>
                  </a:lnTo>
                  <a:lnTo>
                    <a:pt x="199" y="121"/>
                  </a:lnTo>
                  <a:lnTo>
                    <a:pt x="201" y="131"/>
                  </a:lnTo>
                  <a:lnTo>
                    <a:pt x="201" y="139"/>
                  </a:lnTo>
                  <a:lnTo>
                    <a:pt x="198" y="148"/>
                  </a:lnTo>
                  <a:lnTo>
                    <a:pt x="194" y="156"/>
                  </a:lnTo>
                  <a:lnTo>
                    <a:pt x="188" y="166"/>
                  </a:lnTo>
                  <a:lnTo>
                    <a:pt x="181" y="174"/>
                  </a:lnTo>
                  <a:lnTo>
                    <a:pt x="174" y="183"/>
                  </a:lnTo>
                  <a:lnTo>
                    <a:pt x="165" y="191"/>
                  </a:lnTo>
                  <a:lnTo>
                    <a:pt x="155" y="198"/>
                  </a:lnTo>
                  <a:lnTo>
                    <a:pt x="145" y="203"/>
                  </a:lnTo>
                  <a:lnTo>
                    <a:pt x="134" y="208"/>
                  </a:lnTo>
                  <a:lnTo>
                    <a:pt x="123" y="212"/>
                  </a:lnTo>
                  <a:lnTo>
                    <a:pt x="110" y="213"/>
                  </a:lnTo>
                  <a:lnTo>
                    <a:pt x="98" y="213"/>
                  </a:lnTo>
                  <a:lnTo>
                    <a:pt x="84" y="212"/>
                  </a:lnTo>
                  <a:lnTo>
                    <a:pt x="71" y="208"/>
                  </a:lnTo>
                  <a:lnTo>
                    <a:pt x="57" y="201"/>
                  </a:lnTo>
                  <a:lnTo>
                    <a:pt x="45" y="192"/>
                  </a:lnTo>
                  <a:lnTo>
                    <a:pt x="34" y="181"/>
                  </a:lnTo>
                  <a:lnTo>
                    <a:pt x="27" y="169"/>
                  </a:lnTo>
                  <a:lnTo>
                    <a:pt x="23" y="155"/>
                  </a:lnTo>
                  <a:lnTo>
                    <a:pt x="24" y="141"/>
                  </a:lnTo>
                  <a:lnTo>
                    <a:pt x="25" y="125"/>
                  </a:lnTo>
                  <a:lnTo>
                    <a:pt x="31" y="110"/>
                  </a:lnTo>
                  <a:lnTo>
                    <a:pt x="39" y="95"/>
                  </a:lnTo>
                  <a:lnTo>
                    <a:pt x="50" y="81"/>
                  </a:lnTo>
                  <a:lnTo>
                    <a:pt x="63" y="67"/>
                  </a:lnTo>
                  <a:lnTo>
                    <a:pt x="77" y="54"/>
                  </a:lnTo>
                  <a:lnTo>
                    <a:pt x="92" y="43"/>
                  </a:lnTo>
                  <a:lnTo>
                    <a:pt x="109" y="35"/>
                  </a:lnTo>
                  <a:lnTo>
                    <a:pt x="126" y="28"/>
                  </a:lnTo>
                  <a:lnTo>
                    <a:pt x="144" y="22"/>
                  </a:lnTo>
                  <a:lnTo>
                    <a:pt x="162" y="21"/>
                  </a:lnTo>
                  <a:lnTo>
                    <a:pt x="180" y="22"/>
                  </a:lnTo>
                  <a:lnTo>
                    <a:pt x="197" y="25"/>
                  </a:lnTo>
                  <a:lnTo>
                    <a:pt x="213" y="31"/>
                  </a:lnTo>
                  <a:lnTo>
                    <a:pt x="227" y="35"/>
                  </a:lnTo>
                  <a:lnTo>
                    <a:pt x="241" y="43"/>
                  </a:lnTo>
                  <a:lnTo>
                    <a:pt x="252" y="50"/>
                  </a:lnTo>
                  <a:lnTo>
                    <a:pt x="263" y="57"/>
                  </a:lnTo>
                  <a:lnTo>
                    <a:pt x="273" y="66"/>
                  </a:lnTo>
                  <a:lnTo>
                    <a:pt x="282" y="75"/>
                  </a:lnTo>
                  <a:lnTo>
                    <a:pt x="287" y="82"/>
                  </a:lnTo>
                  <a:lnTo>
                    <a:pt x="294" y="89"/>
                  </a:lnTo>
                  <a:lnTo>
                    <a:pt x="298" y="96"/>
                  </a:lnTo>
                  <a:lnTo>
                    <a:pt x="302" y="103"/>
                  </a:lnTo>
                  <a:lnTo>
                    <a:pt x="305" y="107"/>
                  </a:lnTo>
                  <a:lnTo>
                    <a:pt x="308" y="113"/>
                  </a:lnTo>
                  <a:lnTo>
                    <a:pt x="309" y="114"/>
                  </a:lnTo>
                  <a:lnTo>
                    <a:pt x="311" y="116"/>
                  </a:lnTo>
                  <a:lnTo>
                    <a:pt x="336" y="75"/>
                  </a:lnTo>
                  <a:lnTo>
                    <a:pt x="336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2608" y="2394"/>
              <a:ext cx="491" cy="343"/>
            </a:xfrm>
            <a:custGeom>
              <a:avLst/>
              <a:gdLst>
                <a:gd name="T0" fmla="*/ 491 w 491"/>
                <a:gd name="T1" fmla="*/ 208 h 343"/>
                <a:gd name="T2" fmla="*/ 488 w 491"/>
                <a:gd name="T3" fmla="*/ 169 h 343"/>
                <a:gd name="T4" fmla="*/ 472 w 491"/>
                <a:gd name="T5" fmla="*/ 113 h 343"/>
                <a:gd name="T6" fmla="*/ 430 w 491"/>
                <a:gd name="T7" fmla="*/ 56 h 343"/>
                <a:gd name="T8" fmla="*/ 352 w 491"/>
                <a:gd name="T9" fmla="*/ 13 h 343"/>
                <a:gd name="T10" fmla="*/ 229 w 491"/>
                <a:gd name="T11" fmla="*/ 0 h 343"/>
                <a:gd name="T12" fmla="*/ 114 w 491"/>
                <a:gd name="T13" fmla="*/ 42 h 343"/>
                <a:gd name="T14" fmla="*/ 34 w 491"/>
                <a:gd name="T15" fmla="*/ 119 h 343"/>
                <a:gd name="T16" fmla="*/ 0 w 491"/>
                <a:gd name="T17" fmla="*/ 211 h 343"/>
                <a:gd name="T18" fmla="*/ 23 w 491"/>
                <a:gd name="T19" fmla="*/ 291 h 343"/>
                <a:gd name="T20" fmla="*/ 118 w 491"/>
                <a:gd name="T21" fmla="*/ 339 h 343"/>
                <a:gd name="T22" fmla="*/ 228 w 491"/>
                <a:gd name="T23" fmla="*/ 336 h 343"/>
                <a:gd name="T24" fmla="*/ 296 w 491"/>
                <a:gd name="T25" fmla="*/ 297 h 343"/>
                <a:gd name="T26" fmla="*/ 325 w 491"/>
                <a:gd name="T27" fmla="*/ 237 h 343"/>
                <a:gd name="T28" fmla="*/ 313 w 491"/>
                <a:gd name="T29" fmla="*/ 177 h 343"/>
                <a:gd name="T30" fmla="*/ 261 w 491"/>
                <a:gd name="T31" fmla="*/ 134 h 343"/>
                <a:gd name="T32" fmla="*/ 185 w 491"/>
                <a:gd name="T33" fmla="*/ 124 h 343"/>
                <a:gd name="T34" fmla="*/ 133 w 491"/>
                <a:gd name="T35" fmla="*/ 147 h 343"/>
                <a:gd name="T36" fmla="*/ 110 w 491"/>
                <a:gd name="T37" fmla="*/ 187 h 343"/>
                <a:gd name="T38" fmla="*/ 108 w 491"/>
                <a:gd name="T39" fmla="*/ 226 h 343"/>
                <a:gd name="T40" fmla="*/ 132 w 491"/>
                <a:gd name="T41" fmla="*/ 254 h 343"/>
                <a:gd name="T42" fmla="*/ 171 w 491"/>
                <a:gd name="T43" fmla="*/ 255 h 343"/>
                <a:gd name="T44" fmla="*/ 203 w 491"/>
                <a:gd name="T45" fmla="*/ 241 h 343"/>
                <a:gd name="T46" fmla="*/ 218 w 491"/>
                <a:gd name="T47" fmla="*/ 222 h 343"/>
                <a:gd name="T48" fmla="*/ 224 w 491"/>
                <a:gd name="T49" fmla="*/ 202 h 343"/>
                <a:gd name="T50" fmla="*/ 224 w 491"/>
                <a:gd name="T51" fmla="*/ 184 h 343"/>
                <a:gd name="T52" fmla="*/ 221 w 491"/>
                <a:gd name="T53" fmla="*/ 176 h 343"/>
                <a:gd name="T54" fmla="*/ 218 w 491"/>
                <a:gd name="T55" fmla="*/ 181 h 343"/>
                <a:gd name="T56" fmla="*/ 213 w 491"/>
                <a:gd name="T57" fmla="*/ 195 h 343"/>
                <a:gd name="T58" fmla="*/ 203 w 491"/>
                <a:gd name="T59" fmla="*/ 209 h 343"/>
                <a:gd name="T60" fmla="*/ 188 w 491"/>
                <a:gd name="T61" fmla="*/ 219 h 343"/>
                <a:gd name="T62" fmla="*/ 167 w 491"/>
                <a:gd name="T63" fmla="*/ 218 h 343"/>
                <a:gd name="T64" fmla="*/ 147 w 491"/>
                <a:gd name="T65" fmla="*/ 199 h 343"/>
                <a:gd name="T66" fmla="*/ 158 w 491"/>
                <a:gd name="T67" fmla="*/ 177 h 343"/>
                <a:gd name="T68" fmla="*/ 189 w 491"/>
                <a:gd name="T69" fmla="*/ 159 h 343"/>
                <a:gd name="T70" fmla="*/ 225 w 491"/>
                <a:gd name="T71" fmla="*/ 155 h 343"/>
                <a:gd name="T72" fmla="*/ 257 w 491"/>
                <a:gd name="T73" fmla="*/ 170 h 343"/>
                <a:gd name="T74" fmla="*/ 271 w 491"/>
                <a:gd name="T75" fmla="*/ 215 h 343"/>
                <a:gd name="T76" fmla="*/ 257 w 491"/>
                <a:gd name="T77" fmla="*/ 258 h 343"/>
                <a:gd name="T78" fmla="*/ 220 w 491"/>
                <a:gd name="T79" fmla="*/ 286 h 343"/>
                <a:gd name="T80" fmla="*/ 170 w 491"/>
                <a:gd name="T81" fmla="*/ 296 h 343"/>
                <a:gd name="T82" fmla="*/ 115 w 491"/>
                <a:gd name="T83" fmla="*/ 282 h 343"/>
                <a:gd name="T84" fmla="*/ 67 w 491"/>
                <a:gd name="T85" fmla="*/ 244 h 343"/>
                <a:gd name="T86" fmla="*/ 51 w 491"/>
                <a:gd name="T87" fmla="*/ 183 h 343"/>
                <a:gd name="T88" fmla="*/ 83 w 491"/>
                <a:gd name="T89" fmla="*/ 121 h 343"/>
                <a:gd name="T90" fmla="*/ 149 w 491"/>
                <a:gd name="T91" fmla="*/ 67 h 343"/>
                <a:gd name="T92" fmla="*/ 231 w 491"/>
                <a:gd name="T93" fmla="*/ 37 h 343"/>
                <a:gd name="T94" fmla="*/ 313 w 491"/>
                <a:gd name="T95" fmla="*/ 38 h 343"/>
                <a:gd name="T96" fmla="*/ 381 w 491"/>
                <a:gd name="T97" fmla="*/ 74 h 343"/>
                <a:gd name="T98" fmla="*/ 427 w 491"/>
                <a:gd name="T99" fmla="*/ 117 h 343"/>
                <a:gd name="T100" fmla="*/ 456 w 491"/>
                <a:gd name="T101" fmla="*/ 160 h 343"/>
                <a:gd name="T102" fmla="*/ 472 w 491"/>
                <a:gd name="T103" fmla="*/ 198 h 343"/>
                <a:gd name="T104" fmla="*/ 480 w 491"/>
                <a:gd name="T105" fmla="*/ 227 h 343"/>
                <a:gd name="T106" fmla="*/ 484 w 491"/>
                <a:gd name="T107" fmla="*/ 244 h 343"/>
                <a:gd name="T108" fmla="*/ 488 w 491"/>
                <a:gd name="T109" fmla="*/ 251 h 343"/>
                <a:gd name="T110" fmla="*/ 488 w 491"/>
                <a:gd name="T111" fmla="*/ 237 h 343"/>
                <a:gd name="T112" fmla="*/ 490 w 491"/>
                <a:gd name="T113" fmla="*/ 2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343">
                  <a:moveTo>
                    <a:pt x="491" y="218"/>
                  </a:moveTo>
                  <a:lnTo>
                    <a:pt x="491" y="215"/>
                  </a:lnTo>
                  <a:lnTo>
                    <a:pt x="491" y="208"/>
                  </a:lnTo>
                  <a:lnTo>
                    <a:pt x="490" y="197"/>
                  </a:lnTo>
                  <a:lnTo>
                    <a:pt x="490" y="184"/>
                  </a:lnTo>
                  <a:lnTo>
                    <a:pt x="488" y="169"/>
                  </a:lnTo>
                  <a:lnTo>
                    <a:pt x="484" y="152"/>
                  </a:lnTo>
                  <a:lnTo>
                    <a:pt x="480" y="133"/>
                  </a:lnTo>
                  <a:lnTo>
                    <a:pt x="472" y="113"/>
                  </a:lnTo>
                  <a:lnTo>
                    <a:pt x="461" y="94"/>
                  </a:lnTo>
                  <a:lnTo>
                    <a:pt x="448" y="74"/>
                  </a:lnTo>
                  <a:lnTo>
                    <a:pt x="430" y="56"/>
                  </a:lnTo>
                  <a:lnTo>
                    <a:pt x="409" y="39"/>
                  </a:lnTo>
                  <a:lnTo>
                    <a:pt x="383" y="24"/>
                  </a:lnTo>
                  <a:lnTo>
                    <a:pt x="352" y="13"/>
                  </a:lnTo>
                  <a:lnTo>
                    <a:pt x="316" y="3"/>
                  </a:lnTo>
                  <a:lnTo>
                    <a:pt x="274" y="0"/>
                  </a:lnTo>
                  <a:lnTo>
                    <a:pt x="229" y="0"/>
                  </a:lnTo>
                  <a:lnTo>
                    <a:pt x="188" y="9"/>
                  </a:lnTo>
                  <a:lnTo>
                    <a:pt x="149" y="23"/>
                  </a:lnTo>
                  <a:lnTo>
                    <a:pt x="114" y="42"/>
                  </a:lnTo>
                  <a:lnTo>
                    <a:pt x="83" y="63"/>
                  </a:lnTo>
                  <a:lnTo>
                    <a:pt x="57" y="91"/>
                  </a:lnTo>
                  <a:lnTo>
                    <a:pt x="34" y="119"/>
                  </a:lnTo>
                  <a:lnTo>
                    <a:pt x="18" y="149"/>
                  </a:lnTo>
                  <a:lnTo>
                    <a:pt x="5" y="180"/>
                  </a:lnTo>
                  <a:lnTo>
                    <a:pt x="0" y="211"/>
                  </a:lnTo>
                  <a:lnTo>
                    <a:pt x="0" y="240"/>
                  </a:lnTo>
                  <a:lnTo>
                    <a:pt x="8" y="268"/>
                  </a:lnTo>
                  <a:lnTo>
                    <a:pt x="23" y="291"/>
                  </a:lnTo>
                  <a:lnTo>
                    <a:pt x="46" y="312"/>
                  </a:lnTo>
                  <a:lnTo>
                    <a:pt x="76" y="328"/>
                  </a:lnTo>
                  <a:lnTo>
                    <a:pt x="118" y="339"/>
                  </a:lnTo>
                  <a:lnTo>
                    <a:pt x="158" y="343"/>
                  </a:lnTo>
                  <a:lnTo>
                    <a:pt x="196" y="341"/>
                  </a:lnTo>
                  <a:lnTo>
                    <a:pt x="228" y="336"/>
                  </a:lnTo>
                  <a:lnTo>
                    <a:pt x="256" y="326"/>
                  </a:lnTo>
                  <a:lnTo>
                    <a:pt x="278" y="312"/>
                  </a:lnTo>
                  <a:lnTo>
                    <a:pt x="296" y="297"/>
                  </a:lnTo>
                  <a:lnTo>
                    <a:pt x="310" y="277"/>
                  </a:lnTo>
                  <a:lnTo>
                    <a:pt x="321" y="258"/>
                  </a:lnTo>
                  <a:lnTo>
                    <a:pt x="325" y="237"/>
                  </a:lnTo>
                  <a:lnTo>
                    <a:pt x="325" y="216"/>
                  </a:lnTo>
                  <a:lnTo>
                    <a:pt x="321" y="195"/>
                  </a:lnTo>
                  <a:lnTo>
                    <a:pt x="313" y="177"/>
                  </a:lnTo>
                  <a:lnTo>
                    <a:pt x="300" y="159"/>
                  </a:lnTo>
                  <a:lnTo>
                    <a:pt x="284" y="145"/>
                  </a:lnTo>
                  <a:lnTo>
                    <a:pt x="261" y="134"/>
                  </a:lnTo>
                  <a:lnTo>
                    <a:pt x="235" y="128"/>
                  </a:lnTo>
                  <a:lnTo>
                    <a:pt x="209" y="124"/>
                  </a:lnTo>
                  <a:lnTo>
                    <a:pt x="185" y="124"/>
                  </a:lnTo>
                  <a:lnTo>
                    <a:pt x="164" y="130"/>
                  </a:lnTo>
                  <a:lnTo>
                    <a:pt x="147" y="137"/>
                  </a:lnTo>
                  <a:lnTo>
                    <a:pt x="133" y="147"/>
                  </a:lnTo>
                  <a:lnTo>
                    <a:pt x="122" y="159"/>
                  </a:lnTo>
                  <a:lnTo>
                    <a:pt x="114" y="172"/>
                  </a:lnTo>
                  <a:lnTo>
                    <a:pt x="110" y="187"/>
                  </a:lnTo>
                  <a:lnTo>
                    <a:pt x="107" y="199"/>
                  </a:lnTo>
                  <a:lnTo>
                    <a:pt x="107" y="213"/>
                  </a:lnTo>
                  <a:lnTo>
                    <a:pt x="108" y="226"/>
                  </a:lnTo>
                  <a:lnTo>
                    <a:pt x="114" y="238"/>
                  </a:lnTo>
                  <a:lnTo>
                    <a:pt x="121" y="247"/>
                  </a:lnTo>
                  <a:lnTo>
                    <a:pt x="132" y="254"/>
                  </a:lnTo>
                  <a:lnTo>
                    <a:pt x="143" y="257"/>
                  </a:lnTo>
                  <a:lnTo>
                    <a:pt x="158" y="258"/>
                  </a:lnTo>
                  <a:lnTo>
                    <a:pt x="171" y="255"/>
                  </a:lnTo>
                  <a:lnTo>
                    <a:pt x="183" y="251"/>
                  </a:lnTo>
                  <a:lnTo>
                    <a:pt x="193" y="245"/>
                  </a:lnTo>
                  <a:lnTo>
                    <a:pt x="203" y="241"/>
                  </a:lnTo>
                  <a:lnTo>
                    <a:pt x="209" y="234"/>
                  </a:lnTo>
                  <a:lnTo>
                    <a:pt x="214" y="229"/>
                  </a:lnTo>
                  <a:lnTo>
                    <a:pt x="218" y="222"/>
                  </a:lnTo>
                  <a:lnTo>
                    <a:pt x="222" y="216"/>
                  </a:lnTo>
                  <a:lnTo>
                    <a:pt x="224" y="208"/>
                  </a:lnTo>
                  <a:lnTo>
                    <a:pt x="224" y="202"/>
                  </a:lnTo>
                  <a:lnTo>
                    <a:pt x="224" y="195"/>
                  </a:lnTo>
                  <a:lnTo>
                    <a:pt x="225" y="190"/>
                  </a:lnTo>
                  <a:lnTo>
                    <a:pt x="224" y="184"/>
                  </a:lnTo>
                  <a:lnTo>
                    <a:pt x="222" y="180"/>
                  </a:lnTo>
                  <a:lnTo>
                    <a:pt x="221" y="177"/>
                  </a:lnTo>
                  <a:lnTo>
                    <a:pt x="221" y="176"/>
                  </a:lnTo>
                  <a:lnTo>
                    <a:pt x="220" y="176"/>
                  </a:lnTo>
                  <a:lnTo>
                    <a:pt x="220" y="179"/>
                  </a:lnTo>
                  <a:lnTo>
                    <a:pt x="218" y="181"/>
                  </a:lnTo>
                  <a:lnTo>
                    <a:pt x="217" y="186"/>
                  </a:lnTo>
                  <a:lnTo>
                    <a:pt x="215" y="190"/>
                  </a:lnTo>
                  <a:lnTo>
                    <a:pt x="213" y="195"/>
                  </a:lnTo>
                  <a:lnTo>
                    <a:pt x="210" y="199"/>
                  </a:lnTo>
                  <a:lnTo>
                    <a:pt x="207" y="205"/>
                  </a:lnTo>
                  <a:lnTo>
                    <a:pt x="203" y="209"/>
                  </a:lnTo>
                  <a:lnTo>
                    <a:pt x="197" y="213"/>
                  </a:lnTo>
                  <a:lnTo>
                    <a:pt x="193" y="216"/>
                  </a:lnTo>
                  <a:lnTo>
                    <a:pt x="188" y="219"/>
                  </a:lnTo>
                  <a:lnTo>
                    <a:pt x="181" y="219"/>
                  </a:lnTo>
                  <a:lnTo>
                    <a:pt x="174" y="219"/>
                  </a:lnTo>
                  <a:lnTo>
                    <a:pt x="167" y="218"/>
                  </a:lnTo>
                  <a:lnTo>
                    <a:pt x="158" y="213"/>
                  </a:lnTo>
                  <a:lnTo>
                    <a:pt x="150" y="206"/>
                  </a:lnTo>
                  <a:lnTo>
                    <a:pt x="147" y="199"/>
                  </a:lnTo>
                  <a:lnTo>
                    <a:pt x="147" y="192"/>
                  </a:lnTo>
                  <a:lnTo>
                    <a:pt x="153" y="184"/>
                  </a:lnTo>
                  <a:lnTo>
                    <a:pt x="158" y="177"/>
                  </a:lnTo>
                  <a:lnTo>
                    <a:pt x="167" y="170"/>
                  </a:lnTo>
                  <a:lnTo>
                    <a:pt x="176" y="165"/>
                  </a:lnTo>
                  <a:lnTo>
                    <a:pt x="189" y="159"/>
                  </a:lnTo>
                  <a:lnTo>
                    <a:pt x="200" y="155"/>
                  </a:lnTo>
                  <a:lnTo>
                    <a:pt x="213" y="154"/>
                  </a:lnTo>
                  <a:lnTo>
                    <a:pt x="225" y="155"/>
                  </a:lnTo>
                  <a:lnTo>
                    <a:pt x="238" y="158"/>
                  </a:lnTo>
                  <a:lnTo>
                    <a:pt x="247" y="162"/>
                  </a:lnTo>
                  <a:lnTo>
                    <a:pt x="257" y="170"/>
                  </a:lnTo>
                  <a:lnTo>
                    <a:pt x="264" y="181"/>
                  </a:lnTo>
                  <a:lnTo>
                    <a:pt x="270" y="198"/>
                  </a:lnTo>
                  <a:lnTo>
                    <a:pt x="271" y="215"/>
                  </a:lnTo>
                  <a:lnTo>
                    <a:pt x="270" y="230"/>
                  </a:lnTo>
                  <a:lnTo>
                    <a:pt x="266" y="244"/>
                  </a:lnTo>
                  <a:lnTo>
                    <a:pt x="257" y="258"/>
                  </a:lnTo>
                  <a:lnTo>
                    <a:pt x="246" y="269"/>
                  </a:lnTo>
                  <a:lnTo>
                    <a:pt x="234" y="279"/>
                  </a:lnTo>
                  <a:lnTo>
                    <a:pt x="220" y="286"/>
                  </a:lnTo>
                  <a:lnTo>
                    <a:pt x="204" y="291"/>
                  </a:lnTo>
                  <a:lnTo>
                    <a:pt x="186" y="294"/>
                  </a:lnTo>
                  <a:lnTo>
                    <a:pt x="170" y="296"/>
                  </a:lnTo>
                  <a:lnTo>
                    <a:pt x="150" y="293"/>
                  </a:lnTo>
                  <a:lnTo>
                    <a:pt x="133" y="290"/>
                  </a:lnTo>
                  <a:lnTo>
                    <a:pt x="115" y="282"/>
                  </a:lnTo>
                  <a:lnTo>
                    <a:pt x="97" y="273"/>
                  </a:lnTo>
                  <a:lnTo>
                    <a:pt x="82" y="259"/>
                  </a:lnTo>
                  <a:lnTo>
                    <a:pt x="67" y="244"/>
                  </a:lnTo>
                  <a:lnTo>
                    <a:pt x="55" y="225"/>
                  </a:lnTo>
                  <a:lnTo>
                    <a:pt x="50" y="205"/>
                  </a:lnTo>
                  <a:lnTo>
                    <a:pt x="51" y="183"/>
                  </a:lnTo>
                  <a:lnTo>
                    <a:pt x="58" y="163"/>
                  </a:lnTo>
                  <a:lnTo>
                    <a:pt x="68" y="141"/>
                  </a:lnTo>
                  <a:lnTo>
                    <a:pt x="83" y="121"/>
                  </a:lnTo>
                  <a:lnTo>
                    <a:pt x="103" y="101"/>
                  </a:lnTo>
                  <a:lnTo>
                    <a:pt x="125" y="84"/>
                  </a:lnTo>
                  <a:lnTo>
                    <a:pt x="149" y="67"/>
                  </a:lnTo>
                  <a:lnTo>
                    <a:pt x="175" y="55"/>
                  </a:lnTo>
                  <a:lnTo>
                    <a:pt x="202" y="44"/>
                  </a:lnTo>
                  <a:lnTo>
                    <a:pt x="231" y="37"/>
                  </a:lnTo>
                  <a:lnTo>
                    <a:pt x="259" y="32"/>
                  </a:lnTo>
                  <a:lnTo>
                    <a:pt x="286" y="32"/>
                  </a:lnTo>
                  <a:lnTo>
                    <a:pt x="313" y="38"/>
                  </a:lnTo>
                  <a:lnTo>
                    <a:pt x="338" y="49"/>
                  </a:lnTo>
                  <a:lnTo>
                    <a:pt x="360" y="62"/>
                  </a:lnTo>
                  <a:lnTo>
                    <a:pt x="381" y="74"/>
                  </a:lnTo>
                  <a:lnTo>
                    <a:pt x="398" y="88"/>
                  </a:lnTo>
                  <a:lnTo>
                    <a:pt x="415" y="103"/>
                  </a:lnTo>
                  <a:lnTo>
                    <a:pt x="427" y="117"/>
                  </a:lnTo>
                  <a:lnTo>
                    <a:pt x="438" y="133"/>
                  </a:lnTo>
                  <a:lnTo>
                    <a:pt x="448" y="147"/>
                  </a:lnTo>
                  <a:lnTo>
                    <a:pt x="456" y="160"/>
                  </a:lnTo>
                  <a:lnTo>
                    <a:pt x="462" y="173"/>
                  </a:lnTo>
                  <a:lnTo>
                    <a:pt x="467" y="187"/>
                  </a:lnTo>
                  <a:lnTo>
                    <a:pt x="472" y="198"/>
                  </a:lnTo>
                  <a:lnTo>
                    <a:pt x="476" y="209"/>
                  </a:lnTo>
                  <a:lnTo>
                    <a:pt x="479" y="218"/>
                  </a:lnTo>
                  <a:lnTo>
                    <a:pt x="480" y="227"/>
                  </a:lnTo>
                  <a:lnTo>
                    <a:pt x="481" y="233"/>
                  </a:lnTo>
                  <a:lnTo>
                    <a:pt x="484" y="240"/>
                  </a:lnTo>
                  <a:lnTo>
                    <a:pt x="484" y="244"/>
                  </a:lnTo>
                  <a:lnTo>
                    <a:pt x="486" y="247"/>
                  </a:lnTo>
                  <a:lnTo>
                    <a:pt x="487" y="250"/>
                  </a:lnTo>
                  <a:lnTo>
                    <a:pt x="488" y="251"/>
                  </a:lnTo>
                  <a:lnTo>
                    <a:pt x="488" y="250"/>
                  </a:lnTo>
                  <a:lnTo>
                    <a:pt x="488" y="243"/>
                  </a:lnTo>
                  <a:lnTo>
                    <a:pt x="488" y="237"/>
                  </a:lnTo>
                  <a:lnTo>
                    <a:pt x="488" y="231"/>
                  </a:lnTo>
                  <a:lnTo>
                    <a:pt x="488" y="227"/>
                  </a:lnTo>
                  <a:lnTo>
                    <a:pt x="490" y="222"/>
                  </a:lnTo>
                  <a:lnTo>
                    <a:pt x="491" y="218"/>
                  </a:lnTo>
                  <a:lnTo>
                    <a:pt x="491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3217" y="2247"/>
              <a:ext cx="70" cy="126"/>
            </a:xfrm>
            <a:custGeom>
              <a:avLst/>
              <a:gdLst>
                <a:gd name="T0" fmla="*/ 42 w 70"/>
                <a:gd name="T1" fmla="*/ 126 h 126"/>
                <a:gd name="T2" fmla="*/ 39 w 70"/>
                <a:gd name="T3" fmla="*/ 125 h 126"/>
                <a:gd name="T4" fmla="*/ 34 w 70"/>
                <a:gd name="T5" fmla="*/ 124 h 126"/>
                <a:gd name="T6" fmla="*/ 30 w 70"/>
                <a:gd name="T7" fmla="*/ 122 h 126"/>
                <a:gd name="T8" fmla="*/ 26 w 70"/>
                <a:gd name="T9" fmla="*/ 121 h 126"/>
                <a:gd name="T10" fmla="*/ 23 w 70"/>
                <a:gd name="T11" fmla="*/ 118 h 126"/>
                <a:gd name="T12" fmla="*/ 19 w 70"/>
                <a:gd name="T13" fmla="*/ 117 h 126"/>
                <a:gd name="T14" fmla="*/ 14 w 70"/>
                <a:gd name="T15" fmla="*/ 111 h 126"/>
                <a:gd name="T16" fmla="*/ 10 w 70"/>
                <a:gd name="T17" fmla="*/ 108 h 126"/>
                <a:gd name="T18" fmla="*/ 7 w 70"/>
                <a:gd name="T19" fmla="*/ 103 h 126"/>
                <a:gd name="T20" fmla="*/ 5 w 70"/>
                <a:gd name="T21" fmla="*/ 97 h 126"/>
                <a:gd name="T22" fmla="*/ 2 w 70"/>
                <a:gd name="T23" fmla="*/ 92 h 126"/>
                <a:gd name="T24" fmla="*/ 0 w 70"/>
                <a:gd name="T25" fmla="*/ 85 h 126"/>
                <a:gd name="T26" fmla="*/ 0 w 70"/>
                <a:gd name="T27" fmla="*/ 75 h 126"/>
                <a:gd name="T28" fmla="*/ 0 w 70"/>
                <a:gd name="T29" fmla="*/ 67 h 126"/>
                <a:gd name="T30" fmla="*/ 2 w 70"/>
                <a:gd name="T31" fmla="*/ 57 h 126"/>
                <a:gd name="T32" fmla="*/ 5 w 70"/>
                <a:gd name="T33" fmla="*/ 48 h 126"/>
                <a:gd name="T34" fmla="*/ 6 w 70"/>
                <a:gd name="T35" fmla="*/ 40 h 126"/>
                <a:gd name="T36" fmla="*/ 10 w 70"/>
                <a:gd name="T37" fmla="*/ 33 h 126"/>
                <a:gd name="T38" fmla="*/ 14 w 70"/>
                <a:gd name="T39" fmla="*/ 26 h 126"/>
                <a:gd name="T40" fmla="*/ 19 w 70"/>
                <a:gd name="T41" fmla="*/ 22 h 126"/>
                <a:gd name="T42" fmla="*/ 24 w 70"/>
                <a:gd name="T43" fmla="*/ 16 h 126"/>
                <a:gd name="T44" fmla="*/ 30 w 70"/>
                <a:gd name="T45" fmla="*/ 12 h 126"/>
                <a:gd name="T46" fmla="*/ 34 w 70"/>
                <a:gd name="T47" fmla="*/ 8 h 126"/>
                <a:gd name="T48" fmla="*/ 39 w 70"/>
                <a:gd name="T49" fmla="*/ 7 h 126"/>
                <a:gd name="T50" fmla="*/ 45 w 70"/>
                <a:gd name="T51" fmla="*/ 3 h 126"/>
                <a:gd name="T52" fmla="*/ 51 w 70"/>
                <a:gd name="T53" fmla="*/ 1 h 126"/>
                <a:gd name="T54" fmla="*/ 55 w 70"/>
                <a:gd name="T55" fmla="*/ 0 h 126"/>
                <a:gd name="T56" fmla="*/ 59 w 70"/>
                <a:gd name="T57" fmla="*/ 0 h 126"/>
                <a:gd name="T58" fmla="*/ 62 w 70"/>
                <a:gd name="T59" fmla="*/ 0 h 126"/>
                <a:gd name="T60" fmla="*/ 65 w 70"/>
                <a:gd name="T61" fmla="*/ 0 h 126"/>
                <a:gd name="T62" fmla="*/ 66 w 70"/>
                <a:gd name="T63" fmla="*/ 1 h 126"/>
                <a:gd name="T64" fmla="*/ 63 w 70"/>
                <a:gd name="T65" fmla="*/ 4 h 126"/>
                <a:gd name="T66" fmla="*/ 60 w 70"/>
                <a:gd name="T67" fmla="*/ 8 h 126"/>
                <a:gd name="T68" fmla="*/ 55 w 70"/>
                <a:gd name="T69" fmla="*/ 14 h 126"/>
                <a:gd name="T70" fmla="*/ 51 w 70"/>
                <a:gd name="T71" fmla="*/ 15 h 126"/>
                <a:gd name="T72" fmla="*/ 49 w 70"/>
                <a:gd name="T73" fmla="*/ 21 h 126"/>
                <a:gd name="T74" fmla="*/ 45 w 70"/>
                <a:gd name="T75" fmla="*/ 23 h 126"/>
                <a:gd name="T76" fmla="*/ 44 w 70"/>
                <a:gd name="T77" fmla="*/ 29 h 126"/>
                <a:gd name="T78" fmla="*/ 41 w 70"/>
                <a:gd name="T79" fmla="*/ 33 h 126"/>
                <a:gd name="T80" fmla="*/ 38 w 70"/>
                <a:gd name="T81" fmla="*/ 39 h 126"/>
                <a:gd name="T82" fmla="*/ 37 w 70"/>
                <a:gd name="T83" fmla="*/ 46 h 126"/>
                <a:gd name="T84" fmla="*/ 37 w 70"/>
                <a:gd name="T85" fmla="*/ 51 h 126"/>
                <a:gd name="T86" fmla="*/ 37 w 70"/>
                <a:gd name="T87" fmla="*/ 58 h 126"/>
                <a:gd name="T88" fmla="*/ 38 w 70"/>
                <a:gd name="T89" fmla="*/ 64 h 126"/>
                <a:gd name="T90" fmla="*/ 39 w 70"/>
                <a:gd name="T91" fmla="*/ 69 h 126"/>
                <a:gd name="T92" fmla="*/ 42 w 70"/>
                <a:gd name="T93" fmla="*/ 74 h 126"/>
                <a:gd name="T94" fmla="*/ 44 w 70"/>
                <a:gd name="T95" fmla="*/ 79 h 126"/>
                <a:gd name="T96" fmla="*/ 46 w 70"/>
                <a:gd name="T97" fmla="*/ 83 h 126"/>
                <a:gd name="T98" fmla="*/ 49 w 70"/>
                <a:gd name="T99" fmla="*/ 86 h 126"/>
                <a:gd name="T100" fmla="*/ 52 w 70"/>
                <a:gd name="T101" fmla="*/ 90 h 126"/>
                <a:gd name="T102" fmla="*/ 59 w 70"/>
                <a:gd name="T103" fmla="*/ 96 h 126"/>
                <a:gd name="T104" fmla="*/ 65 w 70"/>
                <a:gd name="T105" fmla="*/ 100 h 126"/>
                <a:gd name="T106" fmla="*/ 69 w 70"/>
                <a:gd name="T107" fmla="*/ 101 h 126"/>
                <a:gd name="T108" fmla="*/ 70 w 70"/>
                <a:gd name="T109" fmla="*/ 103 h 126"/>
                <a:gd name="T110" fmla="*/ 42 w 70"/>
                <a:gd name="T111" fmla="*/ 126 h 126"/>
                <a:gd name="T112" fmla="*/ 42 w 70"/>
                <a:gd name="T1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26">
                  <a:moveTo>
                    <a:pt x="42" y="126"/>
                  </a:moveTo>
                  <a:lnTo>
                    <a:pt x="39" y="125"/>
                  </a:lnTo>
                  <a:lnTo>
                    <a:pt x="34" y="124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3" y="118"/>
                  </a:lnTo>
                  <a:lnTo>
                    <a:pt x="19" y="117"/>
                  </a:lnTo>
                  <a:lnTo>
                    <a:pt x="14" y="111"/>
                  </a:lnTo>
                  <a:lnTo>
                    <a:pt x="10" y="108"/>
                  </a:lnTo>
                  <a:lnTo>
                    <a:pt x="7" y="103"/>
                  </a:lnTo>
                  <a:lnTo>
                    <a:pt x="5" y="97"/>
                  </a:lnTo>
                  <a:lnTo>
                    <a:pt x="2" y="92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57"/>
                  </a:lnTo>
                  <a:lnTo>
                    <a:pt x="5" y="48"/>
                  </a:lnTo>
                  <a:lnTo>
                    <a:pt x="6" y="40"/>
                  </a:lnTo>
                  <a:lnTo>
                    <a:pt x="10" y="33"/>
                  </a:lnTo>
                  <a:lnTo>
                    <a:pt x="14" y="26"/>
                  </a:lnTo>
                  <a:lnTo>
                    <a:pt x="19" y="22"/>
                  </a:lnTo>
                  <a:lnTo>
                    <a:pt x="24" y="16"/>
                  </a:lnTo>
                  <a:lnTo>
                    <a:pt x="30" y="12"/>
                  </a:lnTo>
                  <a:lnTo>
                    <a:pt x="34" y="8"/>
                  </a:lnTo>
                  <a:lnTo>
                    <a:pt x="39" y="7"/>
                  </a:lnTo>
                  <a:lnTo>
                    <a:pt x="45" y="3"/>
                  </a:lnTo>
                  <a:lnTo>
                    <a:pt x="51" y="1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3" y="4"/>
                  </a:lnTo>
                  <a:lnTo>
                    <a:pt x="60" y="8"/>
                  </a:lnTo>
                  <a:lnTo>
                    <a:pt x="55" y="14"/>
                  </a:lnTo>
                  <a:lnTo>
                    <a:pt x="51" y="15"/>
                  </a:lnTo>
                  <a:lnTo>
                    <a:pt x="49" y="21"/>
                  </a:lnTo>
                  <a:lnTo>
                    <a:pt x="45" y="23"/>
                  </a:lnTo>
                  <a:lnTo>
                    <a:pt x="44" y="29"/>
                  </a:lnTo>
                  <a:lnTo>
                    <a:pt x="41" y="33"/>
                  </a:lnTo>
                  <a:lnTo>
                    <a:pt x="38" y="39"/>
                  </a:lnTo>
                  <a:lnTo>
                    <a:pt x="37" y="46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9" y="69"/>
                  </a:lnTo>
                  <a:lnTo>
                    <a:pt x="42" y="74"/>
                  </a:lnTo>
                  <a:lnTo>
                    <a:pt x="44" y="79"/>
                  </a:lnTo>
                  <a:lnTo>
                    <a:pt x="46" y="83"/>
                  </a:lnTo>
                  <a:lnTo>
                    <a:pt x="49" y="86"/>
                  </a:lnTo>
                  <a:lnTo>
                    <a:pt x="52" y="90"/>
                  </a:lnTo>
                  <a:lnTo>
                    <a:pt x="59" y="96"/>
                  </a:lnTo>
                  <a:lnTo>
                    <a:pt x="65" y="100"/>
                  </a:lnTo>
                  <a:lnTo>
                    <a:pt x="69" y="101"/>
                  </a:lnTo>
                  <a:lnTo>
                    <a:pt x="70" y="103"/>
                  </a:lnTo>
                  <a:lnTo>
                    <a:pt x="42" y="12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4"/>
            <p:cNvSpPr>
              <a:spLocks/>
            </p:cNvSpPr>
            <p:nvPr/>
          </p:nvSpPr>
          <p:spPr bwMode="auto">
            <a:xfrm>
              <a:off x="3174" y="2213"/>
              <a:ext cx="362" cy="470"/>
            </a:xfrm>
            <a:custGeom>
              <a:avLst/>
              <a:gdLst>
                <a:gd name="T0" fmla="*/ 4 w 362"/>
                <a:gd name="T1" fmla="*/ 48 h 470"/>
                <a:gd name="T2" fmla="*/ 28 w 362"/>
                <a:gd name="T3" fmla="*/ 27 h 470"/>
                <a:gd name="T4" fmla="*/ 66 w 362"/>
                <a:gd name="T5" fmla="*/ 6 h 470"/>
                <a:gd name="T6" fmla="*/ 113 w 362"/>
                <a:gd name="T7" fmla="*/ 4 h 470"/>
                <a:gd name="T8" fmla="*/ 156 w 362"/>
                <a:gd name="T9" fmla="*/ 30 h 470"/>
                <a:gd name="T10" fmla="*/ 174 w 362"/>
                <a:gd name="T11" fmla="*/ 64 h 470"/>
                <a:gd name="T12" fmla="*/ 177 w 362"/>
                <a:gd name="T13" fmla="*/ 95 h 470"/>
                <a:gd name="T14" fmla="*/ 176 w 362"/>
                <a:gd name="T15" fmla="*/ 113 h 470"/>
                <a:gd name="T16" fmla="*/ 194 w 362"/>
                <a:gd name="T17" fmla="*/ 112 h 470"/>
                <a:gd name="T18" fmla="*/ 255 w 362"/>
                <a:gd name="T19" fmla="*/ 113 h 470"/>
                <a:gd name="T20" fmla="*/ 325 w 362"/>
                <a:gd name="T21" fmla="*/ 137 h 470"/>
                <a:gd name="T22" fmla="*/ 362 w 362"/>
                <a:gd name="T23" fmla="*/ 202 h 470"/>
                <a:gd name="T24" fmla="*/ 337 w 362"/>
                <a:gd name="T25" fmla="*/ 294 h 470"/>
                <a:gd name="T26" fmla="*/ 279 w 362"/>
                <a:gd name="T27" fmla="*/ 340 h 470"/>
                <a:gd name="T28" fmla="*/ 211 w 362"/>
                <a:gd name="T29" fmla="*/ 340 h 470"/>
                <a:gd name="T30" fmla="*/ 155 w 362"/>
                <a:gd name="T31" fmla="*/ 300 h 470"/>
                <a:gd name="T32" fmla="*/ 135 w 362"/>
                <a:gd name="T33" fmla="*/ 237 h 470"/>
                <a:gd name="T34" fmla="*/ 153 w 362"/>
                <a:gd name="T35" fmla="*/ 192 h 470"/>
                <a:gd name="T36" fmla="*/ 192 w 362"/>
                <a:gd name="T37" fmla="*/ 169 h 470"/>
                <a:gd name="T38" fmla="*/ 236 w 362"/>
                <a:gd name="T39" fmla="*/ 170 h 470"/>
                <a:gd name="T40" fmla="*/ 266 w 362"/>
                <a:gd name="T41" fmla="*/ 190 h 470"/>
                <a:gd name="T42" fmla="*/ 280 w 362"/>
                <a:gd name="T43" fmla="*/ 212 h 470"/>
                <a:gd name="T44" fmla="*/ 283 w 362"/>
                <a:gd name="T45" fmla="*/ 230 h 470"/>
                <a:gd name="T46" fmla="*/ 275 w 362"/>
                <a:gd name="T47" fmla="*/ 236 h 470"/>
                <a:gd name="T48" fmla="*/ 255 w 362"/>
                <a:gd name="T49" fmla="*/ 216 h 470"/>
                <a:gd name="T50" fmla="*/ 229 w 362"/>
                <a:gd name="T51" fmla="*/ 202 h 470"/>
                <a:gd name="T52" fmla="*/ 192 w 362"/>
                <a:gd name="T53" fmla="*/ 204 h 470"/>
                <a:gd name="T54" fmla="*/ 165 w 362"/>
                <a:gd name="T55" fmla="*/ 227 h 470"/>
                <a:gd name="T56" fmla="*/ 185 w 362"/>
                <a:gd name="T57" fmla="*/ 259 h 470"/>
                <a:gd name="T58" fmla="*/ 234 w 362"/>
                <a:gd name="T59" fmla="*/ 282 h 470"/>
                <a:gd name="T60" fmla="*/ 288 w 362"/>
                <a:gd name="T61" fmla="*/ 277 h 470"/>
                <a:gd name="T62" fmla="*/ 325 w 362"/>
                <a:gd name="T63" fmla="*/ 237 h 470"/>
                <a:gd name="T64" fmla="*/ 326 w 362"/>
                <a:gd name="T65" fmla="*/ 190 h 470"/>
                <a:gd name="T66" fmla="*/ 293 w 362"/>
                <a:gd name="T67" fmla="*/ 151 h 470"/>
                <a:gd name="T68" fmla="*/ 226 w 362"/>
                <a:gd name="T69" fmla="*/ 134 h 470"/>
                <a:gd name="T70" fmla="*/ 146 w 362"/>
                <a:gd name="T71" fmla="*/ 145 h 470"/>
                <a:gd name="T72" fmla="*/ 98 w 362"/>
                <a:gd name="T73" fmla="*/ 166 h 470"/>
                <a:gd name="T74" fmla="*/ 73 w 362"/>
                <a:gd name="T75" fmla="*/ 199 h 470"/>
                <a:gd name="T76" fmla="*/ 59 w 362"/>
                <a:gd name="T77" fmla="*/ 251 h 470"/>
                <a:gd name="T78" fmla="*/ 49 w 362"/>
                <a:gd name="T79" fmla="*/ 322 h 470"/>
                <a:gd name="T80" fmla="*/ 43 w 362"/>
                <a:gd name="T81" fmla="*/ 393 h 470"/>
                <a:gd name="T82" fmla="*/ 39 w 362"/>
                <a:gd name="T83" fmla="*/ 447 h 470"/>
                <a:gd name="T84" fmla="*/ 35 w 362"/>
                <a:gd name="T85" fmla="*/ 470 h 470"/>
                <a:gd name="T86" fmla="*/ 25 w 362"/>
                <a:gd name="T87" fmla="*/ 446 h 470"/>
                <a:gd name="T88" fmla="*/ 17 w 362"/>
                <a:gd name="T89" fmla="*/ 386 h 470"/>
                <a:gd name="T90" fmla="*/ 17 w 362"/>
                <a:gd name="T91" fmla="*/ 312 h 470"/>
                <a:gd name="T92" fmla="*/ 31 w 362"/>
                <a:gd name="T93" fmla="*/ 241 h 470"/>
                <a:gd name="T94" fmla="*/ 62 w 362"/>
                <a:gd name="T95" fmla="*/ 188 h 470"/>
                <a:gd name="T96" fmla="*/ 98 w 362"/>
                <a:gd name="T97" fmla="*/ 152 h 470"/>
                <a:gd name="T98" fmla="*/ 128 w 362"/>
                <a:gd name="T99" fmla="*/ 130 h 470"/>
                <a:gd name="T100" fmla="*/ 146 w 362"/>
                <a:gd name="T101" fmla="*/ 123 h 470"/>
                <a:gd name="T102" fmla="*/ 149 w 362"/>
                <a:gd name="T103" fmla="*/ 115 h 470"/>
                <a:gd name="T104" fmla="*/ 155 w 362"/>
                <a:gd name="T105" fmla="*/ 89 h 470"/>
                <a:gd name="T106" fmla="*/ 151 w 362"/>
                <a:gd name="T107" fmla="*/ 56 h 470"/>
                <a:gd name="T108" fmla="*/ 131 w 362"/>
                <a:gd name="T109" fmla="*/ 30 h 470"/>
                <a:gd name="T110" fmla="*/ 91 w 362"/>
                <a:gd name="T111" fmla="*/ 20 h 470"/>
                <a:gd name="T112" fmla="*/ 55 w 362"/>
                <a:gd name="T113" fmla="*/ 31 h 470"/>
                <a:gd name="T114" fmla="*/ 30 w 362"/>
                <a:gd name="T115" fmla="*/ 48 h 470"/>
                <a:gd name="T116" fmla="*/ 16 w 362"/>
                <a:gd name="T117" fmla="*/ 66 h 470"/>
                <a:gd name="T118" fmla="*/ 7 w 362"/>
                <a:gd name="T119" fmla="*/ 84 h 470"/>
                <a:gd name="T120" fmla="*/ 0 w 362"/>
                <a:gd name="T121" fmla="*/ 5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470">
                  <a:moveTo>
                    <a:pt x="0" y="56"/>
                  </a:moveTo>
                  <a:lnTo>
                    <a:pt x="0" y="55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10" y="43"/>
                  </a:lnTo>
                  <a:lnTo>
                    <a:pt x="14" y="38"/>
                  </a:lnTo>
                  <a:lnTo>
                    <a:pt x="20" y="32"/>
                  </a:lnTo>
                  <a:lnTo>
                    <a:pt x="28" y="27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5" y="10"/>
                  </a:lnTo>
                  <a:lnTo>
                    <a:pt x="66" y="6"/>
                  </a:lnTo>
                  <a:lnTo>
                    <a:pt x="77" y="3"/>
                  </a:lnTo>
                  <a:lnTo>
                    <a:pt x="88" y="0"/>
                  </a:lnTo>
                  <a:lnTo>
                    <a:pt x="101" y="2"/>
                  </a:lnTo>
                  <a:lnTo>
                    <a:pt x="113" y="4"/>
                  </a:lnTo>
                  <a:lnTo>
                    <a:pt x="127" y="9"/>
                  </a:lnTo>
                  <a:lnTo>
                    <a:pt x="138" y="16"/>
                  </a:lnTo>
                  <a:lnTo>
                    <a:pt x="148" y="21"/>
                  </a:lnTo>
                  <a:lnTo>
                    <a:pt x="156" y="30"/>
                  </a:lnTo>
                  <a:lnTo>
                    <a:pt x="163" y="38"/>
                  </a:lnTo>
                  <a:lnTo>
                    <a:pt x="167" y="46"/>
                  </a:lnTo>
                  <a:lnTo>
                    <a:pt x="172" y="56"/>
                  </a:lnTo>
                  <a:lnTo>
                    <a:pt x="174" y="64"/>
                  </a:lnTo>
                  <a:lnTo>
                    <a:pt x="177" y="73"/>
                  </a:lnTo>
                  <a:lnTo>
                    <a:pt x="177" y="81"/>
                  </a:lnTo>
                  <a:lnTo>
                    <a:pt x="177" y="89"/>
                  </a:lnTo>
                  <a:lnTo>
                    <a:pt x="177" y="95"/>
                  </a:lnTo>
                  <a:lnTo>
                    <a:pt x="177" y="102"/>
                  </a:lnTo>
                  <a:lnTo>
                    <a:pt x="177" y="106"/>
                  </a:lnTo>
                  <a:lnTo>
                    <a:pt x="176" y="110"/>
                  </a:lnTo>
                  <a:lnTo>
                    <a:pt x="176" y="113"/>
                  </a:lnTo>
                  <a:lnTo>
                    <a:pt x="176" y="115"/>
                  </a:lnTo>
                  <a:lnTo>
                    <a:pt x="177" y="115"/>
                  </a:lnTo>
                  <a:lnTo>
                    <a:pt x="184" y="113"/>
                  </a:lnTo>
                  <a:lnTo>
                    <a:pt x="194" y="112"/>
                  </a:lnTo>
                  <a:lnTo>
                    <a:pt x="208" y="112"/>
                  </a:lnTo>
                  <a:lnTo>
                    <a:pt x="222" y="110"/>
                  </a:lnTo>
                  <a:lnTo>
                    <a:pt x="238" y="112"/>
                  </a:lnTo>
                  <a:lnTo>
                    <a:pt x="255" y="113"/>
                  </a:lnTo>
                  <a:lnTo>
                    <a:pt x="275" y="117"/>
                  </a:lnTo>
                  <a:lnTo>
                    <a:pt x="291" y="121"/>
                  </a:lnTo>
                  <a:lnTo>
                    <a:pt x="309" y="128"/>
                  </a:lnTo>
                  <a:lnTo>
                    <a:pt x="325" y="137"/>
                  </a:lnTo>
                  <a:lnTo>
                    <a:pt x="339" y="149"/>
                  </a:lnTo>
                  <a:lnTo>
                    <a:pt x="350" y="163"/>
                  </a:lnTo>
                  <a:lnTo>
                    <a:pt x="358" y="181"/>
                  </a:lnTo>
                  <a:lnTo>
                    <a:pt x="362" y="202"/>
                  </a:lnTo>
                  <a:lnTo>
                    <a:pt x="362" y="229"/>
                  </a:lnTo>
                  <a:lnTo>
                    <a:pt x="355" y="254"/>
                  </a:lnTo>
                  <a:lnTo>
                    <a:pt x="348" y="276"/>
                  </a:lnTo>
                  <a:lnTo>
                    <a:pt x="337" y="294"/>
                  </a:lnTo>
                  <a:lnTo>
                    <a:pt x="326" y="311"/>
                  </a:lnTo>
                  <a:lnTo>
                    <a:pt x="311" y="323"/>
                  </a:lnTo>
                  <a:lnTo>
                    <a:pt x="297" y="333"/>
                  </a:lnTo>
                  <a:lnTo>
                    <a:pt x="279" y="340"/>
                  </a:lnTo>
                  <a:lnTo>
                    <a:pt x="263" y="346"/>
                  </a:lnTo>
                  <a:lnTo>
                    <a:pt x="245" y="346"/>
                  </a:lnTo>
                  <a:lnTo>
                    <a:pt x="227" y="344"/>
                  </a:lnTo>
                  <a:lnTo>
                    <a:pt x="211" y="340"/>
                  </a:lnTo>
                  <a:lnTo>
                    <a:pt x="195" y="335"/>
                  </a:lnTo>
                  <a:lnTo>
                    <a:pt x="179" y="325"/>
                  </a:lnTo>
                  <a:lnTo>
                    <a:pt x="166" y="314"/>
                  </a:lnTo>
                  <a:lnTo>
                    <a:pt x="155" y="300"/>
                  </a:lnTo>
                  <a:lnTo>
                    <a:pt x="146" y="284"/>
                  </a:lnTo>
                  <a:lnTo>
                    <a:pt x="140" y="266"/>
                  </a:lnTo>
                  <a:lnTo>
                    <a:pt x="137" y="251"/>
                  </a:lnTo>
                  <a:lnTo>
                    <a:pt x="135" y="237"/>
                  </a:lnTo>
                  <a:lnTo>
                    <a:pt x="138" y="225"/>
                  </a:lnTo>
                  <a:lnTo>
                    <a:pt x="141" y="212"/>
                  </a:lnTo>
                  <a:lnTo>
                    <a:pt x="148" y="201"/>
                  </a:lnTo>
                  <a:lnTo>
                    <a:pt x="153" y="192"/>
                  </a:lnTo>
                  <a:lnTo>
                    <a:pt x="163" y="184"/>
                  </a:lnTo>
                  <a:lnTo>
                    <a:pt x="173" y="177"/>
                  </a:lnTo>
                  <a:lnTo>
                    <a:pt x="183" y="173"/>
                  </a:lnTo>
                  <a:lnTo>
                    <a:pt x="192" y="169"/>
                  </a:lnTo>
                  <a:lnTo>
                    <a:pt x="204" y="167"/>
                  </a:lnTo>
                  <a:lnTo>
                    <a:pt x="215" y="167"/>
                  </a:lnTo>
                  <a:lnTo>
                    <a:pt x="226" y="167"/>
                  </a:lnTo>
                  <a:lnTo>
                    <a:pt x="236" y="170"/>
                  </a:lnTo>
                  <a:lnTo>
                    <a:pt x="245" y="176"/>
                  </a:lnTo>
                  <a:lnTo>
                    <a:pt x="252" y="180"/>
                  </a:lnTo>
                  <a:lnTo>
                    <a:pt x="261" y="184"/>
                  </a:lnTo>
                  <a:lnTo>
                    <a:pt x="266" y="190"/>
                  </a:lnTo>
                  <a:lnTo>
                    <a:pt x="272" y="195"/>
                  </a:lnTo>
                  <a:lnTo>
                    <a:pt x="275" y="201"/>
                  </a:lnTo>
                  <a:lnTo>
                    <a:pt x="277" y="206"/>
                  </a:lnTo>
                  <a:lnTo>
                    <a:pt x="280" y="212"/>
                  </a:lnTo>
                  <a:lnTo>
                    <a:pt x="283" y="218"/>
                  </a:lnTo>
                  <a:lnTo>
                    <a:pt x="283" y="222"/>
                  </a:lnTo>
                  <a:lnTo>
                    <a:pt x="283" y="226"/>
                  </a:lnTo>
                  <a:lnTo>
                    <a:pt x="283" y="230"/>
                  </a:lnTo>
                  <a:lnTo>
                    <a:pt x="283" y="234"/>
                  </a:lnTo>
                  <a:lnTo>
                    <a:pt x="280" y="237"/>
                  </a:lnTo>
                  <a:lnTo>
                    <a:pt x="279" y="240"/>
                  </a:lnTo>
                  <a:lnTo>
                    <a:pt x="275" y="236"/>
                  </a:lnTo>
                  <a:lnTo>
                    <a:pt x="269" y="229"/>
                  </a:lnTo>
                  <a:lnTo>
                    <a:pt x="265" y="225"/>
                  </a:lnTo>
                  <a:lnTo>
                    <a:pt x="261" y="220"/>
                  </a:lnTo>
                  <a:lnTo>
                    <a:pt x="255" y="216"/>
                  </a:lnTo>
                  <a:lnTo>
                    <a:pt x="251" y="213"/>
                  </a:lnTo>
                  <a:lnTo>
                    <a:pt x="244" y="208"/>
                  </a:lnTo>
                  <a:lnTo>
                    <a:pt x="237" y="205"/>
                  </a:lnTo>
                  <a:lnTo>
                    <a:pt x="229" y="202"/>
                  </a:lnTo>
                  <a:lnTo>
                    <a:pt x="222" y="201"/>
                  </a:lnTo>
                  <a:lnTo>
                    <a:pt x="212" y="201"/>
                  </a:lnTo>
                  <a:lnTo>
                    <a:pt x="204" y="201"/>
                  </a:lnTo>
                  <a:lnTo>
                    <a:pt x="192" y="204"/>
                  </a:lnTo>
                  <a:lnTo>
                    <a:pt x="183" y="208"/>
                  </a:lnTo>
                  <a:lnTo>
                    <a:pt x="173" y="213"/>
                  </a:lnTo>
                  <a:lnTo>
                    <a:pt x="167" y="219"/>
                  </a:lnTo>
                  <a:lnTo>
                    <a:pt x="165" y="227"/>
                  </a:lnTo>
                  <a:lnTo>
                    <a:pt x="166" y="236"/>
                  </a:lnTo>
                  <a:lnTo>
                    <a:pt x="170" y="243"/>
                  </a:lnTo>
                  <a:lnTo>
                    <a:pt x="177" y="251"/>
                  </a:lnTo>
                  <a:lnTo>
                    <a:pt x="185" y="259"/>
                  </a:lnTo>
                  <a:lnTo>
                    <a:pt x="197" y="268"/>
                  </a:lnTo>
                  <a:lnTo>
                    <a:pt x="208" y="273"/>
                  </a:lnTo>
                  <a:lnTo>
                    <a:pt x="220" y="279"/>
                  </a:lnTo>
                  <a:lnTo>
                    <a:pt x="234" y="282"/>
                  </a:lnTo>
                  <a:lnTo>
                    <a:pt x="248" y="284"/>
                  </a:lnTo>
                  <a:lnTo>
                    <a:pt x="262" y="284"/>
                  </a:lnTo>
                  <a:lnTo>
                    <a:pt x="276" y="282"/>
                  </a:lnTo>
                  <a:lnTo>
                    <a:pt x="288" y="277"/>
                  </a:lnTo>
                  <a:lnTo>
                    <a:pt x="301" y="270"/>
                  </a:lnTo>
                  <a:lnTo>
                    <a:pt x="311" y="259"/>
                  </a:lnTo>
                  <a:lnTo>
                    <a:pt x="319" y="250"/>
                  </a:lnTo>
                  <a:lnTo>
                    <a:pt x="325" y="237"/>
                  </a:lnTo>
                  <a:lnTo>
                    <a:pt x="329" y="226"/>
                  </a:lnTo>
                  <a:lnTo>
                    <a:pt x="329" y="213"/>
                  </a:lnTo>
                  <a:lnTo>
                    <a:pt x="329" y="201"/>
                  </a:lnTo>
                  <a:lnTo>
                    <a:pt x="326" y="190"/>
                  </a:lnTo>
                  <a:lnTo>
                    <a:pt x="322" y="179"/>
                  </a:lnTo>
                  <a:lnTo>
                    <a:pt x="314" y="167"/>
                  </a:lnTo>
                  <a:lnTo>
                    <a:pt x="304" y="158"/>
                  </a:lnTo>
                  <a:lnTo>
                    <a:pt x="293" y="151"/>
                  </a:lnTo>
                  <a:lnTo>
                    <a:pt x="279" y="144"/>
                  </a:lnTo>
                  <a:lnTo>
                    <a:pt x="263" y="138"/>
                  </a:lnTo>
                  <a:lnTo>
                    <a:pt x="245" y="137"/>
                  </a:lnTo>
                  <a:lnTo>
                    <a:pt x="226" y="134"/>
                  </a:lnTo>
                  <a:lnTo>
                    <a:pt x="205" y="137"/>
                  </a:lnTo>
                  <a:lnTo>
                    <a:pt x="183" y="140"/>
                  </a:lnTo>
                  <a:lnTo>
                    <a:pt x="163" y="142"/>
                  </a:lnTo>
                  <a:lnTo>
                    <a:pt x="146" y="145"/>
                  </a:lnTo>
                  <a:lnTo>
                    <a:pt x="133" y="151"/>
                  </a:lnTo>
                  <a:lnTo>
                    <a:pt x="119" y="155"/>
                  </a:lnTo>
                  <a:lnTo>
                    <a:pt x="108" y="159"/>
                  </a:lnTo>
                  <a:lnTo>
                    <a:pt x="98" y="166"/>
                  </a:lnTo>
                  <a:lnTo>
                    <a:pt x="91" y="174"/>
                  </a:lnTo>
                  <a:lnTo>
                    <a:pt x="82" y="180"/>
                  </a:lnTo>
                  <a:lnTo>
                    <a:pt x="77" y="190"/>
                  </a:lnTo>
                  <a:lnTo>
                    <a:pt x="73" y="199"/>
                  </a:lnTo>
                  <a:lnTo>
                    <a:pt x="69" y="211"/>
                  </a:lnTo>
                  <a:lnTo>
                    <a:pt x="64" y="223"/>
                  </a:lnTo>
                  <a:lnTo>
                    <a:pt x="62" y="237"/>
                  </a:lnTo>
                  <a:lnTo>
                    <a:pt x="59" y="251"/>
                  </a:lnTo>
                  <a:lnTo>
                    <a:pt x="56" y="269"/>
                  </a:lnTo>
                  <a:lnTo>
                    <a:pt x="53" y="286"/>
                  </a:lnTo>
                  <a:lnTo>
                    <a:pt x="52" y="304"/>
                  </a:lnTo>
                  <a:lnTo>
                    <a:pt x="49" y="322"/>
                  </a:lnTo>
                  <a:lnTo>
                    <a:pt x="48" y="340"/>
                  </a:lnTo>
                  <a:lnTo>
                    <a:pt x="46" y="358"/>
                  </a:lnTo>
                  <a:lnTo>
                    <a:pt x="45" y="376"/>
                  </a:lnTo>
                  <a:lnTo>
                    <a:pt x="43" y="393"/>
                  </a:lnTo>
                  <a:lnTo>
                    <a:pt x="43" y="410"/>
                  </a:lnTo>
                  <a:lnTo>
                    <a:pt x="42" y="424"/>
                  </a:lnTo>
                  <a:lnTo>
                    <a:pt x="41" y="436"/>
                  </a:lnTo>
                  <a:lnTo>
                    <a:pt x="39" y="447"/>
                  </a:lnTo>
                  <a:lnTo>
                    <a:pt x="39" y="457"/>
                  </a:lnTo>
                  <a:lnTo>
                    <a:pt x="38" y="464"/>
                  </a:lnTo>
                  <a:lnTo>
                    <a:pt x="37" y="468"/>
                  </a:lnTo>
                  <a:lnTo>
                    <a:pt x="35" y="470"/>
                  </a:lnTo>
                  <a:lnTo>
                    <a:pt x="32" y="468"/>
                  </a:lnTo>
                  <a:lnTo>
                    <a:pt x="30" y="463"/>
                  </a:lnTo>
                  <a:lnTo>
                    <a:pt x="28" y="456"/>
                  </a:lnTo>
                  <a:lnTo>
                    <a:pt x="25" y="446"/>
                  </a:lnTo>
                  <a:lnTo>
                    <a:pt x="24" y="433"/>
                  </a:lnTo>
                  <a:lnTo>
                    <a:pt x="21" y="419"/>
                  </a:lnTo>
                  <a:lnTo>
                    <a:pt x="18" y="403"/>
                  </a:lnTo>
                  <a:lnTo>
                    <a:pt x="17" y="386"/>
                  </a:lnTo>
                  <a:lnTo>
                    <a:pt x="17" y="369"/>
                  </a:lnTo>
                  <a:lnTo>
                    <a:pt x="16" y="350"/>
                  </a:lnTo>
                  <a:lnTo>
                    <a:pt x="17" y="332"/>
                  </a:lnTo>
                  <a:lnTo>
                    <a:pt x="17" y="312"/>
                  </a:lnTo>
                  <a:lnTo>
                    <a:pt x="20" y="294"/>
                  </a:lnTo>
                  <a:lnTo>
                    <a:pt x="23" y="276"/>
                  </a:lnTo>
                  <a:lnTo>
                    <a:pt x="27" y="258"/>
                  </a:lnTo>
                  <a:lnTo>
                    <a:pt x="31" y="241"/>
                  </a:lnTo>
                  <a:lnTo>
                    <a:pt x="38" y="227"/>
                  </a:lnTo>
                  <a:lnTo>
                    <a:pt x="45" y="213"/>
                  </a:lnTo>
                  <a:lnTo>
                    <a:pt x="53" y="199"/>
                  </a:lnTo>
                  <a:lnTo>
                    <a:pt x="62" y="188"/>
                  </a:lnTo>
                  <a:lnTo>
                    <a:pt x="71" y="177"/>
                  </a:lnTo>
                  <a:lnTo>
                    <a:pt x="80" y="167"/>
                  </a:lnTo>
                  <a:lnTo>
                    <a:pt x="88" y="159"/>
                  </a:lnTo>
                  <a:lnTo>
                    <a:pt x="98" y="152"/>
                  </a:lnTo>
                  <a:lnTo>
                    <a:pt x="106" y="145"/>
                  </a:lnTo>
                  <a:lnTo>
                    <a:pt x="114" y="140"/>
                  </a:lnTo>
                  <a:lnTo>
                    <a:pt x="123" y="134"/>
                  </a:lnTo>
                  <a:lnTo>
                    <a:pt x="128" y="130"/>
                  </a:lnTo>
                  <a:lnTo>
                    <a:pt x="135" y="128"/>
                  </a:lnTo>
                  <a:lnTo>
                    <a:pt x="140" y="126"/>
                  </a:lnTo>
                  <a:lnTo>
                    <a:pt x="144" y="124"/>
                  </a:lnTo>
                  <a:lnTo>
                    <a:pt x="146" y="123"/>
                  </a:lnTo>
                  <a:lnTo>
                    <a:pt x="148" y="123"/>
                  </a:lnTo>
                  <a:lnTo>
                    <a:pt x="148" y="121"/>
                  </a:lnTo>
                  <a:lnTo>
                    <a:pt x="149" y="119"/>
                  </a:lnTo>
                  <a:lnTo>
                    <a:pt x="149" y="115"/>
                  </a:lnTo>
                  <a:lnTo>
                    <a:pt x="152" y="109"/>
                  </a:lnTo>
                  <a:lnTo>
                    <a:pt x="152" y="103"/>
                  </a:lnTo>
                  <a:lnTo>
                    <a:pt x="153" y="96"/>
                  </a:lnTo>
                  <a:lnTo>
                    <a:pt x="155" y="89"/>
                  </a:lnTo>
                  <a:lnTo>
                    <a:pt x="155" y="81"/>
                  </a:lnTo>
                  <a:lnTo>
                    <a:pt x="155" y="73"/>
                  </a:lnTo>
                  <a:lnTo>
                    <a:pt x="153" y="64"/>
                  </a:lnTo>
                  <a:lnTo>
                    <a:pt x="151" y="56"/>
                  </a:lnTo>
                  <a:lnTo>
                    <a:pt x="149" y="48"/>
                  </a:lnTo>
                  <a:lnTo>
                    <a:pt x="144" y="41"/>
                  </a:lnTo>
                  <a:lnTo>
                    <a:pt x="138" y="34"/>
                  </a:lnTo>
                  <a:lnTo>
                    <a:pt x="131" y="30"/>
                  </a:lnTo>
                  <a:lnTo>
                    <a:pt x="123" y="25"/>
                  </a:lnTo>
                  <a:lnTo>
                    <a:pt x="112" y="21"/>
                  </a:lnTo>
                  <a:lnTo>
                    <a:pt x="101" y="20"/>
                  </a:lnTo>
                  <a:lnTo>
                    <a:pt x="91" y="20"/>
                  </a:lnTo>
                  <a:lnTo>
                    <a:pt x="81" y="21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5" y="31"/>
                  </a:lnTo>
                  <a:lnTo>
                    <a:pt x="49" y="35"/>
                  </a:lnTo>
                  <a:lnTo>
                    <a:pt x="41" y="38"/>
                  </a:lnTo>
                  <a:lnTo>
                    <a:pt x="35" y="43"/>
                  </a:lnTo>
                  <a:lnTo>
                    <a:pt x="30" y="48"/>
                  </a:lnTo>
                  <a:lnTo>
                    <a:pt x="25" y="53"/>
                  </a:lnTo>
                  <a:lnTo>
                    <a:pt x="20" y="57"/>
                  </a:lnTo>
                  <a:lnTo>
                    <a:pt x="17" y="62"/>
                  </a:lnTo>
                  <a:lnTo>
                    <a:pt x="16" y="66"/>
                  </a:lnTo>
                  <a:lnTo>
                    <a:pt x="14" y="70"/>
                  </a:lnTo>
                  <a:lnTo>
                    <a:pt x="11" y="74"/>
                  </a:lnTo>
                  <a:lnTo>
                    <a:pt x="10" y="80"/>
                  </a:lnTo>
                  <a:lnTo>
                    <a:pt x="7" y="84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2023" y="1087"/>
              <a:ext cx="461" cy="938"/>
            </a:xfrm>
            <a:custGeom>
              <a:avLst/>
              <a:gdLst>
                <a:gd name="T0" fmla="*/ 43 w 461"/>
                <a:gd name="T1" fmla="*/ 37 h 938"/>
                <a:gd name="T2" fmla="*/ 47 w 461"/>
                <a:gd name="T3" fmla="*/ 56 h 938"/>
                <a:gd name="T4" fmla="*/ 58 w 461"/>
                <a:gd name="T5" fmla="*/ 89 h 938"/>
                <a:gd name="T6" fmla="*/ 74 w 461"/>
                <a:gd name="T7" fmla="*/ 135 h 938"/>
                <a:gd name="T8" fmla="*/ 93 w 461"/>
                <a:gd name="T9" fmla="*/ 189 h 938"/>
                <a:gd name="T10" fmla="*/ 116 w 461"/>
                <a:gd name="T11" fmla="*/ 249 h 938"/>
                <a:gd name="T12" fmla="*/ 142 w 461"/>
                <a:gd name="T13" fmla="*/ 313 h 938"/>
                <a:gd name="T14" fmla="*/ 171 w 461"/>
                <a:gd name="T15" fmla="*/ 377 h 938"/>
                <a:gd name="T16" fmla="*/ 203 w 461"/>
                <a:gd name="T17" fmla="*/ 438 h 938"/>
                <a:gd name="T18" fmla="*/ 241 w 461"/>
                <a:gd name="T19" fmla="*/ 504 h 938"/>
                <a:gd name="T20" fmla="*/ 284 w 461"/>
                <a:gd name="T21" fmla="*/ 572 h 938"/>
                <a:gd name="T22" fmla="*/ 329 w 461"/>
                <a:gd name="T23" fmla="*/ 639 h 938"/>
                <a:gd name="T24" fmla="*/ 370 w 461"/>
                <a:gd name="T25" fmla="*/ 703 h 938"/>
                <a:gd name="T26" fmla="*/ 408 w 461"/>
                <a:gd name="T27" fmla="*/ 756 h 938"/>
                <a:gd name="T28" fmla="*/ 437 w 461"/>
                <a:gd name="T29" fmla="*/ 799 h 938"/>
                <a:gd name="T30" fmla="*/ 455 w 461"/>
                <a:gd name="T31" fmla="*/ 827 h 938"/>
                <a:gd name="T32" fmla="*/ 461 w 461"/>
                <a:gd name="T33" fmla="*/ 838 h 938"/>
                <a:gd name="T34" fmla="*/ 461 w 461"/>
                <a:gd name="T35" fmla="*/ 846 h 938"/>
                <a:gd name="T36" fmla="*/ 458 w 461"/>
                <a:gd name="T37" fmla="*/ 856 h 938"/>
                <a:gd name="T38" fmla="*/ 450 w 461"/>
                <a:gd name="T39" fmla="*/ 863 h 938"/>
                <a:gd name="T40" fmla="*/ 440 w 461"/>
                <a:gd name="T41" fmla="*/ 865 h 938"/>
                <a:gd name="T42" fmla="*/ 433 w 461"/>
                <a:gd name="T43" fmla="*/ 859 h 938"/>
                <a:gd name="T44" fmla="*/ 423 w 461"/>
                <a:gd name="T45" fmla="*/ 853 h 938"/>
                <a:gd name="T46" fmla="*/ 412 w 461"/>
                <a:gd name="T47" fmla="*/ 846 h 938"/>
                <a:gd name="T48" fmla="*/ 397 w 461"/>
                <a:gd name="T49" fmla="*/ 842 h 938"/>
                <a:gd name="T50" fmla="*/ 379 w 461"/>
                <a:gd name="T51" fmla="*/ 838 h 938"/>
                <a:gd name="T52" fmla="*/ 356 w 461"/>
                <a:gd name="T53" fmla="*/ 835 h 938"/>
                <a:gd name="T54" fmla="*/ 331 w 461"/>
                <a:gd name="T55" fmla="*/ 838 h 938"/>
                <a:gd name="T56" fmla="*/ 305 w 461"/>
                <a:gd name="T57" fmla="*/ 842 h 938"/>
                <a:gd name="T58" fmla="*/ 276 w 461"/>
                <a:gd name="T59" fmla="*/ 852 h 938"/>
                <a:gd name="T60" fmla="*/ 251 w 461"/>
                <a:gd name="T61" fmla="*/ 866 h 938"/>
                <a:gd name="T62" fmla="*/ 228 w 461"/>
                <a:gd name="T63" fmla="*/ 884 h 938"/>
                <a:gd name="T64" fmla="*/ 210 w 461"/>
                <a:gd name="T65" fmla="*/ 902 h 938"/>
                <a:gd name="T66" fmla="*/ 196 w 461"/>
                <a:gd name="T67" fmla="*/ 919 h 938"/>
                <a:gd name="T68" fmla="*/ 184 w 461"/>
                <a:gd name="T69" fmla="*/ 931 h 938"/>
                <a:gd name="T70" fmla="*/ 173 w 461"/>
                <a:gd name="T71" fmla="*/ 938 h 938"/>
                <a:gd name="T72" fmla="*/ 161 w 461"/>
                <a:gd name="T73" fmla="*/ 936 h 938"/>
                <a:gd name="T74" fmla="*/ 150 w 461"/>
                <a:gd name="T75" fmla="*/ 919 h 938"/>
                <a:gd name="T76" fmla="*/ 136 w 461"/>
                <a:gd name="T77" fmla="*/ 887 h 938"/>
                <a:gd name="T78" fmla="*/ 118 w 461"/>
                <a:gd name="T79" fmla="*/ 838 h 938"/>
                <a:gd name="T80" fmla="*/ 99 w 461"/>
                <a:gd name="T81" fmla="*/ 778 h 938"/>
                <a:gd name="T82" fmla="*/ 78 w 461"/>
                <a:gd name="T83" fmla="*/ 704 h 938"/>
                <a:gd name="T84" fmla="*/ 58 w 461"/>
                <a:gd name="T85" fmla="*/ 619 h 938"/>
                <a:gd name="T86" fmla="*/ 40 w 461"/>
                <a:gd name="T87" fmla="*/ 526 h 938"/>
                <a:gd name="T88" fmla="*/ 26 w 461"/>
                <a:gd name="T89" fmla="*/ 426 h 938"/>
                <a:gd name="T90" fmla="*/ 15 w 461"/>
                <a:gd name="T91" fmla="*/ 320 h 938"/>
                <a:gd name="T92" fmla="*/ 8 w 461"/>
                <a:gd name="T93" fmla="*/ 231 h 938"/>
                <a:gd name="T94" fmla="*/ 3 w 461"/>
                <a:gd name="T95" fmla="*/ 159 h 938"/>
                <a:gd name="T96" fmla="*/ 1 w 461"/>
                <a:gd name="T97" fmla="*/ 101 h 938"/>
                <a:gd name="T98" fmla="*/ 0 w 461"/>
                <a:gd name="T99" fmla="*/ 58 h 938"/>
                <a:gd name="T100" fmla="*/ 1 w 461"/>
                <a:gd name="T101" fmla="*/ 28 h 938"/>
                <a:gd name="T102" fmla="*/ 6 w 461"/>
                <a:gd name="T103" fmla="*/ 10 h 938"/>
                <a:gd name="T104" fmla="*/ 10 w 461"/>
                <a:gd name="T105" fmla="*/ 0 h 938"/>
                <a:gd name="T106" fmla="*/ 18 w 461"/>
                <a:gd name="T107" fmla="*/ 0 h 938"/>
                <a:gd name="T108" fmla="*/ 28 w 461"/>
                <a:gd name="T109" fmla="*/ 10 h 938"/>
                <a:gd name="T110" fmla="*/ 36 w 461"/>
                <a:gd name="T111" fmla="*/ 24 h 938"/>
                <a:gd name="T112" fmla="*/ 40 w 461"/>
                <a:gd name="T113" fmla="*/ 33 h 938"/>
                <a:gd name="T114" fmla="*/ 43 w 461"/>
                <a:gd name="T115" fmla="*/ 3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1" h="938">
                  <a:moveTo>
                    <a:pt x="43" y="36"/>
                  </a:moveTo>
                  <a:lnTo>
                    <a:pt x="43" y="37"/>
                  </a:lnTo>
                  <a:lnTo>
                    <a:pt x="45" y="44"/>
                  </a:lnTo>
                  <a:lnTo>
                    <a:pt x="47" y="56"/>
                  </a:lnTo>
                  <a:lnTo>
                    <a:pt x="53" y="71"/>
                  </a:lnTo>
                  <a:lnTo>
                    <a:pt x="58" y="89"/>
                  </a:lnTo>
                  <a:lnTo>
                    <a:pt x="65" y="111"/>
                  </a:lnTo>
                  <a:lnTo>
                    <a:pt x="74" y="135"/>
                  </a:lnTo>
                  <a:lnTo>
                    <a:pt x="84" y="161"/>
                  </a:lnTo>
                  <a:lnTo>
                    <a:pt x="93" y="189"/>
                  </a:lnTo>
                  <a:lnTo>
                    <a:pt x="103" y="220"/>
                  </a:lnTo>
                  <a:lnTo>
                    <a:pt x="116" y="249"/>
                  </a:lnTo>
                  <a:lnTo>
                    <a:pt x="129" y="283"/>
                  </a:lnTo>
                  <a:lnTo>
                    <a:pt x="142" y="313"/>
                  </a:lnTo>
                  <a:lnTo>
                    <a:pt x="156" y="345"/>
                  </a:lnTo>
                  <a:lnTo>
                    <a:pt x="171" y="377"/>
                  </a:lnTo>
                  <a:lnTo>
                    <a:pt x="187" y="408"/>
                  </a:lnTo>
                  <a:lnTo>
                    <a:pt x="203" y="438"/>
                  </a:lnTo>
                  <a:lnTo>
                    <a:pt x="221" y="470"/>
                  </a:lnTo>
                  <a:lnTo>
                    <a:pt x="241" y="504"/>
                  </a:lnTo>
                  <a:lnTo>
                    <a:pt x="263" y="539"/>
                  </a:lnTo>
                  <a:lnTo>
                    <a:pt x="284" y="572"/>
                  </a:lnTo>
                  <a:lnTo>
                    <a:pt x="306" y="607"/>
                  </a:lnTo>
                  <a:lnTo>
                    <a:pt x="329" y="639"/>
                  </a:lnTo>
                  <a:lnTo>
                    <a:pt x="351" y="672"/>
                  </a:lnTo>
                  <a:lnTo>
                    <a:pt x="370" y="703"/>
                  </a:lnTo>
                  <a:lnTo>
                    <a:pt x="391" y="731"/>
                  </a:lnTo>
                  <a:lnTo>
                    <a:pt x="408" y="756"/>
                  </a:lnTo>
                  <a:lnTo>
                    <a:pt x="425" y="780"/>
                  </a:lnTo>
                  <a:lnTo>
                    <a:pt x="437" y="799"/>
                  </a:lnTo>
                  <a:lnTo>
                    <a:pt x="448" y="816"/>
                  </a:lnTo>
                  <a:lnTo>
                    <a:pt x="455" y="827"/>
                  </a:lnTo>
                  <a:lnTo>
                    <a:pt x="459" y="834"/>
                  </a:lnTo>
                  <a:lnTo>
                    <a:pt x="461" y="838"/>
                  </a:lnTo>
                  <a:lnTo>
                    <a:pt x="461" y="842"/>
                  </a:lnTo>
                  <a:lnTo>
                    <a:pt x="461" y="846"/>
                  </a:lnTo>
                  <a:lnTo>
                    <a:pt x="461" y="851"/>
                  </a:lnTo>
                  <a:lnTo>
                    <a:pt x="458" y="856"/>
                  </a:lnTo>
                  <a:lnTo>
                    <a:pt x="455" y="860"/>
                  </a:lnTo>
                  <a:lnTo>
                    <a:pt x="450" y="863"/>
                  </a:lnTo>
                  <a:lnTo>
                    <a:pt x="445" y="865"/>
                  </a:lnTo>
                  <a:lnTo>
                    <a:pt x="440" y="865"/>
                  </a:lnTo>
                  <a:lnTo>
                    <a:pt x="436" y="862"/>
                  </a:lnTo>
                  <a:lnTo>
                    <a:pt x="433" y="859"/>
                  </a:lnTo>
                  <a:lnTo>
                    <a:pt x="429" y="856"/>
                  </a:lnTo>
                  <a:lnTo>
                    <a:pt x="423" y="853"/>
                  </a:lnTo>
                  <a:lnTo>
                    <a:pt x="419" y="851"/>
                  </a:lnTo>
                  <a:lnTo>
                    <a:pt x="412" y="846"/>
                  </a:lnTo>
                  <a:lnTo>
                    <a:pt x="405" y="844"/>
                  </a:lnTo>
                  <a:lnTo>
                    <a:pt x="397" y="842"/>
                  </a:lnTo>
                  <a:lnTo>
                    <a:pt x="388" y="841"/>
                  </a:lnTo>
                  <a:lnTo>
                    <a:pt x="379" y="838"/>
                  </a:lnTo>
                  <a:lnTo>
                    <a:pt x="368" y="837"/>
                  </a:lnTo>
                  <a:lnTo>
                    <a:pt x="356" y="835"/>
                  </a:lnTo>
                  <a:lnTo>
                    <a:pt x="345" y="837"/>
                  </a:lnTo>
                  <a:lnTo>
                    <a:pt x="331" y="838"/>
                  </a:lnTo>
                  <a:lnTo>
                    <a:pt x="319" y="839"/>
                  </a:lnTo>
                  <a:lnTo>
                    <a:pt x="305" y="842"/>
                  </a:lnTo>
                  <a:lnTo>
                    <a:pt x="291" y="846"/>
                  </a:lnTo>
                  <a:lnTo>
                    <a:pt x="276" y="852"/>
                  </a:lnTo>
                  <a:lnTo>
                    <a:pt x="263" y="859"/>
                  </a:lnTo>
                  <a:lnTo>
                    <a:pt x="251" y="866"/>
                  </a:lnTo>
                  <a:lnTo>
                    <a:pt x="239" y="876"/>
                  </a:lnTo>
                  <a:lnTo>
                    <a:pt x="228" y="884"/>
                  </a:lnTo>
                  <a:lnTo>
                    <a:pt x="220" y="894"/>
                  </a:lnTo>
                  <a:lnTo>
                    <a:pt x="210" y="902"/>
                  </a:lnTo>
                  <a:lnTo>
                    <a:pt x="205" y="912"/>
                  </a:lnTo>
                  <a:lnTo>
                    <a:pt x="196" y="919"/>
                  </a:lnTo>
                  <a:lnTo>
                    <a:pt x="189" y="927"/>
                  </a:lnTo>
                  <a:lnTo>
                    <a:pt x="184" y="931"/>
                  </a:lnTo>
                  <a:lnTo>
                    <a:pt x="178" y="937"/>
                  </a:lnTo>
                  <a:lnTo>
                    <a:pt x="173" y="938"/>
                  </a:lnTo>
                  <a:lnTo>
                    <a:pt x="167" y="938"/>
                  </a:lnTo>
                  <a:lnTo>
                    <a:pt x="161" y="936"/>
                  </a:lnTo>
                  <a:lnTo>
                    <a:pt x="157" y="930"/>
                  </a:lnTo>
                  <a:lnTo>
                    <a:pt x="150" y="919"/>
                  </a:lnTo>
                  <a:lnTo>
                    <a:pt x="145" y="905"/>
                  </a:lnTo>
                  <a:lnTo>
                    <a:pt x="136" y="887"/>
                  </a:lnTo>
                  <a:lnTo>
                    <a:pt x="129" y="865"/>
                  </a:lnTo>
                  <a:lnTo>
                    <a:pt x="118" y="838"/>
                  </a:lnTo>
                  <a:lnTo>
                    <a:pt x="109" y="810"/>
                  </a:lnTo>
                  <a:lnTo>
                    <a:pt x="99" y="778"/>
                  </a:lnTo>
                  <a:lnTo>
                    <a:pt x="89" y="743"/>
                  </a:lnTo>
                  <a:lnTo>
                    <a:pt x="78" y="704"/>
                  </a:lnTo>
                  <a:lnTo>
                    <a:pt x="68" y="663"/>
                  </a:lnTo>
                  <a:lnTo>
                    <a:pt x="58" y="619"/>
                  </a:lnTo>
                  <a:lnTo>
                    <a:pt x="49" y="575"/>
                  </a:lnTo>
                  <a:lnTo>
                    <a:pt x="40" y="526"/>
                  </a:lnTo>
                  <a:lnTo>
                    <a:pt x="33" y="477"/>
                  </a:lnTo>
                  <a:lnTo>
                    <a:pt x="26" y="426"/>
                  </a:lnTo>
                  <a:lnTo>
                    <a:pt x="21" y="373"/>
                  </a:lnTo>
                  <a:lnTo>
                    <a:pt x="15" y="320"/>
                  </a:lnTo>
                  <a:lnTo>
                    <a:pt x="13" y="274"/>
                  </a:lnTo>
                  <a:lnTo>
                    <a:pt x="8" y="231"/>
                  </a:lnTo>
                  <a:lnTo>
                    <a:pt x="7" y="193"/>
                  </a:lnTo>
                  <a:lnTo>
                    <a:pt x="3" y="159"/>
                  </a:lnTo>
                  <a:lnTo>
                    <a:pt x="1" y="128"/>
                  </a:lnTo>
                  <a:lnTo>
                    <a:pt x="1" y="101"/>
                  </a:lnTo>
                  <a:lnTo>
                    <a:pt x="1" y="79"/>
                  </a:lnTo>
                  <a:lnTo>
                    <a:pt x="0" y="58"/>
                  </a:lnTo>
                  <a:lnTo>
                    <a:pt x="1" y="42"/>
                  </a:lnTo>
                  <a:lnTo>
                    <a:pt x="1" y="28"/>
                  </a:lnTo>
                  <a:lnTo>
                    <a:pt x="3" y="18"/>
                  </a:lnTo>
                  <a:lnTo>
                    <a:pt x="6" y="10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8" y="10"/>
                  </a:lnTo>
                  <a:lnTo>
                    <a:pt x="33" y="17"/>
                  </a:lnTo>
                  <a:lnTo>
                    <a:pt x="36" y="24"/>
                  </a:lnTo>
                  <a:lnTo>
                    <a:pt x="39" y="29"/>
                  </a:lnTo>
                  <a:lnTo>
                    <a:pt x="40" y="33"/>
                  </a:lnTo>
                  <a:lnTo>
                    <a:pt x="4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2041" y="1005"/>
              <a:ext cx="963" cy="1012"/>
            </a:xfrm>
            <a:custGeom>
              <a:avLst/>
              <a:gdLst>
                <a:gd name="T0" fmla="*/ 24 w 963"/>
                <a:gd name="T1" fmla="*/ 33 h 1012"/>
                <a:gd name="T2" fmla="*/ 49 w 963"/>
                <a:gd name="T3" fmla="*/ 25 h 1012"/>
                <a:gd name="T4" fmla="*/ 93 w 963"/>
                <a:gd name="T5" fmla="*/ 12 h 1012"/>
                <a:gd name="T6" fmla="*/ 157 w 963"/>
                <a:gd name="T7" fmla="*/ 2 h 1012"/>
                <a:gd name="T8" fmla="*/ 238 w 963"/>
                <a:gd name="T9" fmla="*/ 0 h 1012"/>
                <a:gd name="T10" fmla="*/ 333 w 963"/>
                <a:gd name="T11" fmla="*/ 5 h 1012"/>
                <a:gd name="T12" fmla="*/ 437 w 963"/>
                <a:gd name="T13" fmla="*/ 26 h 1012"/>
                <a:gd name="T14" fmla="*/ 550 w 963"/>
                <a:gd name="T15" fmla="*/ 68 h 1012"/>
                <a:gd name="T16" fmla="*/ 666 w 963"/>
                <a:gd name="T17" fmla="*/ 131 h 1012"/>
                <a:gd name="T18" fmla="*/ 764 w 963"/>
                <a:gd name="T19" fmla="*/ 192 h 1012"/>
                <a:gd name="T20" fmla="*/ 845 w 963"/>
                <a:gd name="T21" fmla="*/ 253 h 1012"/>
                <a:gd name="T22" fmla="*/ 904 w 963"/>
                <a:gd name="T23" fmla="*/ 313 h 1012"/>
                <a:gd name="T24" fmla="*/ 943 w 963"/>
                <a:gd name="T25" fmla="*/ 374 h 1012"/>
                <a:gd name="T26" fmla="*/ 961 w 963"/>
                <a:gd name="T27" fmla="*/ 437 h 1012"/>
                <a:gd name="T28" fmla="*/ 959 w 963"/>
                <a:gd name="T29" fmla="*/ 505 h 1012"/>
                <a:gd name="T30" fmla="*/ 937 w 963"/>
                <a:gd name="T31" fmla="*/ 578 h 1012"/>
                <a:gd name="T32" fmla="*/ 894 w 963"/>
                <a:gd name="T33" fmla="*/ 657 h 1012"/>
                <a:gd name="T34" fmla="*/ 847 w 963"/>
                <a:gd name="T35" fmla="*/ 732 h 1012"/>
                <a:gd name="T36" fmla="*/ 798 w 963"/>
                <a:gd name="T37" fmla="*/ 802 h 1012"/>
                <a:gd name="T38" fmla="*/ 749 w 963"/>
                <a:gd name="T39" fmla="*/ 864 h 1012"/>
                <a:gd name="T40" fmla="*/ 700 w 963"/>
                <a:gd name="T41" fmla="*/ 917 h 1012"/>
                <a:gd name="T42" fmla="*/ 657 w 963"/>
                <a:gd name="T43" fmla="*/ 959 h 1012"/>
                <a:gd name="T44" fmla="*/ 617 w 963"/>
                <a:gd name="T45" fmla="*/ 990 h 1012"/>
                <a:gd name="T46" fmla="*/ 585 w 963"/>
                <a:gd name="T47" fmla="*/ 1008 h 1012"/>
                <a:gd name="T48" fmla="*/ 560 w 963"/>
                <a:gd name="T49" fmla="*/ 1008 h 1012"/>
                <a:gd name="T50" fmla="*/ 542 w 963"/>
                <a:gd name="T51" fmla="*/ 977 h 1012"/>
                <a:gd name="T52" fmla="*/ 529 w 963"/>
                <a:gd name="T53" fmla="*/ 920 h 1012"/>
                <a:gd name="T54" fmla="*/ 517 w 963"/>
                <a:gd name="T55" fmla="*/ 841 h 1012"/>
                <a:gd name="T56" fmla="*/ 503 w 963"/>
                <a:gd name="T57" fmla="*/ 747 h 1012"/>
                <a:gd name="T58" fmla="*/ 480 w 963"/>
                <a:gd name="T59" fmla="*/ 643 h 1012"/>
                <a:gd name="T60" fmla="*/ 448 w 963"/>
                <a:gd name="T61" fmla="*/ 536 h 1012"/>
                <a:gd name="T62" fmla="*/ 402 w 963"/>
                <a:gd name="T63" fmla="*/ 430 h 1012"/>
                <a:gd name="T64" fmla="*/ 341 w 963"/>
                <a:gd name="T65" fmla="*/ 332 h 1012"/>
                <a:gd name="T66" fmla="*/ 284 w 963"/>
                <a:gd name="T67" fmla="*/ 255 h 1012"/>
                <a:gd name="T68" fmla="*/ 233 w 963"/>
                <a:gd name="T69" fmla="*/ 192 h 1012"/>
                <a:gd name="T70" fmla="*/ 188 w 963"/>
                <a:gd name="T71" fmla="*/ 145 h 1012"/>
                <a:gd name="T72" fmla="*/ 150 w 963"/>
                <a:gd name="T73" fmla="*/ 110 h 1012"/>
                <a:gd name="T74" fmla="*/ 118 w 963"/>
                <a:gd name="T75" fmla="*/ 86 h 1012"/>
                <a:gd name="T76" fmla="*/ 93 w 963"/>
                <a:gd name="T77" fmla="*/ 72 h 1012"/>
                <a:gd name="T78" fmla="*/ 75 w 963"/>
                <a:gd name="T79" fmla="*/ 64 h 1012"/>
                <a:gd name="T80" fmla="*/ 61 w 963"/>
                <a:gd name="T81" fmla="*/ 62 h 1012"/>
                <a:gd name="T82" fmla="*/ 46 w 963"/>
                <a:gd name="T83" fmla="*/ 60 h 1012"/>
                <a:gd name="T84" fmla="*/ 31 w 963"/>
                <a:gd name="T85" fmla="*/ 58 h 1012"/>
                <a:gd name="T86" fmla="*/ 17 w 963"/>
                <a:gd name="T87" fmla="*/ 55 h 1012"/>
                <a:gd name="T88" fmla="*/ 6 w 963"/>
                <a:gd name="T89" fmla="*/ 53 h 1012"/>
                <a:gd name="T90" fmla="*/ 0 w 963"/>
                <a:gd name="T91" fmla="*/ 48 h 1012"/>
                <a:gd name="T92" fmla="*/ 1 w 963"/>
                <a:gd name="T93" fmla="*/ 44 h 1012"/>
                <a:gd name="T94" fmla="*/ 11 w 963"/>
                <a:gd name="T95" fmla="*/ 37 h 1012"/>
                <a:gd name="T96" fmla="*/ 21 w 963"/>
                <a:gd name="T97" fmla="*/ 35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3" h="1012">
                  <a:moveTo>
                    <a:pt x="21" y="35"/>
                  </a:moveTo>
                  <a:lnTo>
                    <a:pt x="24" y="33"/>
                  </a:lnTo>
                  <a:lnTo>
                    <a:pt x="33" y="29"/>
                  </a:lnTo>
                  <a:lnTo>
                    <a:pt x="49" y="25"/>
                  </a:lnTo>
                  <a:lnTo>
                    <a:pt x="68" y="19"/>
                  </a:lnTo>
                  <a:lnTo>
                    <a:pt x="93" y="12"/>
                  </a:lnTo>
                  <a:lnTo>
                    <a:pt x="124" y="8"/>
                  </a:lnTo>
                  <a:lnTo>
                    <a:pt x="157" y="2"/>
                  </a:lnTo>
                  <a:lnTo>
                    <a:pt x="196" y="1"/>
                  </a:lnTo>
                  <a:lnTo>
                    <a:pt x="238" y="0"/>
                  </a:lnTo>
                  <a:lnTo>
                    <a:pt x="284" y="1"/>
                  </a:lnTo>
                  <a:lnTo>
                    <a:pt x="333" y="5"/>
                  </a:lnTo>
                  <a:lnTo>
                    <a:pt x="384" y="14"/>
                  </a:lnTo>
                  <a:lnTo>
                    <a:pt x="437" y="26"/>
                  </a:lnTo>
                  <a:lnTo>
                    <a:pt x="493" y="46"/>
                  </a:lnTo>
                  <a:lnTo>
                    <a:pt x="550" y="68"/>
                  </a:lnTo>
                  <a:lnTo>
                    <a:pt x="610" y="99"/>
                  </a:lnTo>
                  <a:lnTo>
                    <a:pt x="666" y="131"/>
                  </a:lnTo>
                  <a:lnTo>
                    <a:pt x="718" y="161"/>
                  </a:lnTo>
                  <a:lnTo>
                    <a:pt x="764" y="192"/>
                  </a:lnTo>
                  <a:lnTo>
                    <a:pt x="808" y="222"/>
                  </a:lnTo>
                  <a:lnTo>
                    <a:pt x="845" y="253"/>
                  </a:lnTo>
                  <a:lnTo>
                    <a:pt x="877" y="282"/>
                  </a:lnTo>
                  <a:lnTo>
                    <a:pt x="904" y="313"/>
                  </a:lnTo>
                  <a:lnTo>
                    <a:pt x="926" y="344"/>
                  </a:lnTo>
                  <a:lnTo>
                    <a:pt x="943" y="374"/>
                  </a:lnTo>
                  <a:lnTo>
                    <a:pt x="954" y="405"/>
                  </a:lnTo>
                  <a:lnTo>
                    <a:pt x="961" y="437"/>
                  </a:lnTo>
                  <a:lnTo>
                    <a:pt x="963" y="470"/>
                  </a:lnTo>
                  <a:lnTo>
                    <a:pt x="959" y="505"/>
                  </a:lnTo>
                  <a:lnTo>
                    <a:pt x="951" y="541"/>
                  </a:lnTo>
                  <a:lnTo>
                    <a:pt x="937" y="578"/>
                  </a:lnTo>
                  <a:lnTo>
                    <a:pt x="918" y="618"/>
                  </a:lnTo>
                  <a:lnTo>
                    <a:pt x="894" y="657"/>
                  </a:lnTo>
                  <a:lnTo>
                    <a:pt x="870" y="695"/>
                  </a:lnTo>
                  <a:lnTo>
                    <a:pt x="847" y="732"/>
                  </a:lnTo>
                  <a:lnTo>
                    <a:pt x="823" y="768"/>
                  </a:lnTo>
                  <a:lnTo>
                    <a:pt x="798" y="802"/>
                  </a:lnTo>
                  <a:lnTo>
                    <a:pt x="773" y="834"/>
                  </a:lnTo>
                  <a:lnTo>
                    <a:pt x="749" y="864"/>
                  </a:lnTo>
                  <a:lnTo>
                    <a:pt x="725" y="892"/>
                  </a:lnTo>
                  <a:lnTo>
                    <a:pt x="700" y="917"/>
                  </a:lnTo>
                  <a:lnTo>
                    <a:pt x="678" y="940"/>
                  </a:lnTo>
                  <a:lnTo>
                    <a:pt x="657" y="959"/>
                  </a:lnTo>
                  <a:lnTo>
                    <a:pt x="638" y="977"/>
                  </a:lnTo>
                  <a:lnTo>
                    <a:pt x="617" y="990"/>
                  </a:lnTo>
                  <a:lnTo>
                    <a:pt x="600" y="1001"/>
                  </a:lnTo>
                  <a:lnTo>
                    <a:pt x="585" y="1008"/>
                  </a:lnTo>
                  <a:lnTo>
                    <a:pt x="572" y="1012"/>
                  </a:lnTo>
                  <a:lnTo>
                    <a:pt x="560" y="1008"/>
                  </a:lnTo>
                  <a:lnTo>
                    <a:pt x="550" y="997"/>
                  </a:lnTo>
                  <a:lnTo>
                    <a:pt x="542" y="977"/>
                  </a:lnTo>
                  <a:lnTo>
                    <a:pt x="536" y="952"/>
                  </a:lnTo>
                  <a:lnTo>
                    <a:pt x="529" y="920"/>
                  </a:lnTo>
                  <a:lnTo>
                    <a:pt x="524" y="882"/>
                  </a:lnTo>
                  <a:lnTo>
                    <a:pt x="517" y="841"/>
                  </a:lnTo>
                  <a:lnTo>
                    <a:pt x="511" y="796"/>
                  </a:lnTo>
                  <a:lnTo>
                    <a:pt x="503" y="747"/>
                  </a:lnTo>
                  <a:lnTo>
                    <a:pt x="493" y="696"/>
                  </a:lnTo>
                  <a:lnTo>
                    <a:pt x="480" y="643"/>
                  </a:lnTo>
                  <a:lnTo>
                    <a:pt x="466" y="590"/>
                  </a:lnTo>
                  <a:lnTo>
                    <a:pt x="448" y="536"/>
                  </a:lnTo>
                  <a:lnTo>
                    <a:pt x="427" y="483"/>
                  </a:lnTo>
                  <a:lnTo>
                    <a:pt x="402" y="430"/>
                  </a:lnTo>
                  <a:lnTo>
                    <a:pt x="375" y="380"/>
                  </a:lnTo>
                  <a:lnTo>
                    <a:pt x="341" y="332"/>
                  </a:lnTo>
                  <a:lnTo>
                    <a:pt x="312" y="292"/>
                  </a:lnTo>
                  <a:lnTo>
                    <a:pt x="284" y="255"/>
                  </a:lnTo>
                  <a:lnTo>
                    <a:pt x="258" y="221"/>
                  </a:lnTo>
                  <a:lnTo>
                    <a:pt x="233" y="192"/>
                  </a:lnTo>
                  <a:lnTo>
                    <a:pt x="209" y="167"/>
                  </a:lnTo>
                  <a:lnTo>
                    <a:pt x="188" y="145"/>
                  </a:lnTo>
                  <a:lnTo>
                    <a:pt x="169" y="126"/>
                  </a:lnTo>
                  <a:lnTo>
                    <a:pt x="150" y="110"/>
                  </a:lnTo>
                  <a:lnTo>
                    <a:pt x="134" y="97"/>
                  </a:lnTo>
                  <a:lnTo>
                    <a:pt x="118" y="86"/>
                  </a:lnTo>
                  <a:lnTo>
                    <a:pt x="106" y="79"/>
                  </a:lnTo>
                  <a:lnTo>
                    <a:pt x="93" y="72"/>
                  </a:lnTo>
                  <a:lnTo>
                    <a:pt x="84" y="68"/>
                  </a:lnTo>
                  <a:lnTo>
                    <a:pt x="75" y="64"/>
                  </a:lnTo>
                  <a:lnTo>
                    <a:pt x="68" y="64"/>
                  </a:lnTo>
                  <a:lnTo>
                    <a:pt x="61" y="62"/>
                  </a:lnTo>
                  <a:lnTo>
                    <a:pt x="54" y="61"/>
                  </a:lnTo>
                  <a:lnTo>
                    <a:pt x="46" y="60"/>
                  </a:lnTo>
                  <a:lnTo>
                    <a:pt x="39" y="60"/>
                  </a:lnTo>
                  <a:lnTo>
                    <a:pt x="31" y="58"/>
                  </a:lnTo>
                  <a:lnTo>
                    <a:pt x="25" y="57"/>
                  </a:lnTo>
                  <a:lnTo>
                    <a:pt x="17" y="55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3" y="51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6" y="40"/>
                  </a:lnTo>
                  <a:lnTo>
                    <a:pt x="11" y="37"/>
                  </a:lnTo>
                  <a:lnTo>
                    <a:pt x="21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696" y="984"/>
              <a:ext cx="1388" cy="1509"/>
            </a:xfrm>
            <a:custGeom>
              <a:avLst/>
              <a:gdLst>
                <a:gd name="T0" fmla="*/ 150 w 1388"/>
                <a:gd name="T1" fmla="*/ 1434 h 1509"/>
                <a:gd name="T2" fmla="*/ 149 w 1388"/>
                <a:gd name="T3" fmla="*/ 1388 h 1509"/>
                <a:gd name="T4" fmla="*/ 181 w 1388"/>
                <a:gd name="T5" fmla="*/ 1373 h 1509"/>
                <a:gd name="T6" fmla="*/ 250 w 1388"/>
                <a:gd name="T7" fmla="*/ 1371 h 1509"/>
                <a:gd name="T8" fmla="*/ 282 w 1388"/>
                <a:gd name="T9" fmla="*/ 1356 h 1509"/>
                <a:gd name="T10" fmla="*/ 287 w 1388"/>
                <a:gd name="T11" fmla="*/ 1311 h 1509"/>
                <a:gd name="T12" fmla="*/ 299 w 1388"/>
                <a:gd name="T13" fmla="*/ 1272 h 1509"/>
                <a:gd name="T14" fmla="*/ 413 w 1388"/>
                <a:gd name="T15" fmla="*/ 1188 h 1509"/>
                <a:gd name="T16" fmla="*/ 580 w 1388"/>
                <a:gd name="T17" fmla="*/ 1083 h 1509"/>
                <a:gd name="T18" fmla="*/ 675 w 1388"/>
                <a:gd name="T19" fmla="*/ 1065 h 1509"/>
                <a:gd name="T20" fmla="*/ 777 w 1388"/>
                <a:gd name="T21" fmla="*/ 1054 h 1509"/>
                <a:gd name="T22" fmla="*/ 799 w 1388"/>
                <a:gd name="T23" fmla="*/ 1023 h 1509"/>
                <a:gd name="T24" fmla="*/ 774 w 1388"/>
                <a:gd name="T25" fmla="*/ 1005 h 1509"/>
                <a:gd name="T26" fmla="*/ 651 w 1388"/>
                <a:gd name="T27" fmla="*/ 1039 h 1509"/>
                <a:gd name="T28" fmla="*/ 502 w 1388"/>
                <a:gd name="T29" fmla="*/ 1069 h 1509"/>
                <a:gd name="T30" fmla="*/ 494 w 1388"/>
                <a:gd name="T31" fmla="*/ 1037 h 1509"/>
                <a:gd name="T32" fmla="*/ 544 w 1388"/>
                <a:gd name="T33" fmla="*/ 1020 h 1509"/>
                <a:gd name="T34" fmla="*/ 654 w 1388"/>
                <a:gd name="T35" fmla="*/ 995 h 1509"/>
                <a:gd name="T36" fmla="*/ 761 w 1388"/>
                <a:gd name="T37" fmla="*/ 961 h 1509"/>
                <a:gd name="T38" fmla="*/ 740 w 1388"/>
                <a:gd name="T39" fmla="*/ 846 h 1509"/>
                <a:gd name="T40" fmla="*/ 629 w 1388"/>
                <a:gd name="T41" fmla="*/ 565 h 1509"/>
                <a:gd name="T42" fmla="*/ 526 w 1388"/>
                <a:gd name="T43" fmla="*/ 372 h 1509"/>
                <a:gd name="T44" fmla="*/ 395 w 1388"/>
                <a:gd name="T45" fmla="*/ 181 h 1509"/>
                <a:gd name="T46" fmla="*/ 327 w 1388"/>
                <a:gd name="T47" fmla="*/ 99 h 1509"/>
                <a:gd name="T48" fmla="*/ 298 w 1388"/>
                <a:gd name="T49" fmla="*/ 110 h 1509"/>
                <a:gd name="T50" fmla="*/ 263 w 1388"/>
                <a:gd name="T51" fmla="*/ 146 h 1509"/>
                <a:gd name="T52" fmla="*/ 225 w 1388"/>
                <a:gd name="T53" fmla="*/ 198 h 1509"/>
                <a:gd name="T54" fmla="*/ 156 w 1388"/>
                <a:gd name="T55" fmla="*/ 234 h 1509"/>
                <a:gd name="T56" fmla="*/ 69 w 1388"/>
                <a:gd name="T57" fmla="*/ 230 h 1509"/>
                <a:gd name="T58" fmla="*/ 5 w 1388"/>
                <a:gd name="T59" fmla="*/ 202 h 1509"/>
                <a:gd name="T60" fmla="*/ 17 w 1388"/>
                <a:gd name="T61" fmla="*/ 177 h 1509"/>
                <a:gd name="T62" fmla="*/ 75 w 1388"/>
                <a:gd name="T63" fmla="*/ 168 h 1509"/>
                <a:gd name="T64" fmla="*/ 136 w 1388"/>
                <a:gd name="T65" fmla="*/ 153 h 1509"/>
                <a:gd name="T66" fmla="*/ 182 w 1388"/>
                <a:gd name="T67" fmla="*/ 86 h 1509"/>
                <a:gd name="T68" fmla="*/ 223 w 1388"/>
                <a:gd name="T69" fmla="*/ 18 h 1509"/>
                <a:gd name="T70" fmla="*/ 255 w 1388"/>
                <a:gd name="T71" fmla="*/ 4 h 1509"/>
                <a:gd name="T72" fmla="*/ 292 w 1388"/>
                <a:gd name="T73" fmla="*/ 1 h 1509"/>
                <a:gd name="T74" fmla="*/ 330 w 1388"/>
                <a:gd name="T75" fmla="*/ 23 h 1509"/>
                <a:gd name="T76" fmla="*/ 365 w 1388"/>
                <a:gd name="T77" fmla="*/ 53 h 1509"/>
                <a:gd name="T78" fmla="*/ 426 w 1388"/>
                <a:gd name="T79" fmla="*/ 127 h 1509"/>
                <a:gd name="T80" fmla="*/ 594 w 1388"/>
                <a:gd name="T81" fmla="*/ 347 h 1509"/>
                <a:gd name="T82" fmla="*/ 739 w 1388"/>
                <a:gd name="T83" fmla="*/ 599 h 1509"/>
                <a:gd name="T84" fmla="*/ 837 w 1388"/>
                <a:gd name="T85" fmla="*/ 848 h 1509"/>
                <a:gd name="T86" fmla="*/ 873 w 1388"/>
                <a:gd name="T87" fmla="*/ 959 h 1509"/>
                <a:gd name="T88" fmla="*/ 882 w 1388"/>
                <a:gd name="T89" fmla="*/ 1023 h 1509"/>
                <a:gd name="T90" fmla="*/ 899 w 1388"/>
                <a:gd name="T91" fmla="*/ 1078 h 1509"/>
                <a:gd name="T92" fmla="*/ 1016 w 1388"/>
                <a:gd name="T93" fmla="*/ 991 h 1509"/>
                <a:gd name="T94" fmla="*/ 1210 w 1388"/>
                <a:gd name="T95" fmla="*/ 813 h 1509"/>
                <a:gd name="T96" fmla="*/ 1278 w 1388"/>
                <a:gd name="T97" fmla="*/ 802 h 1509"/>
                <a:gd name="T98" fmla="*/ 1359 w 1388"/>
                <a:gd name="T99" fmla="*/ 997 h 1509"/>
                <a:gd name="T100" fmla="*/ 1386 w 1388"/>
                <a:gd name="T101" fmla="*/ 1203 h 1509"/>
                <a:gd name="T102" fmla="*/ 1381 w 1388"/>
                <a:gd name="T103" fmla="*/ 1380 h 1509"/>
                <a:gd name="T104" fmla="*/ 1360 w 1388"/>
                <a:gd name="T105" fmla="*/ 1509 h 1509"/>
                <a:gd name="T106" fmla="*/ 701 w 1388"/>
                <a:gd name="T107" fmla="*/ 1420 h 1509"/>
                <a:gd name="T108" fmla="*/ 644 w 1388"/>
                <a:gd name="T109" fmla="*/ 1462 h 1509"/>
                <a:gd name="T110" fmla="*/ 590 w 1388"/>
                <a:gd name="T111" fmla="*/ 1474 h 1509"/>
                <a:gd name="T112" fmla="*/ 431 w 1388"/>
                <a:gd name="T113" fmla="*/ 1462 h 1509"/>
                <a:gd name="T114" fmla="*/ 280 w 1388"/>
                <a:gd name="T115" fmla="*/ 1449 h 1509"/>
                <a:gd name="T116" fmla="*/ 203 w 1388"/>
                <a:gd name="T117" fmla="*/ 1449 h 1509"/>
                <a:gd name="T118" fmla="*/ 159 w 1388"/>
                <a:gd name="T119" fmla="*/ 1455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8" h="1509">
                  <a:moveTo>
                    <a:pt x="156" y="1456"/>
                  </a:moveTo>
                  <a:lnTo>
                    <a:pt x="156" y="1455"/>
                  </a:lnTo>
                  <a:lnTo>
                    <a:pt x="154" y="1452"/>
                  </a:lnTo>
                  <a:lnTo>
                    <a:pt x="154" y="1448"/>
                  </a:lnTo>
                  <a:lnTo>
                    <a:pt x="153" y="1445"/>
                  </a:lnTo>
                  <a:lnTo>
                    <a:pt x="152" y="1440"/>
                  </a:lnTo>
                  <a:lnTo>
                    <a:pt x="150" y="1434"/>
                  </a:lnTo>
                  <a:lnTo>
                    <a:pt x="149" y="1427"/>
                  </a:lnTo>
                  <a:lnTo>
                    <a:pt x="149" y="1421"/>
                  </a:lnTo>
                  <a:lnTo>
                    <a:pt x="147" y="1413"/>
                  </a:lnTo>
                  <a:lnTo>
                    <a:pt x="147" y="1408"/>
                  </a:lnTo>
                  <a:lnTo>
                    <a:pt x="147" y="1401"/>
                  </a:lnTo>
                  <a:lnTo>
                    <a:pt x="149" y="1395"/>
                  </a:lnTo>
                  <a:lnTo>
                    <a:pt x="149" y="1388"/>
                  </a:lnTo>
                  <a:lnTo>
                    <a:pt x="150" y="1385"/>
                  </a:lnTo>
                  <a:lnTo>
                    <a:pt x="153" y="1381"/>
                  </a:lnTo>
                  <a:lnTo>
                    <a:pt x="156" y="1380"/>
                  </a:lnTo>
                  <a:lnTo>
                    <a:pt x="160" y="1377"/>
                  </a:lnTo>
                  <a:lnTo>
                    <a:pt x="165" y="1376"/>
                  </a:lnTo>
                  <a:lnTo>
                    <a:pt x="172" y="1374"/>
                  </a:lnTo>
                  <a:lnTo>
                    <a:pt x="181" y="1373"/>
                  </a:lnTo>
                  <a:lnTo>
                    <a:pt x="191" y="1373"/>
                  </a:lnTo>
                  <a:lnTo>
                    <a:pt x="200" y="1373"/>
                  </a:lnTo>
                  <a:lnTo>
                    <a:pt x="210" y="1373"/>
                  </a:lnTo>
                  <a:lnTo>
                    <a:pt x="221" y="1373"/>
                  </a:lnTo>
                  <a:lnTo>
                    <a:pt x="231" y="1371"/>
                  </a:lnTo>
                  <a:lnTo>
                    <a:pt x="241" y="1371"/>
                  </a:lnTo>
                  <a:lnTo>
                    <a:pt x="250" y="1371"/>
                  </a:lnTo>
                  <a:lnTo>
                    <a:pt x="260" y="1371"/>
                  </a:lnTo>
                  <a:lnTo>
                    <a:pt x="266" y="1370"/>
                  </a:lnTo>
                  <a:lnTo>
                    <a:pt x="273" y="1369"/>
                  </a:lnTo>
                  <a:lnTo>
                    <a:pt x="277" y="1366"/>
                  </a:lnTo>
                  <a:lnTo>
                    <a:pt x="280" y="1364"/>
                  </a:lnTo>
                  <a:lnTo>
                    <a:pt x="281" y="1360"/>
                  </a:lnTo>
                  <a:lnTo>
                    <a:pt x="282" y="1356"/>
                  </a:lnTo>
                  <a:lnTo>
                    <a:pt x="284" y="1350"/>
                  </a:lnTo>
                  <a:lnTo>
                    <a:pt x="285" y="1346"/>
                  </a:lnTo>
                  <a:lnTo>
                    <a:pt x="285" y="1339"/>
                  </a:lnTo>
                  <a:lnTo>
                    <a:pt x="285" y="1332"/>
                  </a:lnTo>
                  <a:lnTo>
                    <a:pt x="287" y="1325"/>
                  </a:lnTo>
                  <a:lnTo>
                    <a:pt x="287" y="1318"/>
                  </a:lnTo>
                  <a:lnTo>
                    <a:pt x="287" y="1311"/>
                  </a:lnTo>
                  <a:lnTo>
                    <a:pt x="288" y="1303"/>
                  </a:lnTo>
                  <a:lnTo>
                    <a:pt x="288" y="1298"/>
                  </a:lnTo>
                  <a:lnTo>
                    <a:pt x="291" y="1291"/>
                  </a:lnTo>
                  <a:lnTo>
                    <a:pt x="291" y="1285"/>
                  </a:lnTo>
                  <a:lnTo>
                    <a:pt x="294" y="1279"/>
                  </a:lnTo>
                  <a:lnTo>
                    <a:pt x="296" y="1275"/>
                  </a:lnTo>
                  <a:lnTo>
                    <a:pt x="299" y="1272"/>
                  </a:lnTo>
                  <a:lnTo>
                    <a:pt x="303" y="1267"/>
                  </a:lnTo>
                  <a:lnTo>
                    <a:pt x="313" y="1260"/>
                  </a:lnTo>
                  <a:lnTo>
                    <a:pt x="327" y="1249"/>
                  </a:lnTo>
                  <a:lnTo>
                    <a:pt x="346" y="1236"/>
                  </a:lnTo>
                  <a:lnTo>
                    <a:pt x="366" y="1221"/>
                  </a:lnTo>
                  <a:lnTo>
                    <a:pt x="388" y="1204"/>
                  </a:lnTo>
                  <a:lnTo>
                    <a:pt x="413" y="1188"/>
                  </a:lnTo>
                  <a:lnTo>
                    <a:pt x="440" y="1171"/>
                  </a:lnTo>
                  <a:lnTo>
                    <a:pt x="465" y="1153"/>
                  </a:lnTo>
                  <a:lnTo>
                    <a:pt x="490" y="1136"/>
                  </a:lnTo>
                  <a:lnTo>
                    <a:pt x="515" y="1119"/>
                  </a:lnTo>
                  <a:lnTo>
                    <a:pt x="540" y="1105"/>
                  </a:lnTo>
                  <a:lnTo>
                    <a:pt x="561" y="1093"/>
                  </a:lnTo>
                  <a:lnTo>
                    <a:pt x="580" y="1083"/>
                  </a:lnTo>
                  <a:lnTo>
                    <a:pt x="597" y="1076"/>
                  </a:lnTo>
                  <a:lnTo>
                    <a:pt x="610" y="1073"/>
                  </a:lnTo>
                  <a:lnTo>
                    <a:pt x="619" y="1071"/>
                  </a:lnTo>
                  <a:lnTo>
                    <a:pt x="632" y="1069"/>
                  </a:lnTo>
                  <a:lnTo>
                    <a:pt x="646" y="1068"/>
                  </a:lnTo>
                  <a:lnTo>
                    <a:pt x="661" y="1066"/>
                  </a:lnTo>
                  <a:lnTo>
                    <a:pt x="675" y="1065"/>
                  </a:lnTo>
                  <a:lnTo>
                    <a:pt x="692" y="1064"/>
                  </a:lnTo>
                  <a:lnTo>
                    <a:pt x="707" y="1061"/>
                  </a:lnTo>
                  <a:lnTo>
                    <a:pt x="724" y="1061"/>
                  </a:lnTo>
                  <a:lnTo>
                    <a:pt x="738" y="1058"/>
                  </a:lnTo>
                  <a:lnTo>
                    <a:pt x="752" y="1057"/>
                  </a:lnTo>
                  <a:lnTo>
                    <a:pt x="764" y="1055"/>
                  </a:lnTo>
                  <a:lnTo>
                    <a:pt x="777" y="1054"/>
                  </a:lnTo>
                  <a:lnTo>
                    <a:pt x="786" y="1051"/>
                  </a:lnTo>
                  <a:lnTo>
                    <a:pt x="793" y="1048"/>
                  </a:lnTo>
                  <a:lnTo>
                    <a:pt x="799" y="1046"/>
                  </a:lnTo>
                  <a:lnTo>
                    <a:pt x="802" y="1044"/>
                  </a:lnTo>
                  <a:lnTo>
                    <a:pt x="802" y="1037"/>
                  </a:lnTo>
                  <a:lnTo>
                    <a:pt x="802" y="1030"/>
                  </a:lnTo>
                  <a:lnTo>
                    <a:pt x="799" y="1023"/>
                  </a:lnTo>
                  <a:lnTo>
                    <a:pt x="798" y="1016"/>
                  </a:lnTo>
                  <a:lnTo>
                    <a:pt x="793" y="1009"/>
                  </a:lnTo>
                  <a:lnTo>
                    <a:pt x="788" y="1007"/>
                  </a:lnTo>
                  <a:lnTo>
                    <a:pt x="785" y="1005"/>
                  </a:lnTo>
                  <a:lnTo>
                    <a:pt x="782" y="1005"/>
                  </a:lnTo>
                  <a:lnTo>
                    <a:pt x="778" y="1004"/>
                  </a:lnTo>
                  <a:lnTo>
                    <a:pt x="774" y="1005"/>
                  </a:lnTo>
                  <a:lnTo>
                    <a:pt x="767" y="1007"/>
                  </a:lnTo>
                  <a:lnTo>
                    <a:pt x="756" y="1009"/>
                  </a:lnTo>
                  <a:lnTo>
                    <a:pt x="739" y="1013"/>
                  </a:lnTo>
                  <a:lnTo>
                    <a:pt x="721" y="1019"/>
                  </a:lnTo>
                  <a:lnTo>
                    <a:pt x="700" y="1026"/>
                  </a:lnTo>
                  <a:lnTo>
                    <a:pt x="676" y="1032"/>
                  </a:lnTo>
                  <a:lnTo>
                    <a:pt x="651" y="1039"/>
                  </a:lnTo>
                  <a:lnTo>
                    <a:pt x="628" y="1046"/>
                  </a:lnTo>
                  <a:lnTo>
                    <a:pt x="603" y="1051"/>
                  </a:lnTo>
                  <a:lnTo>
                    <a:pt x="578" y="1057"/>
                  </a:lnTo>
                  <a:lnTo>
                    <a:pt x="555" y="1061"/>
                  </a:lnTo>
                  <a:lnTo>
                    <a:pt x="536" y="1066"/>
                  </a:lnTo>
                  <a:lnTo>
                    <a:pt x="516" y="1068"/>
                  </a:lnTo>
                  <a:lnTo>
                    <a:pt x="502" y="1069"/>
                  </a:lnTo>
                  <a:lnTo>
                    <a:pt x="493" y="1069"/>
                  </a:lnTo>
                  <a:lnTo>
                    <a:pt x="488" y="1068"/>
                  </a:lnTo>
                  <a:lnTo>
                    <a:pt x="483" y="1059"/>
                  </a:lnTo>
                  <a:lnTo>
                    <a:pt x="483" y="1054"/>
                  </a:lnTo>
                  <a:lnTo>
                    <a:pt x="484" y="1047"/>
                  </a:lnTo>
                  <a:lnTo>
                    <a:pt x="491" y="1040"/>
                  </a:lnTo>
                  <a:lnTo>
                    <a:pt x="494" y="1037"/>
                  </a:lnTo>
                  <a:lnTo>
                    <a:pt x="500" y="1033"/>
                  </a:lnTo>
                  <a:lnTo>
                    <a:pt x="504" y="1030"/>
                  </a:lnTo>
                  <a:lnTo>
                    <a:pt x="511" y="1029"/>
                  </a:lnTo>
                  <a:lnTo>
                    <a:pt x="518" y="1026"/>
                  </a:lnTo>
                  <a:lnTo>
                    <a:pt x="526" y="1025"/>
                  </a:lnTo>
                  <a:lnTo>
                    <a:pt x="534" y="1022"/>
                  </a:lnTo>
                  <a:lnTo>
                    <a:pt x="544" y="1020"/>
                  </a:lnTo>
                  <a:lnTo>
                    <a:pt x="554" y="1018"/>
                  </a:lnTo>
                  <a:lnTo>
                    <a:pt x="566" y="1015"/>
                  </a:lnTo>
                  <a:lnTo>
                    <a:pt x="582" y="1011"/>
                  </a:lnTo>
                  <a:lnTo>
                    <a:pt x="598" y="1008"/>
                  </a:lnTo>
                  <a:lnTo>
                    <a:pt x="615" y="1004"/>
                  </a:lnTo>
                  <a:lnTo>
                    <a:pt x="635" y="1000"/>
                  </a:lnTo>
                  <a:lnTo>
                    <a:pt x="654" y="995"/>
                  </a:lnTo>
                  <a:lnTo>
                    <a:pt x="674" y="991"/>
                  </a:lnTo>
                  <a:lnTo>
                    <a:pt x="690" y="984"/>
                  </a:lnTo>
                  <a:lnTo>
                    <a:pt x="708" y="980"/>
                  </a:lnTo>
                  <a:lnTo>
                    <a:pt x="724" y="975"/>
                  </a:lnTo>
                  <a:lnTo>
                    <a:pt x="739" y="970"/>
                  </a:lnTo>
                  <a:lnTo>
                    <a:pt x="750" y="965"/>
                  </a:lnTo>
                  <a:lnTo>
                    <a:pt x="761" y="961"/>
                  </a:lnTo>
                  <a:lnTo>
                    <a:pt x="768" y="956"/>
                  </a:lnTo>
                  <a:lnTo>
                    <a:pt x="772" y="952"/>
                  </a:lnTo>
                  <a:lnTo>
                    <a:pt x="771" y="944"/>
                  </a:lnTo>
                  <a:lnTo>
                    <a:pt x="768" y="929"/>
                  </a:lnTo>
                  <a:lnTo>
                    <a:pt x="761" y="906"/>
                  </a:lnTo>
                  <a:lnTo>
                    <a:pt x="752" y="878"/>
                  </a:lnTo>
                  <a:lnTo>
                    <a:pt x="740" y="846"/>
                  </a:lnTo>
                  <a:lnTo>
                    <a:pt x="728" y="810"/>
                  </a:lnTo>
                  <a:lnTo>
                    <a:pt x="713" y="771"/>
                  </a:lnTo>
                  <a:lnTo>
                    <a:pt x="697" y="729"/>
                  </a:lnTo>
                  <a:lnTo>
                    <a:pt x="681" y="688"/>
                  </a:lnTo>
                  <a:lnTo>
                    <a:pt x="662" y="645"/>
                  </a:lnTo>
                  <a:lnTo>
                    <a:pt x="646" y="604"/>
                  </a:lnTo>
                  <a:lnTo>
                    <a:pt x="629" y="565"/>
                  </a:lnTo>
                  <a:lnTo>
                    <a:pt x="612" y="528"/>
                  </a:lnTo>
                  <a:lnTo>
                    <a:pt x="597" y="494"/>
                  </a:lnTo>
                  <a:lnTo>
                    <a:pt x="583" y="466"/>
                  </a:lnTo>
                  <a:lnTo>
                    <a:pt x="571" y="443"/>
                  </a:lnTo>
                  <a:lnTo>
                    <a:pt x="558" y="420"/>
                  </a:lnTo>
                  <a:lnTo>
                    <a:pt x="543" y="397"/>
                  </a:lnTo>
                  <a:lnTo>
                    <a:pt x="526" y="372"/>
                  </a:lnTo>
                  <a:lnTo>
                    <a:pt x="508" y="344"/>
                  </a:lnTo>
                  <a:lnTo>
                    <a:pt x="488" y="314"/>
                  </a:lnTo>
                  <a:lnTo>
                    <a:pt x="470" y="287"/>
                  </a:lnTo>
                  <a:lnTo>
                    <a:pt x="451" y="259"/>
                  </a:lnTo>
                  <a:lnTo>
                    <a:pt x="433" y="232"/>
                  </a:lnTo>
                  <a:lnTo>
                    <a:pt x="412" y="204"/>
                  </a:lnTo>
                  <a:lnTo>
                    <a:pt x="395" y="181"/>
                  </a:lnTo>
                  <a:lnTo>
                    <a:pt x="378" y="159"/>
                  </a:lnTo>
                  <a:lnTo>
                    <a:pt x="365" y="139"/>
                  </a:lnTo>
                  <a:lnTo>
                    <a:pt x="352" y="122"/>
                  </a:lnTo>
                  <a:lnTo>
                    <a:pt x="342" y="110"/>
                  </a:lnTo>
                  <a:lnTo>
                    <a:pt x="335" y="103"/>
                  </a:lnTo>
                  <a:lnTo>
                    <a:pt x="331" y="100"/>
                  </a:lnTo>
                  <a:lnTo>
                    <a:pt x="327" y="99"/>
                  </a:lnTo>
                  <a:lnTo>
                    <a:pt x="324" y="100"/>
                  </a:lnTo>
                  <a:lnTo>
                    <a:pt x="320" y="100"/>
                  </a:lnTo>
                  <a:lnTo>
                    <a:pt x="316" y="101"/>
                  </a:lnTo>
                  <a:lnTo>
                    <a:pt x="312" y="101"/>
                  </a:lnTo>
                  <a:lnTo>
                    <a:pt x="306" y="104"/>
                  </a:lnTo>
                  <a:lnTo>
                    <a:pt x="302" y="107"/>
                  </a:lnTo>
                  <a:lnTo>
                    <a:pt x="298" y="110"/>
                  </a:lnTo>
                  <a:lnTo>
                    <a:pt x="291" y="114"/>
                  </a:lnTo>
                  <a:lnTo>
                    <a:pt x="287" y="118"/>
                  </a:lnTo>
                  <a:lnTo>
                    <a:pt x="281" y="122"/>
                  </a:lnTo>
                  <a:lnTo>
                    <a:pt x="277" y="128"/>
                  </a:lnTo>
                  <a:lnTo>
                    <a:pt x="271" y="132"/>
                  </a:lnTo>
                  <a:lnTo>
                    <a:pt x="267" y="139"/>
                  </a:lnTo>
                  <a:lnTo>
                    <a:pt x="263" y="146"/>
                  </a:lnTo>
                  <a:lnTo>
                    <a:pt x="260" y="153"/>
                  </a:lnTo>
                  <a:lnTo>
                    <a:pt x="255" y="160"/>
                  </a:lnTo>
                  <a:lnTo>
                    <a:pt x="250" y="168"/>
                  </a:lnTo>
                  <a:lnTo>
                    <a:pt x="246" y="175"/>
                  </a:lnTo>
                  <a:lnTo>
                    <a:pt x="239" y="182"/>
                  </a:lnTo>
                  <a:lnTo>
                    <a:pt x="232" y="191"/>
                  </a:lnTo>
                  <a:lnTo>
                    <a:pt x="225" y="198"/>
                  </a:lnTo>
                  <a:lnTo>
                    <a:pt x="217" y="204"/>
                  </a:lnTo>
                  <a:lnTo>
                    <a:pt x="209" y="211"/>
                  </a:lnTo>
                  <a:lnTo>
                    <a:pt x="199" y="216"/>
                  </a:lnTo>
                  <a:lnTo>
                    <a:pt x="189" y="223"/>
                  </a:lnTo>
                  <a:lnTo>
                    <a:pt x="178" y="227"/>
                  </a:lnTo>
                  <a:lnTo>
                    <a:pt x="168" y="231"/>
                  </a:lnTo>
                  <a:lnTo>
                    <a:pt x="156" y="234"/>
                  </a:lnTo>
                  <a:lnTo>
                    <a:pt x="145" y="237"/>
                  </a:lnTo>
                  <a:lnTo>
                    <a:pt x="133" y="238"/>
                  </a:lnTo>
                  <a:lnTo>
                    <a:pt x="121" y="238"/>
                  </a:lnTo>
                  <a:lnTo>
                    <a:pt x="107" y="237"/>
                  </a:lnTo>
                  <a:lnTo>
                    <a:pt x="94" y="235"/>
                  </a:lnTo>
                  <a:lnTo>
                    <a:pt x="82" y="232"/>
                  </a:lnTo>
                  <a:lnTo>
                    <a:pt x="69" y="230"/>
                  </a:lnTo>
                  <a:lnTo>
                    <a:pt x="58" y="227"/>
                  </a:lnTo>
                  <a:lnTo>
                    <a:pt x="47" y="224"/>
                  </a:lnTo>
                  <a:lnTo>
                    <a:pt x="36" y="220"/>
                  </a:lnTo>
                  <a:lnTo>
                    <a:pt x="28" y="216"/>
                  </a:lnTo>
                  <a:lnTo>
                    <a:pt x="18" y="211"/>
                  </a:lnTo>
                  <a:lnTo>
                    <a:pt x="12" y="206"/>
                  </a:lnTo>
                  <a:lnTo>
                    <a:pt x="5" y="202"/>
                  </a:lnTo>
                  <a:lnTo>
                    <a:pt x="3" y="198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1" y="185"/>
                  </a:lnTo>
                  <a:lnTo>
                    <a:pt x="5" y="182"/>
                  </a:lnTo>
                  <a:lnTo>
                    <a:pt x="11" y="178"/>
                  </a:lnTo>
                  <a:lnTo>
                    <a:pt x="17" y="177"/>
                  </a:lnTo>
                  <a:lnTo>
                    <a:pt x="23" y="174"/>
                  </a:lnTo>
                  <a:lnTo>
                    <a:pt x="32" y="174"/>
                  </a:lnTo>
                  <a:lnTo>
                    <a:pt x="39" y="171"/>
                  </a:lnTo>
                  <a:lnTo>
                    <a:pt x="49" y="170"/>
                  </a:lnTo>
                  <a:lnTo>
                    <a:pt x="57" y="170"/>
                  </a:lnTo>
                  <a:lnTo>
                    <a:pt x="67" y="170"/>
                  </a:lnTo>
                  <a:lnTo>
                    <a:pt x="75" y="168"/>
                  </a:lnTo>
                  <a:lnTo>
                    <a:pt x="85" y="167"/>
                  </a:lnTo>
                  <a:lnTo>
                    <a:pt x="93" y="166"/>
                  </a:lnTo>
                  <a:lnTo>
                    <a:pt x="103" y="164"/>
                  </a:lnTo>
                  <a:lnTo>
                    <a:pt x="111" y="163"/>
                  </a:lnTo>
                  <a:lnTo>
                    <a:pt x="121" y="160"/>
                  </a:lnTo>
                  <a:lnTo>
                    <a:pt x="128" y="156"/>
                  </a:lnTo>
                  <a:lnTo>
                    <a:pt x="136" y="153"/>
                  </a:lnTo>
                  <a:lnTo>
                    <a:pt x="142" y="147"/>
                  </a:lnTo>
                  <a:lnTo>
                    <a:pt x="149" y="140"/>
                  </a:lnTo>
                  <a:lnTo>
                    <a:pt x="156" y="131"/>
                  </a:lnTo>
                  <a:lnTo>
                    <a:pt x="163" y="121"/>
                  </a:lnTo>
                  <a:lnTo>
                    <a:pt x="168" y="110"/>
                  </a:lnTo>
                  <a:lnTo>
                    <a:pt x="175" y="99"/>
                  </a:lnTo>
                  <a:lnTo>
                    <a:pt x="182" y="86"/>
                  </a:lnTo>
                  <a:lnTo>
                    <a:pt x="189" y="75"/>
                  </a:lnTo>
                  <a:lnTo>
                    <a:pt x="195" y="62"/>
                  </a:lnTo>
                  <a:lnTo>
                    <a:pt x="200" y="51"/>
                  </a:lnTo>
                  <a:lnTo>
                    <a:pt x="206" y="40"/>
                  </a:lnTo>
                  <a:lnTo>
                    <a:pt x="213" y="32"/>
                  </a:lnTo>
                  <a:lnTo>
                    <a:pt x="217" y="23"/>
                  </a:lnTo>
                  <a:lnTo>
                    <a:pt x="223" y="18"/>
                  </a:lnTo>
                  <a:lnTo>
                    <a:pt x="228" y="12"/>
                  </a:lnTo>
                  <a:lnTo>
                    <a:pt x="234" y="11"/>
                  </a:lnTo>
                  <a:lnTo>
                    <a:pt x="236" y="10"/>
                  </a:lnTo>
                  <a:lnTo>
                    <a:pt x="241" y="8"/>
                  </a:lnTo>
                  <a:lnTo>
                    <a:pt x="245" y="7"/>
                  </a:lnTo>
                  <a:lnTo>
                    <a:pt x="249" y="5"/>
                  </a:lnTo>
                  <a:lnTo>
                    <a:pt x="255" y="4"/>
                  </a:lnTo>
                  <a:lnTo>
                    <a:pt x="263" y="1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2" y="1"/>
                  </a:lnTo>
                  <a:lnTo>
                    <a:pt x="298" y="3"/>
                  </a:lnTo>
                  <a:lnTo>
                    <a:pt x="302" y="5"/>
                  </a:lnTo>
                  <a:lnTo>
                    <a:pt x="306" y="7"/>
                  </a:lnTo>
                  <a:lnTo>
                    <a:pt x="313" y="11"/>
                  </a:lnTo>
                  <a:lnTo>
                    <a:pt x="319" y="14"/>
                  </a:lnTo>
                  <a:lnTo>
                    <a:pt x="324" y="19"/>
                  </a:lnTo>
                  <a:lnTo>
                    <a:pt x="330" y="23"/>
                  </a:lnTo>
                  <a:lnTo>
                    <a:pt x="337" y="28"/>
                  </a:lnTo>
                  <a:lnTo>
                    <a:pt x="341" y="32"/>
                  </a:lnTo>
                  <a:lnTo>
                    <a:pt x="346" y="36"/>
                  </a:lnTo>
                  <a:lnTo>
                    <a:pt x="352" y="40"/>
                  </a:lnTo>
                  <a:lnTo>
                    <a:pt x="356" y="44"/>
                  </a:lnTo>
                  <a:lnTo>
                    <a:pt x="360" y="49"/>
                  </a:lnTo>
                  <a:lnTo>
                    <a:pt x="365" y="53"/>
                  </a:lnTo>
                  <a:lnTo>
                    <a:pt x="366" y="56"/>
                  </a:lnTo>
                  <a:lnTo>
                    <a:pt x="370" y="58"/>
                  </a:lnTo>
                  <a:lnTo>
                    <a:pt x="373" y="62"/>
                  </a:lnTo>
                  <a:lnTo>
                    <a:pt x="380" y="72"/>
                  </a:lnTo>
                  <a:lnTo>
                    <a:pt x="392" y="86"/>
                  </a:lnTo>
                  <a:lnTo>
                    <a:pt x="408" y="104"/>
                  </a:lnTo>
                  <a:lnTo>
                    <a:pt x="426" y="127"/>
                  </a:lnTo>
                  <a:lnTo>
                    <a:pt x="445" y="152"/>
                  </a:lnTo>
                  <a:lnTo>
                    <a:pt x="468" y="178"/>
                  </a:lnTo>
                  <a:lnTo>
                    <a:pt x="493" y="210"/>
                  </a:lnTo>
                  <a:lnTo>
                    <a:pt x="516" y="241"/>
                  </a:lnTo>
                  <a:lnTo>
                    <a:pt x="543" y="276"/>
                  </a:lnTo>
                  <a:lnTo>
                    <a:pt x="569" y="310"/>
                  </a:lnTo>
                  <a:lnTo>
                    <a:pt x="594" y="347"/>
                  </a:lnTo>
                  <a:lnTo>
                    <a:pt x="619" y="383"/>
                  </a:lnTo>
                  <a:lnTo>
                    <a:pt x="643" y="419"/>
                  </a:lnTo>
                  <a:lnTo>
                    <a:pt x="665" y="455"/>
                  </a:lnTo>
                  <a:lnTo>
                    <a:pt x="686" y="491"/>
                  </a:lnTo>
                  <a:lnTo>
                    <a:pt x="703" y="526"/>
                  </a:lnTo>
                  <a:lnTo>
                    <a:pt x="722" y="562"/>
                  </a:lnTo>
                  <a:lnTo>
                    <a:pt x="739" y="599"/>
                  </a:lnTo>
                  <a:lnTo>
                    <a:pt x="756" y="638"/>
                  </a:lnTo>
                  <a:lnTo>
                    <a:pt x="771" y="675"/>
                  </a:lnTo>
                  <a:lnTo>
                    <a:pt x="786" y="713"/>
                  </a:lnTo>
                  <a:lnTo>
                    <a:pt x="800" y="749"/>
                  </a:lnTo>
                  <a:lnTo>
                    <a:pt x="814" y="785"/>
                  </a:lnTo>
                  <a:lnTo>
                    <a:pt x="825" y="817"/>
                  </a:lnTo>
                  <a:lnTo>
                    <a:pt x="837" y="848"/>
                  </a:lnTo>
                  <a:lnTo>
                    <a:pt x="845" y="876"/>
                  </a:lnTo>
                  <a:lnTo>
                    <a:pt x="855" y="901"/>
                  </a:lnTo>
                  <a:lnTo>
                    <a:pt x="860" y="920"/>
                  </a:lnTo>
                  <a:lnTo>
                    <a:pt x="866" y="937"/>
                  </a:lnTo>
                  <a:lnTo>
                    <a:pt x="870" y="948"/>
                  </a:lnTo>
                  <a:lnTo>
                    <a:pt x="873" y="956"/>
                  </a:lnTo>
                  <a:lnTo>
                    <a:pt x="873" y="959"/>
                  </a:lnTo>
                  <a:lnTo>
                    <a:pt x="874" y="966"/>
                  </a:lnTo>
                  <a:lnTo>
                    <a:pt x="875" y="973"/>
                  </a:lnTo>
                  <a:lnTo>
                    <a:pt x="877" y="981"/>
                  </a:lnTo>
                  <a:lnTo>
                    <a:pt x="878" y="991"/>
                  </a:lnTo>
                  <a:lnTo>
                    <a:pt x="880" y="1002"/>
                  </a:lnTo>
                  <a:lnTo>
                    <a:pt x="881" y="1012"/>
                  </a:lnTo>
                  <a:lnTo>
                    <a:pt x="882" y="1023"/>
                  </a:lnTo>
                  <a:lnTo>
                    <a:pt x="884" y="1033"/>
                  </a:lnTo>
                  <a:lnTo>
                    <a:pt x="885" y="1043"/>
                  </a:lnTo>
                  <a:lnTo>
                    <a:pt x="888" y="1052"/>
                  </a:lnTo>
                  <a:lnTo>
                    <a:pt x="891" y="1061"/>
                  </a:lnTo>
                  <a:lnTo>
                    <a:pt x="894" y="1068"/>
                  </a:lnTo>
                  <a:lnTo>
                    <a:pt x="896" y="1075"/>
                  </a:lnTo>
                  <a:lnTo>
                    <a:pt x="899" y="1078"/>
                  </a:lnTo>
                  <a:lnTo>
                    <a:pt x="905" y="1080"/>
                  </a:lnTo>
                  <a:lnTo>
                    <a:pt x="910" y="1076"/>
                  </a:lnTo>
                  <a:lnTo>
                    <a:pt x="923" y="1068"/>
                  </a:lnTo>
                  <a:lnTo>
                    <a:pt x="941" y="1054"/>
                  </a:lnTo>
                  <a:lnTo>
                    <a:pt x="963" y="1037"/>
                  </a:lnTo>
                  <a:lnTo>
                    <a:pt x="988" y="1015"/>
                  </a:lnTo>
                  <a:lnTo>
                    <a:pt x="1016" y="991"/>
                  </a:lnTo>
                  <a:lnTo>
                    <a:pt x="1045" y="965"/>
                  </a:lnTo>
                  <a:lnTo>
                    <a:pt x="1076" y="938"/>
                  </a:lnTo>
                  <a:lnTo>
                    <a:pt x="1105" y="910"/>
                  </a:lnTo>
                  <a:lnTo>
                    <a:pt x="1134" y="884"/>
                  </a:lnTo>
                  <a:lnTo>
                    <a:pt x="1162" y="859"/>
                  </a:lnTo>
                  <a:lnTo>
                    <a:pt x="1187" y="835"/>
                  </a:lnTo>
                  <a:lnTo>
                    <a:pt x="1210" y="813"/>
                  </a:lnTo>
                  <a:lnTo>
                    <a:pt x="1228" y="796"/>
                  </a:lnTo>
                  <a:lnTo>
                    <a:pt x="1240" y="784"/>
                  </a:lnTo>
                  <a:lnTo>
                    <a:pt x="1247" y="775"/>
                  </a:lnTo>
                  <a:lnTo>
                    <a:pt x="1253" y="773"/>
                  </a:lnTo>
                  <a:lnTo>
                    <a:pt x="1260" y="777"/>
                  </a:lnTo>
                  <a:lnTo>
                    <a:pt x="1268" y="787"/>
                  </a:lnTo>
                  <a:lnTo>
                    <a:pt x="1278" y="802"/>
                  </a:lnTo>
                  <a:lnTo>
                    <a:pt x="1289" y="821"/>
                  </a:lnTo>
                  <a:lnTo>
                    <a:pt x="1300" y="845"/>
                  </a:lnTo>
                  <a:lnTo>
                    <a:pt x="1313" y="871"/>
                  </a:lnTo>
                  <a:lnTo>
                    <a:pt x="1325" y="901"/>
                  </a:lnTo>
                  <a:lnTo>
                    <a:pt x="1336" y="931"/>
                  </a:lnTo>
                  <a:lnTo>
                    <a:pt x="1347" y="963"/>
                  </a:lnTo>
                  <a:lnTo>
                    <a:pt x="1359" y="997"/>
                  </a:lnTo>
                  <a:lnTo>
                    <a:pt x="1368" y="1030"/>
                  </a:lnTo>
                  <a:lnTo>
                    <a:pt x="1377" y="1062"/>
                  </a:lnTo>
                  <a:lnTo>
                    <a:pt x="1382" y="1094"/>
                  </a:lnTo>
                  <a:lnTo>
                    <a:pt x="1385" y="1123"/>
                  </a:lnTo>
                  <a:lnTo>
                    <a:pt x="1388" y="1151"/>
                  </a:lnTo>
                  <a:lnTo>
                    <a:pt x="1386" y="1176"/>
                  </a:lnTo>
                  <a:lnTo>
                    <a:pt x="1386" y="1203"/>
                  </a:lnTo>
                  <a:lnTo>
                    <a:pt x="1386" y="1228"/>
                  </a:lnTo>
                  <a:lnTo>
                    <a:pt x="1386" y="1256"/>
                  </a:lnTo>
                  <a:lnTo>
                    <a:pt x="1385" y="1281"/>
                  </a:lnTo>
                  <a:lnTo>
                    <a:pt x="1384" y="1307"/>
                  </a:lnTo>
                  <a:lnTo>
                    <a:pt x="1384" y="1332"/>
                  </a:lnTo>
                  <a:lnTo>
                    <a:pt x="1382" y="1357"/>
                  </a:lnTo>
                  <a:lnTo>
                    <a:pt x="1381" y="1380"/>
                  </a:lnTo>
                  <a:lnTo>
                    <a:pt x="1378" y="1403"/>
                  </a:lnTo>
                  <a:lnTo>
                    <a:pt x="1377" y="1424"/>
                  </a:lnTo>
                  <a:lnTo>
                    <a:pt x="1374" y="1445"/>
                  </a:lnTo>
                  <a:lnTo>
                    <a:pt x="1370" y="1463"/>
                  </a:lnTo>
                  <a:lnTo>
                    <a:pt x="1367" y="1480"/>
                  </a:lnTo>
                  <a:lnTo>
                    <a:pt x="1364" y="1495"/>
                  </a:lnTo>
                  <a:lnTo>
                    <a:pt x="1360" y="1509"/>
                  </a:lnTo>
                  <a:lnTo>
                    <a:pt x="1254" y="1426"/>
                  </a:lnTo>
                  <a:lnTo>
                    <a:pt x="953" y="1406"/>
                  </a:lnTo>
                  <a:lnTo>
                    <a:pt x="715" y="1409"/>
                  </a:lnTo>
                  <a:lnTo>
                    <a:pt x="714" y="1409"/>
                  </a:lnTo>
                  <a:lnTo>
                    <a:pt x="711" y="1412"/>
                  </a:lnTo>
                  <a:lnTo>
                    <a:pt x="707" y="1415"/>
                  </a:lnTo>
                  <a:lnTo>
                    <a:pt x="701" y="1420"/>
                  </a:lnTo>
                  <a:lnTo>
                    <a:pt x="695" y="1424"/>
                  </a:lnTo>
                  <a:lnTo>
                    <a:pt x="688" y="1431"/>
                  </a:lnTo>
                  <a:lnTo>
                    <a:pt x="679" y="1437"/>
                  </a:lnTo>
                  <a:lnTo>
                    <a:pt x="671" y="1444"/>
                  </a:lnTo>
                  <a:lnTo>
                    <a:pt x="661" y="1449"/>
                  </a:lnTo>
                  <a:lnTo>
                    <a:pt x="653" y="1456"/>
                  </a:lnTo>
                  <a:lnTo>
                    <a:pt x="644" y="1462"/>
                  </a:lnTo>
                  <a:lnTo>
                    <a:pt x="636" y="1467"/>
                  </a:lnTo>
                  <a:lnTo>
                    <a:pt x="626" y="1470"/>
                  </a:lnTo>
                  <a:lnTo>
                    <a:pt x="621" y="1474"/>
                  </a:lnTo>
                  <a:lnTo>
                    <a:pt x="614" y="1476"/>
                  </a:lnTo>
                  <a:lnTo>
                    <a:pt x="610" y="1477"/>
                  </a:lnTo>
                  <a:lnTo>
                    <a:pt x="601" y="1476"/>
                  </a:lnTo>
                  <a:lnTo>
                    <a:pt x="590" y="1474"/>
                  </a:lnTo>
                  <a:lnTo>
                    <a:pt x="575" y="1473"/>
                  </a:lnTo>
                  <a:lnTo>
                    <a:pt x="555" y="1472"/>
                  </a:lnTo>
                  <a:lnTo>
                    <a:pt x="534" y="1469"/>
                  </a:lnTo>
                  <a:lnTo>
                    <a:pt x="511" y="1467"/>
                  </a:lnTo>
                  <a:lnTo>
                    <a:pt x="484" y="1466"/>
                  </a:lnTo>
                  <a:lnTo>
                    <a:pt x="459" y="1465"/>
                  </a:lnTo>
                  <a:lnTo>
                    <a:pt x="431" y="1462"/>
                  </a:lnTo>
                  <a:lnTo>
                    <a:pt x="405" y="1459"/>
                  </a:lnTo>
                  <a:lnTo>
                    <a:pt x="378" y="1458"/>
                  </a:lnTo>
                  <a:lnTo>
                    <a:pt x="353" y="1456"/>
                  </a:lnTo>
                  <a:lnTo>
                    <a:pt x="330" y="1454"/>
                  </a:lnTo>
                  <a:lnTo>
                    <a:pt x="310" y="1452"/>
                  </a:lnTo>
                  <a:lnTo>
                    <a:pt x="292" y="1451"/>
                  </a:lnTo>
                  <a:lnTo>
                    <a:pt x="280" y="1449"/>
                  </a:lnTo>
                  <a:lnTo>
                    <a:pt x="268" y="1448"/>
                  </a:lnTo>
                  <a:lnTo>
                    <a:pt x="257" y="1448"/>
                  </a:lnTo>
                  <a:lnTo>
                    <a:pt x="246" y="1448"/>
                  </a:lnTo>
                  <a:lnTo>
                    <a:pt x="235" y="1448"/>
                  </a:lnTo>
                  <a:lnTo>
                    <a:pt x="224" y="1448"/>
                  </a:lnTo>
                  <a:lnTo>
                    <a:pt x="213" y="1448"/>
                  </a:lnTo>
                  <a:lnTo>
                    <a:pt x="203" y="1449"/>
                  </a:lnTo>
                  <a:lnTo>
                    <a:pt x="195" y="1451"/>
                  </a:lnTo>
                  <a:lnTo>
                    <a:pt x="186" y="1451"/>
                  </a:lnTo>
                  <a:lnTo>
                    <a:pt x="178" y="1452"/>
                  </a:lnTo>
                  <a:lnTo>
                    <a:pt x="172" y="1452"/>
                  </a:lnTo>
                  <a:lnTo>
                    <a:pt x="167" y="1454"/>
                  </a:lnTo>
                  <a:lnTo>
                    <a:pt x="161" y="1455"/>
                  </a:lnTo>
                  <a:lnTo>
                    <a:pt x="159" y="1455"/>
                  </a:lnTo>
                  <a:lnTo>
                    <a:pt x="156" y="1455"/>
                  </a:lnTo>
                  <a:lnTo>
                    <a:pt x="156" y="1456"/>
                  </a:lnTo>
                  <a:lnTo>
                    <a:pt x="156" y="1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1852" y="1780"/>
              <a:ext cx="1218" cy="696"/>
            </a:xfrm>
            <a:custGeom>
              <a:avLst/>
              <a:gdLst>
                <a:gd name="T0" fmla="*/ 7 w 1218"/>
                <a:gd name="T1" fmla="*/ 637 h 696"/>
                <a:gd name="T2" fmla="*/ 1 w 1218"/>
                <a:gd name="T3" fmla="*/ 623 h 696"/>
                <a:gd name="T4" fmla="*/ 0 w 1218"/>
                <a:gd name="T5" fmla="*/ 609 h 696"/>
                <a:gd name="T6" fmla="*/ 5 w 1218"/>
                <a:gd name="T7" fmla="*/ 596 h 696"/>
                <a:gd name="T8" fmla="*/ 19 w 1218"/>
                <a:gd name="T9" fmla="*/ 592 h 696"/>
                <a:gd name="T10" fmla="*/ 46 w 1218"/>
                <a:gd name="T11" fmla="*/ 591 h 696"/>
                <a:gd name="T12" fmla="*/ 89 w 1218"/>
                <a:gd name="T13" fmla="*/ 589 h 696"/>
                <a:gd name="T14" fmla="*/ 150 w 1218"/>
                <a:gd name="T15" fmla="*/ 580 h 696"/>
                <a:gd name="T16" fmla="*/ 235 w 1218"/>
                <a:gd name="T17" fmla="*/ 561 h 696"/>
                <a:gd name="T18" fmla="*/ 344 w 1218"/>
                <a:gd name="T19" fmla="*/ 529 h 696"/>
                <a:gd name="T20" fmla="*/ 472 w 1218"/>
                <a:gd name="T21" fmla="*/ 479 h 696"/>
                <a:gd name="T22" fmla="*/ 593 w 1218"/>
                <a:gd name="T23" fmla="*/ 415 h 696"/>
                <a:gd name="T24" fmla="*/ 706 w 1218"/>
                <a:gd name="T25" fmla="*/ 344 h 696"/>
                <a:gd name="T26" fmla="*/ 802 w 1218"/>
                <a:gd name="T27" fmla="*/ 272 h 696"/>
                <a:gd name="T28" fmla="*/ 881 w 1218"/>
                <a:gd name="T29" fmla="*/ 208 h 696"/>
                <a:gd name="T30" fmla="*/ 942 w 1218"/>
                <a:gd name="T31" fmla="*/ 156 h 696"/>
                <a:gd name="T32" fmla="*/ 991 w 1218"/>
                <a:gd name="T33" fmla="*/ 109 h 696"/>
                <a:gd name="T34" fmla="*/ 1030 w 1218"/>
                <a:gd name="T35" fmla="*/ 64 h 696"/>
                <a:gd name="T36" fmla="*/ 1062 w 1218"/>
                <a:gd name="T37" fmla="*/ 28 h 696"/>
                <a:gd name="T38" fmla="*/ 1087 w 1218"/>
                <a:gd name="T39" fmla="*/ 4 h 696"/>
                <a:gd name="T40" fmla="*/ 1108 w 1218"/>
                <a:gd name="T41" fmla="*/ 0 h 696"/>
                <a:gd name="T42" fmla="*/ 1127 w 1218"/>
                <a:gd name="T43" fmla="*/ 24 h 696"/>
                <a:gd name="T44" fmla="*/ 1151 w 1218"/>
                <a:gd name="T45" fmla="*/ 80 h 696"/>
                <a:gd name="T46" fmla="*/ 1173 w 1218"/>
                <a:gd name="T47" fmla="*/ 158 h 696"/>
                <a:gd name="T48" fmla="*/ 1194 w 1218"/>
                <a:gd name="T49" fmla="*/ 250 h 696"/>
                <a:gd name="T50" fmla="*/ 1210 w 1218"/>
                <a:gd name="T51" fmla="*/ 346 h 696"/>
                <a:gd name="T52" fmla="*/ 1218 w 1218"/>
                <a:gd name="T53" fmla="*/ 437 h 696"/>
                <a:gd name="T54" fmla="*/ 1217 w 1218"/>
                <a:gd name="T55" fmla="*/ 522 h 696"/>
                <a:gd name="T56" fmla="*/ 1212 w 1218"/>
                <a:gd name="T57" fmla="*/ 598 h 696"/>
                <a:gd name="T58" fmla="*/ 1204 w 1218"/>
                <a:gd name="T59" fmla="*/ 653 h 696"/>
                <a:gd name="T60" fmla="*/ 1198 w 1218"/>
                <a:gd name="T61" fmla="*/ 688 h 696"/>
                <a:gd name="T62" fmla="*/ 1196 w 1218"/>
                <a:gd name="T63" fmla="*/ 695 h 696"/>
                <a:gd name="T64" fmla="*/ 1172 w 1218"/>
                <a:gd name="T65" fmla="*/ 681 h 696"/>
                <a:gd name="T66" fmla="*/ 1130 w 1218"/>
                <a:gd name="T67" fmla="*/ 658 h 696"/>
                <a:gd name="T68" fmla="*/ 1077 w 1218"/>
                <a:gd name="T69" fmla="*/ 632 h 696"/>
                <a:gd name="T70" fmla="*/ 1024 w 1218"/>
                <a:gd name="T71" fmla="*/ 612 h 696"/>
                <a:gd name="T72" fmla="*/ 980 w 1218"/>
                <a:gd name="T73" fmla="*/ 607 h 696"/>
                <a:gd name="T74" fmla="*/ 938 w 1218"/>
                <a:gd name="T75" fmla="*/ 616 h 696"/>
                <a:gd name="T76" fmla="*/ 895 w 1218"/>
                <a:gd name="T77" fmla="*/ 634 h 696"/>
                <a:gd name="T78" fmla="*/ 855 w 1218"/>
                <a:gd name="T79" fmla="*/ 656 h 696"/>
                <a:gd name="T80" fmla="*/ 824 w 1218"/>
                <a:gd name="T81" fmla="*/ 676 h 696"/>
                <a:gd name="T82" fmla="*/ 807 w 1218"/>
                <a:gd name="T83" fmla="*/ 685 h 696"/>
                <a:gd name="T84" fmla="*/ 552 w 1218"/>
                <a:gd name="T85" fmla="*/ 637 h 696"/>
                <a:gd name="T86" fmla="*/ 474 w 1218"/>
                <a:gd name="T87" fmla="*/ 684 h 696"/>
                <a:gd name="T88" fmla="*/ 456 w 1218"/>
                <a:gd name="T89" fmla="*/ 677 h 696"/>
                <a:gd name="T90" fmla="*/ 423 w 1218"/>
                <a:gd name="T91" fmla="*/ 669 h 696"/>
                <a:gd name="T92" fmla="*/ 367 w 1218"/>
                <a:gd name="T93" fmla="*/ 659 h 696"/>
                <a:gd name="T94" fmla="*/ 289 w 1218"/>
                <a:gd name="T95" fmla="*/ 649 h 696"/>
                <a:gd name="T96" fmla="*/ 199 w 1218"/>
                <a:gd name="T97" fmla="*/ 639 h 696"/>
                <a:gd name="T98" fmla="*/ 125 w 1218"/>
                <a:gd name="T99" fmla="*/ 638 h 696"/>
                <a:gd name="T100" fmla="*/ 69 w 1218"/>
                <a:gd name="T101" fmla="*/ 639 h 696"/>
                <a:gd name="T102" fmla="*/ 30 w 1218"/>
                <a:gd name="T103" fmla="*/ 642 h 696"/>
                <a:gd name="T104" fmla="*/ 11 w 1218"/>
                <a:gd name="T105" fmla="*/ 64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8" h="696">
                  <a:moveTo>
                    <a:pt x="11" y="645"/>
                  </a:moveTo>
                  <a:lnTo>
                    <a:pt x="9" y="642"/>
                  </a:lnTo>
                  <a:lnTo>
                    <a:pt x="7" y="637"/>
                  </a:lnTo>
                  <a:lnTo>
                    <a:pt x="5" y="632"/>
                  </a:lnTo>
                  <a:lnTo>
                    <a:pt x="4" y="628"/>
                  </a:lnTo>
                  <a:lnTo>
                    <a:pt x="1" y="623"/>
                  </a:lnTo>
                  <a:lnTo>
                    <a:pt x="1" y="619"/>
                  </a:lnTo>
                  <a:lnTo>
                    <a:pt x="0" y="613"/>
                  </a:lnTo>
                  <a:lnTo>
                    <a:pt x="0" y="609"/>
                  </a:lnTo>
                  <a:lnTo>
                    <a:pt x="0" y="603"/>
                  </a:lnTo>
                  <a:lnTo>
                    <a:pt x="3" y="600"/>
                  </a:lnTo>
                  <a:lnTo>
                    <a:pt x="5" y="596"/>
                  </a:lnTo>
                  <a:lnTo>
                    <a:pt x="8" y="593"/>
                  </a:lnTo>
                  <a:lnTo>
                    <a:pt x="12" y="592"/>
                  </a:lnTo>
                  <a:lnTo>
                    <a:pt x="19" y="592"/>
                  </a:lnTo>
                  <a:lnTo>
                    <a:pt x="26" y="591"/>
                  </a:lnTo>
                  <a:lnTo>
                    <a:pt x="36" y="591"/>
                  </a:lnTo>
                  <a:lnTo>
                    <a:pt x="46" y="591"/>
                  </a:lnTo>
                  <a:lnTo>
                    <a:pt x="58" y="591"/>
                  </a:lnTo>
                  <a:lnTo>
                    <a:pt x="72" y="589"/>
                  </a:lnTo>
                  <a:lnTo>
                    <a:pt x="89" y="589"/>
                  </a:lnTo>
                  <a:lnTo>
                    <a:pt x="107" y="586"/>
                  </a:lnTo>
                  <a:lnTo>
                    <a:pt x="129" y="585"/>
                  </a:lnTo>
                  <a:lnTo>
                    <a:pt x="150" y="580"/>
                  </a:lnTo>
                  <a:lnTo>
                    <a:pt x="177" y="575"/>
                  </a:lnTo>
                  <a:lnTo>
                    <a:pt x="204" y="568"/>
                  </a:lnTo>
                  <a:lnTo>
                    <a:pt x="235" y="561"/>
                  </a:lnTo>
                  <a:lnTo>
                    <a:pt x="268" y="552"/>
                  </a:lnTo>
                  <a:lnTo>
                    <a:pt x="305" y="542"/>
                  </a:lnTo>
                  <a:lnTo>
                    <a:pt x="344" y="529"/>
                  </a:lnTo>
                  <a:lnTo>
                    <a:pt x="385" y="515"/>
                  </a:lnTo>
                  <a:lnTo>
                    <a:pt x="429" y="499"/>
                  </a:lnTo>
                  <a:lnTo>
                    <a:pt x="472" y="479"/>
                  </a:lnTo>
                  <a:lnTo>
                    <a:pt x="513" y="460"/>
                  </a:lnTo>
                  <a:lnTo>
                    <a:pt x="554" y="439"/>
                  </a:lnTo>
                  <a:lnTo>
                    <a:pt x="593" y="415"/>
                  </a:lnTo>
                  <a:lnTo>
                    <a:pt x="632" y="392"/>
                  </a:lnTo>
                  <a:lnTo>
                    <a:pt x="669" y="368"/>
                  </a:lnTo>
                  <a:lnTo>
                    <a:pt x="706" y="344"/>
                  </a:lnTo>
                  <a:lnTo>
                    <a:pt x="739" y="319"/>
                  </a:lnTo>
                  <a:lnTo>
                    <a:pt x="771" y="295"/>
                  </a:lnTo>
                  <a:lnTo>
                    <a:pt x="802" y="272"/>
                  </a:lnTo>
                  <a:lnTo>
                    <a:pt x="831" y="250"/>
                  </a:lnTo>
                  <a:lnTo>
                    <a:pt x="857" y="227"/>
                  </a:lnTo>
                  <a:lnTo>
                    <a:pt x="881" y="208"/>
                  </a:lnTo>
                  <a:lnTo>
                    <a:pt x="905" y="188"/>
                  </a:lnTo>
                  <a:lnTo>
                    <a:pt x="926" y="173"/>
                  </a:lnTo>
                  <a:lnTo>
                    <a:pt x="942" y="156"/>
                  </a:lnTo>
                  <a:lnTo>
                    <a:pt x="960" y="141"/>
                  </a:lnTo>
                  <a:lnTo>
                    <a:pt x="976" y="124"/>
                  </a:lnTo>
                  <a:lnTo>
                    <a:pt x="991" y="109"/>
                  </a:lnTo>
                  <a:lnTo>
                    <a:pt x="1003" y="94"/>
                  </a:lnTo>
                  <a:lnTo>
                    <a:pt x="1017" y="78"/>
                  </a:lnTo>
                  <a:lnTo>
                    <a:pt x="1030" y="64"/>
                  </a:lnTo>
                  <a:lnTo>
                    <a:pt x="1041" y="52"/>
                  </a:lnTo>
                  <a:lnTo>
                    <a:pt x="1052" y="39"/>
                  </a:lnTo>
                  <a:lnTo>
                    <a:pt x="1062" y="28"/>
                  </a:lnTo>
                  <a:lnTo>
                    <a:pt x="1070" y="18"/>
                  </a:lnTo>
                  <a:lnTo>
                    <a:pt x="1079" y="11"/>
                  </a:lnTo>
                  <a:lnTo>
                    <a:pt x="1087" y="4"/>
                  </a:lnTo>
                  <a:lnTo>
                    <a:pt x="1094" y="2"/>
                  </a:lnTo>
                  <a:lnTo>
                    <a:pt x="1101" y="0"/>
                  </a:lnTo>
                  <a:lnTo>
                    <a:pt x="1108" y="0"/>
                  </a:lnTo>
                  <a:lnTo>
                    <a:pt x="1113" y="4"/>
                  </a:lnTo>
                  <a:lnTo>
                    <a:pt x="1120" y="13"/>
                  </a:lnTo>
                  <a:lnTo>
                    <a:pt x="1127" y="24"/>
                  </a:lnTo>
                  <a:lnTo>
                    <a:pt x="1136" y="39"/>
                  </a:lnTo>
                  <a:lnTo>
                    <a:pt x="1143" y="57"/>
                  </a:lnTo>
                  <a:lnTo>
                    <a:pt x="1151" y="80"/>
                  </a:lnTo>
                  <a:lnTo>
                    <a:pt x="1159" y="103"/>
                  </a:lnTo>
                  <a:lnTo>
                    <a:pt x="1166" y="130"/>
                  </a:lnTo>
                  <a:lnTo>
                    <a:pt x="1173" y="158"/>
                  </a:lnTo>
                  <a:lnTo>
                    <a:pt x="1182" y="187"/>
                  </a:lnTo>
                  <a:lnTo>
                    <a:pt x="1187" y="217"/>
                  </a:lnTo>
                  <a:lnTo>
                    <a:pt x="1194" y="250"/>
                  </a:lnTo>
                  <a:lnTo>
                    <a:pt x="1200" y="282"/>
                  </a:lnTo>
                  <a:lnTo>
                    <a:pt x="1205" y="314"/>
                  </a:lnTo>
                  <a:lnTo>
                    <a:pt x="1210" y="346"/>
                  </a:lnTo>
                  <a:lnTo>
                    <a:pt x="1214" y="378"/>
                  </a:lnTo>
                  <a:lnTo>
                    <a:pt x="1217" y="407"/>
                  </a:lnTo>
                  <a:lnTo>
                    <a:pt x="1218" y="437"/>
                  </a:lnTo>
                  <a:lnTo>
                    <a:pt x="1218" y="465"/>
                  </a:lnTo>
                  <a:lnTo>
                    <a:pt x="1218" y="495"/>
                  </a:lnTo>
                  <a:lnTo>
                    <a:pt x="1217" y="522"/>
                  </a:lnTo>
                  <a:lnTo>
                    <a:pt x="1215" y="549"/>
                  </a:lnTo>
                  <a:lnTo>
                    <a:pt x="1214" y="574"/>
                  </a:lnTo>
                  <a:lnTo>
                    <a:pt x="1212" y="598"/>
                  </a:lnTo>
                  <a:lnTo>
                    <a:pt x="1210" y="617"/>
                  </a:lnTo>
                  <a:lnTo>
                    <a:pt x="1207" y="637"/>
                  </a:lnTo>
                  <a:lnTo>
                    <a:pt x="1204" y="653"/>
                  </a:lnTo>
                  <a:lnTo>
                    <a:pt x="1203" y="669"/>
                  </a:lnTo>
                  <a:lnTo>
                    <a:pt x="1200" y="680"/>
                  </a:lnTo>
                  <a:lnTo>
                    <a:pt x="1198" y="688"/>
                  </a:lnTo>
                  <a:lnTo>
                    <a:pt x="1197" y="694"/>
                  </a:lnTo>
                  <a:lnTo>
                    <a:pt x="1197" y="696"/>
                  </a:lnTo>
                  <a:lnTo>
                    <a:pt x="1196" y="695"/>
                  </a:lnTo>
                  <a:lnTo>
                    <a:pt x="1190" y="692"/>
                  </a:lnTo>
                  <a:lnTo>
                    <a:pt x="1182" y="687"/>
                  </a:lnTo>
                  <a:lnTo>
                    <a:pt x="1172" y="681"/>
                  </a:lnTo>
                  <a:lnTo>
                    <a:pt x="1159" y="673"/>
                  </a:lnTo>
                  <a:lnTo>
                    <a:pt x="1145" y="664"/>
                  </a:lnTo>
                  <a:lnTo>
                    <a:pt x="1130" y="658"/>
                  </a:lnTo>
                  <a:lnTo>
                    <a:pt x="1113" y="649"/>
                  </a:lnTo>
                  <a:lnTo>
                    <a:pt x="1095" y="639"/>
                  </a:lnTo>
                  <a:lnTo>
                    <a:pt x="1077" y="632"/>
                  </a:lnTo>
                  <a:lnTo>
                    <a:pt x="1061" y="624"/>
                  </a:lnTo>
                  <a:lnTo>
                    <a:pt x="1042" y="617"/>
                  </a:lnTo>
                  <a:lnTo>
                    <a:pt x="1024" y="612"/>
                  </a:lnTo>
                  <a:lnTo>
                    <a:pt x="1009" y="609"/>
                  </a:lnTo>
                  <a:lnTo>
                    <a:pt x="994" y="606"/>
                  </a:lnTo>
                  <a:lnTo>
                    <a:pt x="980" y="607"/>
                  </a:lnTo>
                  <a:lnTo>
                    <a:pt x="966" y="609"/>
                  </a:lnTo>
                  <a:lnTo>
                    <a:pt x="953" y="612"/>
                  </a:lnTo>
                  <a:lnTo>
                    <a:pt x="938" y="616"/>
                  </a:lnTo>
                  <a:lnTo>
                    <a:pt x="924" y="621"/>
                  </a:lnTo>
                  <a:lnTo>
                    <a:pt x="909" y="627"/>
                  </a:lnTo>
                  <a:lnTo>
                    <a:pt x="895" y="634"/>
                  </a:lnTo>
                  <a:lnTo>
                    <a:pt x="881" y="641"/>
                  </a:lnTo>
                  <a:lnTo>
                    <a:pt x="867" y="649"/>
                  </a:lnTo>
                  <a:lnTo>
                    <a:pt x="855" y="656"/>
                  </a:lnTo>
                  <a:lnTo>
                    <a:pt x="842" y="663"/>
                  </a:lnTo>
                  <a:lnTo>
                    <a:pt x="831" y="669"/>
                  </a:lnTo>
                  <a:lnTo>
                    <a:pt x="824" y="676"/>
                  </a:lnTo>
                  <a:lnTo>
                    <a:pt x="816" y="680"/>
                  </a:lnTo>
                  <a:lnTo>
                    <a:pt x="811" y="684"/>
                  </a:lnTo>
                  <a:lnTo>
                    <a:pt x="807" y="685"/>
                  </a:lnTo>
                  <a:lnTo>
                    <a:pt x="806" y="687"/>
                  </a:lnTo>
                  <a:lnTo>
                    <a:pt x="671" y="620"/>
                  </a:lnTo>
                  <a:lnTo>
                    <a:pt x="552" y="637"/>
                  </a:lnTo>
                  <a:lnTo>
                    <a:pt x="481" y="687"/>
                  </a:lnTo>
                  <a:lnTo>
                    <a:pt x="480" y="685"/>
                  </a:lnTo>
                  <a:lnTo>
                    <a:pt x="474" y="684"/>
                  </a:lnTo>
                  <a:lnTo>
                    <a:pt x="469" y="681"/>
                  </a:lnTo>
                  <a:lnTo>
                    <a:pt x="465" y="680"/>
                  </a:lnTo>
                  <a:lnTo>
                    <a:pt x="456" y="677"/>
                  </a:lnTo>
                  <a:lnTo>
                    <a:pt x="448" y="676"/>
                  </a:lnTo>
                  <a:lnTo>
                    <a:pt x="437" y="671"/>
                  </a:lnTo>
                  <a:lnTo>
                    <a:pt x="423" y="669"/>
                  </a:lnTo>
                  <a:lnTo>
                    <a:pt x="406" y="666"/>
                  </a:lnTo>
                  <a:lnTo>
                    <a:pt x="390" y="663"/>
                  </a:lnTo>
                  <a:lnTo>
                    <a:pt x="367" y="659"/>
                  </a:lnTo>
                  <a:lnTo>
                    <a:pt x="345" y="656"/>
                  </a:lnTo>
                  <a:lnTo>
                    <a:pt x="317" y="652"/>
                  </a:lnTo>
                  <a:lnTo>
                    <a:pt x="289" y="649"/>
                  </a:lnTo>
                  <a:lnTo>
                    <a:pt x="257" y="645"/>
                  </a:lnTo>
                  <a:lnTo>
                    <a:pt x="228" y="642"/>
                  </a:lnTo>
                  <a:lnTo>
                    <a:pt x="199" y="639"/>
                  </a:lnTo>
                  <a:lnTo>
                    <a:pt x="174" y="639"/>
                  </a:lnTo>
                  <a:lnTo>
                    <a:pt x="149" y="638"/>
                  </a:lnTo>
                  <a:lnTo>
                    <a:pt x="125" y="638"/>
                  </a:lnTo>
                  <a:lnTo>
                    <a:pt x="106" y="638"/>
                  </a:lnTo>
                  <a:lnTo>
                    <a:pt x="86" y="639"/>
                  </a:lnTo>
                  <a:lnTo>
                    <a:pt x="69" y="639"/>
                  </a:lnTo>
                  <a:lnTo>
                    <a:pt x="54" y="641"/>
                  </a:lnTo>
                  <a:lnTo>
                    <a:pt x="40" y="641"/>
                  </a:lnTo>
                  <a:lnTo>
                    <a:pt x="30" y="642"/>
                  </a:lnTo>
                  <a:lnTo>
                    <a:pt x="21" y="644"/>
                  </a:lnTo>
                  <a:lnTo>
                    <a:pt x="15" y="644"/>
                  </a:lnTo>
                  <a:lnTo>
                    <a:pt x="11" y="645"/>
                  </a:lnTo>
                  <a:lnTo>
                    <a:pt x="11" y="645"/>
                  </a:lnTo>
                  <a:lnTo>
                    <a:pt x="11" y="645"/>
                  </a:lnTo>
                  <a:close/>
                </a:path>
              </a:pathLst>
            </a:custGeom>
            <a:solidFill>
              <a:srgbClr val="B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2031" y="1099"/>
              <a:ext cx="444" cy="887"/>
            </a:xfrm>
            <a:custGeom>
              <a:avLst/>
              <a:gdLst>
                <a:gd name="T0" fmla="*/ 27 w 444"/>
                <a:gd name="T1" fmla="*/ 21 h 887"/>
                <a:gd name="T2" fmla="*/ 28 w 444"/>
                <a:gd name="T3" fmla="*/ 35 h 887"/>
                <a:gd name="T4" fmla="*/ 34 w 444"/>
                <a:gd name="T5" fmla="*/ 60 h 887"/>
                <a:gd name="T6" fmla="*/ 42 w 444"/>
                <a:gd name="T7" fmla="*/ 98 h 887"/>
                <a:gd name="T8" fmla="*/ 55 w 444"/>
                <a:gd name="T9" fmla="*/ 142 h 887"/>
                <a:gd name="T10" fmla="*/ 73 w 444"/>
                <a:gd name="T11" fmla="*/ 197 h 887"/>
                <a:gd name="T12" fmla="*/ 95 w 444"/>
                <a:gd name="T13" fmla="*/ 257 h 887"/>
                <a:gd name="T14" fmla="*/ 124 w 444"/>
                <a:gd name="T15" fmla="*/ 321 h 887"/>
                <a:gd name="T16" fmla="*/ 159 w 444"/>
                <a:gd name="T17" fmla="*/ 389 h 887"/>
                <a:gd name="T18" fmla="*/ 195 w 444"/>
                <a:gd name="T19" fmla="*/ 456 h 887"/>
                <a:gd name="T20" fmla="*/ 231 w 444"/>
                <a:gd name="T21" fmla="*/ 523 h 887"/>
                <a:gd name="T22" fmla="*/ 266 w 444"/>
                <a:gd name="T23" fmla="*/ 585 h 887"/>
                <a:gd name="T24" fmla="*/ 298 w 444"/>
                <a:gd name="T25" fmla="*/ 641 h 887"/>
                <a:gd name="T26" fmla="*/ 326 w 444"/>
                <a:gd name="T27" fmla="*/ 690 h 887"/>
                <a:gd name="T28" fmla="*/ 350 w 444"/>
                <a:gd name="T29" fmla="*/ 727 h 887"/>
                <a:gd name="T30" fmla="*/ 366 w 444"/>
                <a:gd name="T31" fmla="*/ 752 h 887"/>
                <a:gd name="T32" fmla="*/ 378 w 444"/>
                <a:gd name="T33" fmla="*/ 765 h 887"/>
                <a:gd name="T34" fmla="*/ 387 w 444"/>
                <a:gd name="T35" fmla="*/ 775 h 887"/>
                <a:gd name="T36" fmla="*/ 400 w 444"/>
                <a:gd name="T37" fmla="*/ 784 h 887"/>
                <a:gd name="T38" fmla="*/ 412 w 444"/>
                <a:gd name="T39" fmla="*/ 794 h 887"/>
                <a:gd name="T40" fmla="*/ 424 w 444"/>
                <a:gd name="T41" fmla="*/ 804 h 887"/>
                <a:gd name="T42" fmla="*/ 433 w 444"/>
                <a:gd name="T43" fmla="*/ 814 h 887"/>
                <a:gd name="T44" fmla="*/ 439 w 444"/>
                <a:gd name="T45" fmla="*/ 822 h 887"/>
                <a:gd name="T46" fmla="*/ 443 w 444"/>
                <a:gd name="T47" fmla="*/ 830 h 887"/>
                <a:gd name="T48" fmla="*/ 442 w 444"/>
                <a:gd name="T49" fmla="*/ 837 h 887"/>
                <a:gd name="T50" fmla="*/ 436 w 444"/>
                <a:gd name="T51" fmla="*/ 839 h 887"/>
                <a:gd name="T52" fmla="*/ 425 w 444"/>
                <a:gd name="T53" fmla="*/ 836 h 887"/>
                <a:gd name="T54" fmla="*/ 411 w 444"/>
                <a:gd name="T55" fmla="*/ 830 h 887"/>
                <a:gd name="T56" fmla="*/ 393 w 444"/>
                <a:gd name="T57" fmla="*/ 823 h 887"/>
                <a:gd name="T58" fmla="*/ 372 w 444"/>
                <a:gd name="T59" fmla="*/ 815 h 887"/>
                <a:gd name="T60" fmla="*/ 348 w 444"/>
                <a:gd name="T61" fmla="*/ 809 h 887"/>
                <a:gd name="T62" fmla="*/ 323 w 444"/>
                <a:gd name="T63" fmla="*/ 805 h 887"/>
                <a:gd name="T64" fmla="*/ 297 w 444"/>
                <a:gd name="T65" fmla="*/ 807 h 887"/>
                <a:gd name="T66" fmla="*/ 272 w 444"/>
                <a:gd name="T67" fmla="*/ 814 h 887"/>
                <a:gd name="T68" fmla="*/ 248 w 444"/>
                <a:gd name="T69" fmla="*/ 827 h 887"/>
                <a:gd name="T70" fmla="*/ 226 w 444"/>
                <a:gd name="T71" fmla="*/ 844 h 887"/>
                <a:gd name="T72" fmla="*/ 205 w 444"/>
                <a:gd name="T73" fmla="*/ 860 h 887"/>
                <a:gd name="T74" fmla="*/ 188 w 444"/>
                <a:gd name="T75" fmla="*/ 875 h 887"/>
                <a:gd name="T76" fmla="*/ 173 w 444"/>
                <a:gd name="T77" fmla="*/ 885 h 887"/>
                <a:gd name="T78" fmla="*/ 162 w 444"/>
                <a:gd name="T79" fmla="*/ 887 h 887"/>
                <a:gd name="T80" fmla="*/ 151 w 444"/>
                <a:gd name="T81" fmla="*/ 876 h 887"/>
                <a:gd name="T82" fmla="*/ 135 w 444"/>
                <a:gd name="T83" fmla="*/ 840 h 887"/>
                <a:gd name="T84" fmla="*/ 116 w 444"/>
                <a:gd name="T85" fmla="*/ 783 h 887"/>
                <a:gd name="T86" fmla="*/ 95 w 444"/>
                <a:gd name="T87" fmla="*/ 709 h 887"/>
                <a:gd name="T88" fmla="*/ 73 w 444"/>
                <a:gd name="T89" fmla="*/ 626 h 887"/>
                <a:gd name="T90" fmla="*/ 52 w 444"/>
                <a:gd name="T91" fmla="*/ 541 h 887"/>
                <a:gd name="T92" fmla="*/ 34 w 444"/>
                <a:gd name="T93" fmla="*/ 458 h 887"/>
                <a:gd name="T94" fmla="*/ 21 w 444"/>
                <a:gd name="T95" fmla="*/ 387 h 887"/>
                <a:gd name="T96" fmla="*/ 16 w 444"/>
                <a:gd name="T97" fmla="*/ 329 h 887"/>
                <a:gd name="T98" fmla="*/ 10 w 444"/>
                <a:gd name="T99" fmla="*/ 269 h 887"/>
                <a:gd name="T100" fmla="*/ 5 w 444"/>
                <a:gd name="T101" fmla="*/ 211 h 887"/>
                <a:gd name="T102" fmla="*/ 2 w 444"/>
                <a:gd name="T103" fmla="*/ 154 h 887"/>
                <a:gd name="T104" fmla="*/ 0 w 444"/>
                <a:gd name="T105" fmla="*/ 102 h 887"/>
                <a:gd name="T106" fmla="*/ 0 w 444"/>
                <a:gd name="T107" fmla="*/ 59 h 887"/>
                <a:gd name="T108" fmla="*/ 3 w 444"/>
                <a:gd name="T109" fmla="*/ 25 h 887"/>
                <a:gd name="T110" fmla="*/ 7 w 444"/>
                <a:gd name="T111" fmla="*/ 5 h 887"/>
                <a:gd name="T112" fmla="*/ 18 w 444"/>
                <a:gd name="T113" fmla="*/ 0 h 887"/>
                <a:gd name="T114" fmla="*/ 25 w 444"/>
                <a:gd name="T115" fmla="*/ 3 h 887"/>
                <a:gd name="T116" fmla="*/ 27 w 444"/>
                <a:gd name="T117" fmla="*/ 12 h 887"/>
                <a:gd name="T118" fmla="*/ 27 w 444"/>
                <a:gd name="T119" fmla="*/ 18 h 887"/>
                <a:gd name="T120" fmla="*/ 27 w 444"/>
                <a:gd name="T121" fmla="*/ 2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887">
                  <a:moveTo>
                    <a:pt x="27" y="20"/>
                  </a:moveTo>
                  <a:lnTo>
                    <a:pt x="27" y="21"/>
                  </a:lnTo>
                  <a:lnTo>
                    <a:pt x="28" y="27"/>
                  </a:lnTo>
                  <a:lnTo>
                    <a:pt x="28" y="35"/>
                  </a:lnTo>
                  <a:lnTo>
                    <a:pt x="31" y="46"/>
                  </a:lnTo>
                  <a:lnTo>
                    <a:pt x="34" y="60"/>
                  </a:lnTo>
                  <a:lnTo>
                    <a:pt x="38" y="77"/>
                  </a:lnTo>
                  <a:lnTo>
                    <a:pt x="42" y="98"/>
                  </a:lnTo>
                  <a:lnTo>
                    <a:pt x="49" y="120"/>
                  </a:lnTo>
                  <a:lnTo>
                    <a:pt x="55" y="142"/>
                  </a:lnTo>
                  <a:lnTo>
                    <a:pt x="63" y="169"/>
                  </a:lnTo>
                  <a:lnTo>
                    <a:pt x="73" y="197"/>
                  </a:lnTo>
                  <a:lnTo>
                    <a:pt x="82" y="226"/>
                  </a:lnTo>
                  <a:lnTo>
                    <a:pt x="95" y="257"/>
                  </a:lnTo>
                  <a:lnTo>
                    <a:pt x="109" y="287"/>
                  </a:lnTo>
                  <a:lnTo>
                    <a:pt x="124" y="321"/>
                  </a:lnTo>
                  <a:lnTo>
                    <a:pt x="141" y="355"/>
                  </a:lnTo>
                  <a:lnTo>
                    <a:pt x="159" y="389"/>
                  </a:lnTo>
                  <a:lnTo>
                    <a:pt x="177" y="422"/>
                  </a:lnTo>
                  <a:lnTo>
                    <a:pt x="195" y="456"/>
                  </a:lnTo>
                  <a:lnTo>
                    <a:pt x="215" y="491"/>
                  </a:lnTo>
                  <a:lnTo>
                    <a:pt x="231" y="523"/>
                  </a:lnTo>
                  <a:lnTo>
                    <a:pt x="250" y="555"/>
                  </a:lnTo>
                  <a:lnTo>
                    <a:pt x="266" y="585"/>
                  </a:lnTo>
                  <a:lnTo>
                    <a:pt x="284" y="614"/>
                  </a:lnTo>
                  <a:lnTo>
                    <a:pt x="298" y="641"/>
                  </a:lnTo>
                  <a:lnTo>
                    <a:pt x="314" y="667"/>
                  </a:lnTo>
                  <a:lnTo>
                    <a:pt x="326" y="690"/>
                  </a:lnTo>
                  <a:lnTo>
                    <a:pt x="340" y="711"/>
                  </a:lnTo>
                  <a:lnTo>
                    <a:pt x="350" y="727"/>
                  </a:lnTo>
                  <a:lnTo>
                    <a:pt x="360" y="743"/>
                  </a:lnTo>
                  <a:lnTo>
                    <a:pt x="366" y="752"/>
                  </a:lnTo>
                  <a:lnTo>
                    <a:pt x="373" y="761"/>
                  </a:lnTo>
                  <a:lnTo>
                    <a:pt x="378" y="765"/>
                  </a:lnTo>
                  <a:lnTo>
                    <a:pt x="383" y="770"/>
                  </a:lnTo>
                  <a:lnTo>
                    <a:pt x="387" y="775"/>
                  </a:lnTo>
                  <a:lnTo>
                    <a:pt x="394" y="780"/>
                  </a:lnTo>
                  <a:lnTo>
                    <a:pt x="400" y="784"/>
                  </a:lnTo>
                  <a:lnTo>
                    <a:pt x="407" y="790"/>
                  </a:lnTo>
                  <a:lnTo>
                    <a:pt x="412" y="794"/>
                  </a:lnTo>
                  <a:lnTo>
                    <a:pt x="418" y="800"/>
                  </a:lnTo>
                  <a:lnTo>
                    <a:pt x="424" y="804"/>
                  </a:lnTo>
                  <a:lnTo>
                    <a:pt x="428" y="808"/>
                  </a:lnTo>
                  <a:lnTo>
                    <a:pt x="433" y="814"/>
                  </a:lnTo>
                  <a:lnTo>
                    <a:pt x="437" y="818"/>
                  </a:lnTo>
                  <a:lnTo>
                    <a:pt x="439" y="822"/>
                  </a:lnTo>
                  <a:lnTo>
                    <a:pt x="442" y="826"/>
                  </a:lnTo>
                  <a:lnTo>
                    <a:pt x="443" y="830"/>
                  </a:lnTo>
                  <a:lnTo>
                    <a:pt x="444" y="834"/>
                  </a:lnTo>
                  <a:lnTo>
                    <a:pt x="442" y="837"/>
                  </a:lnTo>
                  <a:lnTo>
                    <a:pt x="440" y="839"/>
                  </a:lnTo>
                  <a:lnTo>
                    <a:pt x="436" y="839"/>
                  </a:lnTo>
                  <a:lnTo>
                    <a:pt x="431" y="839"/>
                  </a:lnTo>
                  <a:lnTo>
                    <a:pt x="425" y="836"/>
                  </a:lnTo>
                  <a:lnTo>
                    <a:pt x="418" y="833"/>
                  </a:lnTo>
                  <a:lnTo>
                    <a:pt x="411" y="830"/>
                  </a:lnTo>
                  <a:lnTo>
                    <a:pt x="403" y="827"/>
                  </a:lnTo>
                  <a:lnTo>
                    <a:pt x="393" y="823"/>
                  </a:lnTo>
                  <a:lnTo>
                    <a:pt x="383" y="819"/>
                  </a:lnTo>
                  <a:lnTo>
                    <a:pt x="372" y="815"/>
                  </a:lnTo>
                  <a:lnTo>
                    <a:pt x="361" y="812"/>
                  </a:lnTo>
                  <a:lnTo>
                    <a:pt x="348" y="809"/>
                  </a:lnTo>
                  <a:lnTo>
                    <a:pt x="337" y="807"/>
                  </a:lnTo>
                  <a:lnTo>
                    <a:pt x="323" y="805"/>
                  </a:lnTo>
                  <a:lnTo>
                    <a:pt x="311" y="805"/>
                  </a:lnTo>
                  <a:lnTo>
                    <a:pt x="297" y="807"/>
                  </a:lnTo>
                  <a:lnTo>
                    <a:pt x="284" y="809"/>
                  </a:lnTo>
                  <a:lnTo>
                    <a:pt x="272" y="814"/>
                  </a:lnTo>
                  <a:lnTo>
                    <a:pt x="259" y="821"/>
                  </a:lnTo>
                  <a:lnTo>
                    <a:pt x="248" y="827"/>
                  </a:lnTo>
                  <a:lnTo>
                    <a:pt x="237" y="834"/>
                  </a:lnTo>
                  <a:lnTo>
                    <a:pt x="226" y="844"/>
                  </a:lnTo>
                  <a:lnTo>
                    <a:pt x="216" y="853"/>
                  </a:lnTo>
                  <a:lnTo>
                    <a:pt x="205" y="860"/>
                  </a:lnTo>
                  <a:lnTo>
                    <a:pt x="197" y="868"/>
                  </a:lnTo>
                  <a:lnTo>
                    <a:pt x="188" y="875"/>
                  </a:lnTo>
                  <a:lnTo>
                    <a:pt x="180" y="880"/>
                  </a:lnTo>
                  <a:lnTo>
                    <a:pt x="173" y="885"/>
                  </a:lnTo>
                  <a:lnTo>
                    <a:pt x="167" y="887"/>
                  </a:lnTo>
                  <a:lnTo>
                    <a:pt x="162" y="887"/>
                  </a:lnTo>
                  <a:lnTo>
                    <a:pt x="156" y="885"/>
                  </a:lnTo>
                  <a:lnTo>
                    <a:pt x="151" y="876"/>
                  </a:lnTo>
                  <a:lnTo>
                    <a:pt x="144" y="862"/>
                  </a:lnTo>
                  <a:lnTo>
                    <a:pt x="135" y="840"/>
                  </a:lnTo>
                  <a:lnTo>
                    <a:pt x="127" y="815"/>
                  </a:lnTo>
                  <a:lnTo>
                    <a:pt x="116" y="783"/>
                  </a:lnTo>
                  <a:lnTo>
                    <a:pt x="106" y="747"/>
                  </a:lnTo>
                  <a:lnTo>
                    <a:pt x="95" y="709"/>
                  </a:lnTo>
                  <a:lnTo>
                    <a:pt x="84" y="669"/>
                  </a:lnTo>
                  <a:lnTo>
                    <a:pt x="73" y="626"/>
                  </a:lnTo>
                  <a:lnTo>
                    <a:pt x="62" y="584"/>
                  </a:lnTo>
                  <a:lnTo>
                    <a:pt x="52" y="541"/>
                  </a:lnTo>
                  <a:lnTo>
                    <a:pt x="42" y="499"/>
                  </a:lnTo>
                  <a:lnTo>
                    <a:pt x="34" y="458"/>
                  </a:lnTo>
                  <a:lnTo>
                    <a:pt x="27" y="421"/>
                  </a:lnTo>
                  <a:lnTo>
                    <a:pt x="21" y="387"/>
                  </a:lnTo>
                  <a:lnTo>
                    <a:pt x="18" y="357"/>
                  </a:lnTo>
                  <a:lnTo>
                    <a:pt x="16" y="329"/>
                  </a:lnTo>
                  <a:lnTo>
                    <a:pt x="13" y="300"/>
                  </a:lnTo>
                  <a:lnTo>
                    <a:pt x="10" y="269"/>
                  </a:lnTo>
                  <a:lnTo>
                    <a:pt x="7" y="241"/>
                  </a:lnTo>
                  <a:lnTo>
                    <a:pt x="5" y="211"/>
                  </a:lnTo>
                  <a:lnTo>
                    <a:pt x="3" y="181"/>
                  </a:lnTo>
                  <a:lnTo>
                    <a:pt x="2" y="154"/>
                  </a:lnTo>
                  <a:lnTo>
                    <a:pt x="2" y="127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3" y="25"/>
                  </a:lnTo>
                  <a:lnTo>
                    <a:pt x="5" y="13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E0E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2058" y="1021"/>
              <a:ext cx="914" cy="981"/>
            </a:xfrm>
            <a:custGeom>
              <a:avLst/>
              <a:gdLst>
                <a:gd name="T0" fmla="*/ 537 w 914"/>
                <a:gd name="T1" fmla="*/ 946 h 981"/>
                <a:gd name="T2" fmla="*/ 530 w 914"/>
                <a:gd name="T3" fmla="*/ 903 h 981"/>
                <a:gd name="T4" fmla="*/ 515 w 914"/>
                <a:gd name="T5" fmla="*/ 826 h 981"/>
                <a:gd name="T6" fmla="*/ 493 w 914"/>
                <a:gd name="T7" fmla="*/ 727 h 981"/>
                <a:gd name="T8" fmla="*/ 462 w 914"/>
                <a:gd name="T9" fmla="*/ 613 h 981"/>
                <a:gd name="T10" fmla="*/ 422 w 914"/>
                <a:gd name="T11" fmla="*/ 492 h 981"/>
                <a:gd name="T12" fmla="*/ 373 w 914"/>
                <a:gd name="T13" fmla="*/ 375 h 981"/>
                <a:gd name="T14" fmla="*/ 316 w 914"/>
                <a:gd name="T15" fmla="*/ 272 h 981"/>
                <a:gd name="T16" fmla="*/ 250 w 914"/>
                <a:gd name="T17" fmla="*/ 190 h 981"/>
                <a:gd name="T18" fmla="*/ 186 w 914"/>
                <a:gd name="T19" fmla="*/ 129 h 981"/>
                <a:gd name="T20" fmla="*/ 131 w 914"/>
                <a:gd name="T21" fmla="*/ 85 h 981"/>
                <a:gd name="T22" fmla="*/ 83 w 914"/>
                <a:gd name="T23" fmla="*/ 57 h 981"/>
                <a:gd name="T24" fmla="*/ 46 w 914"/>
                <a:gd name="T25" fmla="*/ 41 h 981"/>
                <a:gd name="T26" fmla="*/ 16 w 914"/>
                <a:gd name="T27" fmla="*/ 31 h 981"/>
                <a:gd name="T28" fmla="*/ 1 w 914"/>
                <a:gd name="T29" fmla="*/ 25 h 981"/>
                <a:gd name="T30" fmla="*/ 0 w 914"/>
                <a:gd name="T31" fmla="*/ 20 h 981"/>
                <a:gd name="T32" fmla="*/ 15 w 914"/>
                <a:gd name="T33" fmla="*/ 13 h 981"/>
                <a:gd name="T34" fmla="*/ 53 w 914"/>
                <a:gd name="T35" fmla="*/ 6 h 981"/>
                <a:gd name="T36" fmla="*/ 113 w 914"/>
                <a:gd name="T37" fmla="*/ 0 h 981"/>
                <a:gd name="T38" fmla="*/ 188 w 914"/>
                <a:gd name="T39" fmla="*/ 0 h 981"/>
                <a:gd name="T40" fmla="*/ 275 w 914"/>
                <a:gd name="T41" fmla="*/ 9 h 981"/>
                <a:gd name="T42" fmla="*/ 371 w 914"/>
                <a:gd name="T43" fmla="*/ 25 h 981"/>
                <a:gd name="T44" fmla="*/ 470 w 914"/>
                <a:gd name="T45" fmla="*/ 53 h 981"/>
                <a:gd name="T46" fmla="*/ 568 w 914"/>
                <a:gd name="T47" fmla="*/ 96 h 981"/>
                <a:gd name="T48" fmla="*/ 658 w 914"/>
                <a:gd name="T49" fmla="*/ 152 h 981"/>
                <a:gd name="T50" fmla="*/ 733 w 914"/>
                <a:gd name="T51" fmla="*/ 206 h 981"/>
                <a:gd name="T52" fmla="*/ 793 w 914"/>
                <a:gd name="T53" fmla="*/ 258 h 981"/>
                <a:gd name="T54" fmla="*/ 839 w 914"/>
                <a:gd name="T55" fmla="*/ 307 h 981"/>
                <a:gd name="T56" fmla="*/ 873 w 914"/>
                <a:gd name="T57" fmla="*/ 350 h 981"/>
                <a:gd name="T58" fmla="*/ 895 w 914"/>
                <a:gd name="T59" fmla="*/ 392 h 981"/>
                <a:gd name="T60" fmla="*/ 907 w 914"/>
                <a:gd name="T61" fmla="*/ 431 h 981"/>
                <a:gd name="T62" fmla="*/ 914 w 914"/>
                <a:gd name="T63" fmla="*/ 465 h 981"/>
                <a:gd name="T64" fmla="*/ 912 w 914"/>
                <a:gd name="T65" fmla="*/ 500 h 981"/>
                <a:gd name="T66" fmla="*/ 899 w 914"/>
                <a:gd name="T67" fmla="*/ 543 h 981"/>
                <a:gd name="T68" fmla="*/ 880 w 914"/>
                <a:gd name="T69" fmla="*/ 592 h 981"/>
                <a:gd name="T70" fmla="*/ 852 w 914"/>
                <a:gd name="T71" fmla="*/ 646 h 981"/>
                <a:gd name="T72" fmla="*/ 820 w 914"/>
                <a:gd name="T73" fmla="*/ 701 h 981"/>
                <a:gd name="T74" fmla="*/ 784 w 914"/>
                <a:gd name="T75" fmla="*/ 754 h 981"/>
                <a:gd name="T76" fmla="*/ 746 w 914"/>
                <a:gd name="T77" fmla="*/ 802 h 981"/>
                <a:gd name="T78" fmla="*/ 707 w 914"/>
                <a:gd name="T79" fmla="*/ 843 h 981"/>
                <a:gd name="T80" fmla="*/ 671 w 914"/>
                <a:gd name="T81" fmla="*/ 873 h 981"/>
                <a:gd name="T82" fmla="*/ 640 w 914"/>
                <a:gd name="T83" fmla="*/ 899 h 981"/>
                <a:gd name="T84" fmla="*/ 614 w 914"/>
                <a:gd name="T85" fmla="*/ 921 h 981"/>
                <a:gd name="T86" fmla="*/ 593 w 914"/>
                <a:gd name="T87" fmla="*/ 940 h 981"/>
                <a:gd name="T88" fmla="*/ 575 w 914"/>
                <a:gd name="T89" fmla="*/ 957 h 981"/>
                <a:gd name="T90" fmla="*/ 562 w 914"/>
                <a:gd name="T91" fmla="*/ 968 h 981"/>
                <a:gd name="T92" fmla="*/ 552 w 914"/>
                <a:gd name="T93" fmla="*/ 976 h 981"/>
                <a:gd name="T94" fmla="*/ 547 w 914"/>
                <a:gd name="T95" fmla="*/ 981 h 981"/>
                <a:gd name="T96" fmla="*/ 540 w 914"/>
                <a:gd name="T97" fmla="*/ 978 h 981"/>
                <a:gd name="T98" fmla="*/ 537 w 914"/>
                <a:gd name="T99" fmla="*/ 970 h 981"/>
                <a:gd name="T100" fmla="*/ 537 w 914"/>
                <a:gd name="T101" fmla="*/ 958 h 981"/>
                <a:gd name="T102" fmla="*/ 537 w 914"/>
                <a:gd name="T103" fmla="*/ 953 h 981"/>
                <a:gd name="T104" fmla="*/ 539 w 914"/>
                <a:gd name="T105" fmla="*/ 95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4" h="981">
                  <a:moveTo>
                    <a:pt x="539" y="951"/>
                  </a:moveTo>
                  <a:lnTo>
                    <a:pt x="537" y="946"/>
                  </a:lnTo>
                  <a:lnTo>
                    <a:pt x="534" y="929"/>
                  </a:lnTo>
                  <a:lnTo>
                    <a:pt x="530" y="903"/>
                  </a:lnTo>
                  <a:lnTo>
                    <a:pt x="523" y="869"/>
                  </a:lnTo>
                  <a:lnTo>
                    <a:pt x="515" y="826"/>
                  </a:lnTo>
                  <a:lnTo>
                    <a:pt x="505" y="779"/>
                  </a:lnTo>
                  <a:lnTo>
                    <a:pt x="493" y="727"/>
                  </a:lnTo>
                  <a:lnTo>
                    <a:pt x="479" y="672"/>
                  </a:lnTo>
                  <a:lnTo>
                    <a:pt x="462" y="613"/>
                  </a:lnTo>
                  <a:lnTo>
                    <a:pt x="444" y="553"/>
                  </a:lnTo>
                  <a:lnTo>
                    <a:pt x="422" y="492"/>
                  </a:lnTo>
                  <a:lnTo>
                    <a:pt x="399" y="433"/>
                  </a:lnTo>
                  <a:lnTo>
                    <a:pt x="373" y="375"/>
                  </a:lnTo>
                  <a:lnTo>
                    <a:pt x="346" y="322"/>
                  </a:lnTo>
                  <a:lnTo>
                    <a:pt x="316" y="272"/>
                  </a:lnTo>
                  <a:lnTo>
                    <a:pt x="284" y="229"/>
                  </a:lnTo>
                  <a:lnTo>
                    <a:pt x="250" y="190"/>
                  </a:lnTo>
                  <a:lnTo>
                    <a:pt x="217" y="156"/>
                  </a:lnTo>
                  <a:lnTo>
                    <a:pt x="186" y="129"/>
                  </a:lnTo>
                  <a:lnTo>
                    <a:pt x="158" y="106"/>
                  </a:lnTo>
                  <a:lnTo>
                    <a:pt x="131" y="85"/>
                  </a:lnTo>
                  <a:lnTo>
                    <a:pt x="107" y="70"/>
                  </a:lnTo>
                  <a:lnTo>
                    <a:pt x="83" y="57"/>
                  </a:lnTo>
                  <a:lnTo>
                    <a:pt x="64" y="49"/>
                  </a:lnTo>
                  <a:lnTo>
                    <a:pt x="46" y="41"/>
                  </a:lnTo>
                  <a:lnTo>
                    <a:pt x="29" y="35"/>
                  </a:lnTo>
                  <a:lnTo>
                    <a:pt x="16" y="31"/>
                  </a:lnTo>
                  <a:lnTo>
                    <a:pt x="8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15" y="13"/>
                  </a:lnTo>
                  <a:lnTo>
                    <a:pt x="32" y="10"/>
                  </a:lnTo>
                  <a:lnTo>
                    <a:pt x="53" y="6"/>
                  </a:lnTo>
                  <a:lnTo>
                    <a:pt x="81" y="3"/>
                  </a:lnTo>
                  <a:lnTo>
                    <a:pt x="113" y="0"/>
                  </a:lnTo>
                  <a:lnTo>
                    <a:pt x="149" y="0"/>
                  </a:lnTo>
                  <a:lnTo>
                    <a:pt x="188" y="0"/>
                  </a:lnTo>
                  <a:lnTo>
                    <a:pt x="232" y="5"/>
                  </a:lnTo>
                  <a:lnTo>
                    <a:pt x="275" y="9"/>
                  </a:lnTo>
                  <a:lnTo>
                    <a:pt x="323" y="16"/>
                  </a:lnTo>
                  <a:lnTo>
                    <a:pt x="371" y="25"/>
                  </a:lnTo>
                  <a:lnTo>
                    <a:pt x="422" y="39"/>
                  </a:lnTo>
                  <a:lnTo>
                    <a:pt x="470" y="53"/>
                  </a:lnTo>
                  <a:lnTo>
                    <a:pt x="519" y="73"/>
                  </a:lnTo>
                  <a:lnTo>
                    <a:pt x="568" y="96"/>
                  </a:lnTo>
                  <a:lnTo>
                    <a:pt x="615" y="124"/>
                  </a:lnTo>
                  <a:lnTo>
                    <a:pt x="658" y="152"/>
                  </a:lnTo>
                  <a:lnTo>
                    <a:pt x="697" y="180"/>
                  </a:lnTo>
                  <a:lnTo>
                    <a:pt x="733" y="206"/>
                  </a:lnTo>
                  <a:lnTo>
                    <a:pt x="765" y="234"/>
                  </a:lnTo>
                  <a:lnTo>
                    <a:pt x="793" y="258"/>
                  </a:lnTo>
                  <a:lnTo>
                    <a:pt x="818" y="283"/>
                  </a:lnTo>
                  <a:lnTo>
                    <a:pt x="839" y="307"/>
                  </a:lnTo>
                  <a:lnTo>
                    <a:pt x="857" y="329"/>
                  </a:lnTo>
                  <a:lnTo>
                    <a:pt x="873" y="350"/>
                  </a:lnTo>
                  <a:lnTo>
                    <a:pt x="885" y="371"/>
                  </a:lnTo>
                  <a:lnTo>
                    <a:pt x="895" y="392"/>
                  </a:lnTo>
                  <a:lnTo>
                    <a:pt x="903" y="411"/>
                  </a:lnTo>
                  <a:lnTo>
                    <a:pt x="907" y="431"/>
                  </a:lnTo>
                  <a:lnTo>
                    <a:pt x="912" y="449"/>
                  </a:lnTo>
                  <a:lnTo>
                    <a:pt x="914" y="465"/>
                  </a:lnTo>
                  <a:lnTo>
                    <a:pt x="914" y="484"/>
                  </a:lnTo>
                  <a:lnTo>
                    <a:pt x="912" y="500"/>
                  </a:lnTo>
                  <a:lnTo>
                    <a:pt x="907" y="521"/>
                  </a:lnTo>
                  <a:lnTo>
                    <a:pt x="899" y="543"/>
                  </a:lnTo>
                  <a:lnTo>
                    <a:pt x="891" y="567"/>
                  </a:lnTo>
                  <a:lnTo>
                    <a:pt x="880" y="592"/>
                  </a:lnTo>
                  <a:lnTo>
                    <a:pt x="867" y="619"/>
                  </a:lnTo>
                  <a:lnTo>
                    <a:pt x="852" y="646"/>
                  </a:lnTo>
                  <a:lnTo>
                    <a:pt x="836" y="674"/>
                  </a:lnTo>
                  <a:lnTo>
                    <a:pt x="820" y="701"/>
                  </a:lnTo>
                  <a:lnTo>
                    <a:pt x="802" y="729"/>
                  </a:lnTo>
                  <a:lnTo>
                    <a:pt x="784" y="754"/>
                  </a:lnTo>
                  <a:lnTo>
                    <a:pt x="765" y="780"/>
                  </a:lnTo>
                  <a:lnTo>
                    <a:pt x="746" y="802"/>
                  </a:lnTo>
                  <a:lnTo>
                    <a:pt x="726" y="825"/>
                  </a:lnTo>
                  <a:lnTo>
                    <a:pt x="707" y="843"/>
                  </a:lnTo>
                  <a:lnTo>
                    <a:pt x="689" y="860"/>
                  </a:lnTo>
                  <a:lnTo>
                    <a:pt x="671" y="873"/>
                  </a:lnTo>
                  <a:lnTo>
                    <a:pt x="655" y="886"/>
                  </a:lnTo>
                  <a:lnTo>
                    <a:pt x="640" y="899"/>
                  </a:lnTo>
                  <a:lnTo>
                    <a:pt x="626" y="911"/>
                  </a:lnTo>
                  <a:lnTo>
                    <a:pt x="614" y="921"/>
                  </a:lnTo>
                  <a:lnTo>
                    <a:pt x="603" y="932"/>
                  </a:lnTo>
                  <a:lnTo>
                    <a:pt x="593" y="940"/>
                  </a:lnTo>
                  <a:lnTo>
                    <a:pt x="584" y="950"/>
                  </a:lnTo>
                  <a:lnTo>
                    <a:pt x="575" y="957"/>
                  </a:lnTo>
                  <a:lnTo>
                    <a:pt x="569" y="964"/>
                  </a:lnTo>
                  <a:lnTo>
                    <a:pt x="562" y="968"/>
                  </a:lnTo>
                  <a:lnTo>
                    <a:pt x="558" y="972"/>
                  </a:lnTo>
                  <a:lnTo>
                    <a:pt x="552" y="976"/>
                  </a:lnTo>
                  <a:lnTo>
                    <a:pt x="550" y="979"/>
                  </a:lnTo>
                  <a:lnTo>
                    <a:pt x="547" y="981"/>
                  </a:lnTo>
                  <a:lnTo>
                    <a:pt x="546" y="981"/>
                  </a:lnTo>
                  <a:lnTo>
                    <a:pt x="540" y="978"/>
                  </a:lnTo>
                  <a:lnTo>
                    <a:pt x="539" y="974"/>
                  </a:lnTo>
                  <a:lnTo>
                    <a:pt x="537" y="970"/>
                  </a:lnTo>
                  <a:lnTo>
                    <a:pt x="537" y="965"/>
                  </a:lnTo>
                  <a:lnTo>
                    <a:pt x="537" y="958"/>
                  </a:lnTo>
                  <a:lnTo>
                    <a:pt x="537" y="956"/>
                  </a:lnTo>
                  <a:lnTo>
                    <a:pt x="537" y="953"/>
                  </a:lnTo>
                  <a:lnTo>
                    <a:pt x="539" y="951"/>
                  </a:lnTo>
                  <a:lnTo>
                    <a:pt x="539" y="951"/>
                  </a:lnTo>
                  <a:close/>
                </a:path>
              </a:pathLst>
            </a:custGeom>
            <a:solidFill>
              <a:srgbClr val="F5F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3176" y="2199"/>
              <a:ext cx="186" cy="122"/>
            </a:xfrm>
            <a:custGeom>
              <a:avLst/>
              <a:gdLst>
                <a:gd name="T0" fmla="*/ 0 w 186"/>
                <a:gd name="T1" fmla="*/ 51 h 122"/>
                <a:gd name="T2" fmla="*/ 4 w 186"/>
                <a:gd name="T3" fmla="*/ 45 h 122"/>
                <a:gd name="T4" fmla="*/ 14 w 186"/>
                <a:gd name="T5" fmla="*/ 35 h 122"/>
                <a:gd name="T6" fmla="*/ 26 w 186"/>
                <a:gd name="T7" fmla="*/ 24 h 122"/>
                <a:gd name="T8" fmla="*/ 43 w 186"/>
                <a:gd name="T9" fmla="*/ 13 h 122"/>
                <a:gd name="T10" fmla="*/ 64 w 186"/>
                <a:gd name="T11" fmla="*/ 3 h 122"/>
                <a:gd name="T12" fmla="*/ 86 w 186"/>
                <a:gd name="T13" fmla="*/ 0 h 122"/>
                <a:gd name="T14" fmla="*/ 110 w 186"/>
                <a:gd name="T15" fmla="*/ 3 h 122"/>
                <a:gd name="T16" fmla="*/ 133 w 186"/>
                <a:gd name="T17" fmla="*/ 13 h 122"/>
                <a:gd name="T18" fmla="*/ 153 w 186"/>
                <a:gd name="T19" fmla="*/ 25 h 122"/>
                <a:gd name="T20" fmla="*/ 167 w 186"/>
                <a:gd name="T21" fmla="*/ 38 h 122"/>
                <a:gd name="T22" fmla="*/ 178 w 186"/>
                <a:gd name="T23" fmla="*/ 51 h 122"/>
                <a:gd name="T24" fmla="*/ 183 w 186"/>
                <a:gd name="T25" fmla="*/ 64 h 122"/>
                <a:gd name="T26" fmla="*/ 186 w 186"/>
                <a:gd name="T27" fmla="*/ 78 h 122"/>
                <a:gd name="T28" fmla="*/ 186 w 186"/>
                <a:gd name="T29" fmla="*/ 92 h 122"/>
                <a:gd name="T30" fmla="*/ 183 w 186"/>
                <a:gd name="T31" fmla="*/ 106 h 122"/>
                <a:gd name="T32" fmla="*/ 161 w 186"/>
                <a:gd name="T33" fmla="*/ 122 h 122"/>
                <a:gd name="T34" fmla="*/ 161 w 186"/>
                <a:gd name="T35" fmla="*/ 119 h 122"/>
                <a:gd name="T36" fmla="*/ 164 w 186"/>
                <a:gd name="T37" fmla="*/ 109 h 122"/>
                <a:gd name="T38" fmla="*/ 165 w 186"/>
                <a:gd name="T39" fmla="*/ 96 h 122"/>
                <a:gd name="T40" fmla="*/ 165 w 186"/>
                <a:gd name="T41" fmla="*/ 81 h 122"/>
                <a:gd name="T42" fmla="*/ 163 w 186"/>
                <a:gd name="T43" fmla="*/ 64 h 122"/>
                <a:gd name="T44" fmla="*/ 156 w 186"/>
                <a:gd name="T45" fmla="*/ 51 h 122"/>
                <a:gd name="T46" fmla="*/ 144 w 186"/>
                <a:gd name="T47" fmla="*/ 38 h 122"/>
                <a:gd name="T48" fmla="*/ 125 w 186"/>
                <a:gd name="T49" fmla="*/ 31 h 122"/>
                <a:gd name="T50" fmla="*/ 101 w 186"/>
                <a:gd name="T51" fmla="*/ 25 h 122"/>
                <a:gd name="T52" fmla="*/ 80 w 186"/>
                <a:gd name="T53" fmla="*/ 24 h 122"/>
                <a:gd name="T54" fmla="*/ 62 w 186"/>
                <a:gd name="T55" fmla="*/ 25 h 122"/>
                <a:gd name="T56" fmla="*/ 47 w 186"/>
                <a:gd name="T57" fmla="*/ 31 h 122"/>
                <a:gd name="T58" fmla="*/ 32 w 186"/>
                <a:gd name="T59" fmla="*/ 38 h 122"/>
                <a:gd name="T60" fmla="*/ 21 w 186"/>
                <a:gd name="T61" fmla="*/ 49 h 122"/>
                <a:gd name="T62" fmla="*/ 9 w 186"/>
                <a:gd name="T63" fmla="*/ 63 h 122"/>
                <a:gd name="T64" fmla="*/ 0 w 186"/>
                <a:gd name="T65" fmla="*/ 81 h 122"/>
                <a:gd name="T66" fmla="*/ 0 w 186"/>
                <a:gd name="T67" fmla="*/ 5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22">
                  <a:moveTo>
                    <a:pt x="0" y="52"/>
                  </a:moveTo>
                  <a:lnTo>
                    <a:pt x="0" y="51"/>
                  </a:lnTo>
                  <a:lnTo>
                    <a:pt x="2" y="48"/>
                  </a:lnTo>
                  <a:lnTo>
                    <a:pt x="4" y="45"/>
                  </a:lnTo>
                  <a:lnTo>
                    <a:pt x="9" y="41"/>
                  </a:lnTo>
                  <a:lnTo>
                    <a:pt x="14" y="35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36" y="18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7" y="0"/>
                  </a:lnTo>
                  <a:lnTo>
                    <a:pt x="110" y="3"/>
                  </a:lnTo>
                  <a:lnTo>
                    <a:pt x="122" y="9"/>
                  </a:lnTo>
                  <a:lnTo>
                    <a:pt x="133" y="13"/>
                  </a:lnTo>
                  <a:lnTo>
                    <a:pt x="144" y="20"/>
                  </a:lnTo>
                  <a:lnTo>
                    <a:pt x="153" y="25"/>
                  </a:lnTo>
                  <a:lnTo>
                    <a:pt x="161" y="32"/>
                  </a:lnTo>
                  <a:lnTo>
                    <a:pt x="167" y="38"/>
                  </a:lnTo>
                  <a:lnTo>
                    <a:pt x="174" y="45"/>
                  </a:lnTo>
                  <a:lnTo>
                    <a:pt x="178" y="51"/>
                  </a:lnTo>
                  <a:lnTo>
                    <a:pt x="182" y="59"/>
                  </a:lnTo>
                  <a:lnTo>
                    <a:pt x="183" y="64"/>
                  </a:lnTo>
                  <a:lnTo>
                    <a:pt x="186" y="71"/>
                  </a:lnTo>
                  <a:lnTo>
                    <a:pt x="186" y="78"/>
                  </a:lnTo>
                  <a:lnTo>
                    <a:pt x="186" y="85"/>
                  </a:lnTo>
                  <a:lnTo>
                    <a:pt x="186" y="92"/>
                  </a:lnTo>
                  <a:lnTo>
                    <a:pt x="185" y="99"/>
                  </a:lnTo>
                  <a:lnTo>
                    <a:pt x="183" y="106"/>
                  </a:lnTo>
                  <a:lnTo>
                    <a:pt x="182" y="115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1" y="119"/>
                  </a:lnTo>
                  <a:lnTo>
                    <a:pt x="163" y="115"/>
                  </a:lnTo>
                  <a:lnTo>
                    <a:pt x="164" y="109"/>
                  </a:lnTo>
                  <a:lnTo>
                    <a:pt x="164" y="103"/>
                  </a:lnTo>
                  <a:lnTo>
                    <a:pt x="165" y="96"/>
                  </a:lnTo>
                  <a:lnTo>
                    <a:pt x="165" y="88"/>
                  </a:lnTo>
                  <a:lnTo>
                    <a:pt x="165" y="81"/>
                  </a:lnTo>
                  <a:lnTo>
                    <a:pt x="164" y="73"/>
                  </a:lnTo>
                  <a:lnTo>
                    <a:pt x="163" y="64"/>
                  </a:lnTo>
                  <a:lnTo>
                    <a:pt x="160" y="57"/>
                  </a:lnTo>
                  <a:lnTo>
                    <a:pt x="156" y="51"/>
                  </a:lnTo>
                  <a:lnTo>
                    <a:pt x="150" y="44"/>
                  </a:lnTo>
                  <a:lnTo>
                    <a:pt x="144" y="38"/>
                  </a:lnTo>
                  <a:lnTo>
                    <a:pt x="135" y="34"/>
                  </a:lnTo>
                  <a:lnTo>
                    <a:pt x="125" y="31"/>
                  </a:lnTo>
                  <a:lnTo>
                    <a:pt x="112" y="27"/>
                  </a:lnTo>
                  <a:lnTo>
                    <a:pt x="101" y="25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1" y="24"/>
                  </a:lnTo>
                  <a:lnTo>
                    <a:pt x="62" y="25"/>
                  </a:lnTo>
                  <a:lnTo>
                    <a:pt x="54" y="27"/>
                  </a:lnTo>
                  <a:lnTo>
                    <a:pt x="47" y="31"/>
                  </a:lnTo>
                  <a:lnTo>
                    <a:pt x="39" y="34"/>
                  </a:lnTo>
                  <a:lnTo>
                    <a:pt x="32" y="38"/>
                  </a:lnTo>
                  <a:lnTo>
                    <a:pt x="25" y="42"/>
                  </a:lnTo>
                  <a:lnTo>
                    <a:pt x="21" y="49"/>
                  </a:lnTo>
                  <a:lnTo>
                    <a:pt x="14" y="56"/>
                  </a:lnTo>
                  <a:lnTo>
                    <a:pt x="9" y="63"/>
                  </a:lnTo>
                  <a:lnTo>
                    <a:pt x="4" y="71"/>
                  </a:lnTo>
                  <a:lnTo>
                    <a:pt x="0" y="81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1669" y="2400"/>
              <a:ext cx="184" cy="106"/>
            </a:xfrm>
            <a:custGeom>
              <a:avLst/>
              <a:gdLst>
                <a:gd name="T0" fmla="*/ 181 w 184"/>
                <a:gd name="T1" fmla="*/ 11 h 106"/>
                <a:gd name="T2" fmla="*/ 174 w 184"/>
                <a:gd name="T3" fmla="*/ 8 h 106"/>
                <a:gd name="T4" fmla="*/ 160 w 184"/>
                <a:gd name="T5" fmla="*/ 4 h 106"/>
                <a:gd name="T6" fmla="*/ 142 w 184"/>
                <a:gd name="T7" fmla="*/ 1 h 106"/>
                <a:gd name="T8" fmla="*/ 120 w 184"/>
                <a:gd name="T9" fmla="*/ 0 h 106"/>
                <a:gd name="T10" fmla="*/ 96 w 184"/>
                <a:gd name="T11" fmla="*/ 1 h 106"/>
                <a:gd name="T12" fmla="*/ 71 w 184"/>
                <a:gd name="T13" fmla="*/ 7 h 106"/>
                <a:gd name="T14" fmla="*/ 46 w 184"/>
                <a:gd name="T15" fmla="*/ 19 h 106"/>
                <a:gd name="T16" fmla="*/ 23 w 184"/>
                <a:gd name="T17" fmla="*/ 38 h 106"/>
                <a:gd name="T18" fmla="*/ 7 w 184"/>
                <a:gd name="T19" fmla="*/ 56 h 106"/>
                <a:gd name="T20" fmla="*/ 0 w 184"/>
                <a:gd name="T21" fmla="*/ 72 h 106"/>
                <a:gd name="T22" fmla="*/ 2 w 184"/>
                <a:gd name="T23" fmla="*/ 86 h 106"/>
                <a:gd name="T24" fmla="*/ 7 w 184"/>
                <a:gd name="T25" fmla="*/ 96 h 106"/>
                <a:gd name="T26" fmla="*/ 18 w 184"/>
                <a:gd name="T27" fmla="*/ 103 h 106"/>
                <a:gd name="T28" fmla="*/ 34 w 184"/>
                <a:gd name="T29" fmla="*/ 106 h 106"/>
                <a:gd name="T30" fmla="*/ 52 w 184"/>
                <a:gd name="T31" fmla="*/ 103 h 106"/>
                <a:gd name="T32" fmla="*/ 70 w 184"/>
                <a:gd name="T33" fmla="*/ 95 h 106"/>
                <a:gd name="T34" fmla="*/ 82 w 184"/>
                <a:gd name="T35" fmla="*/ 86 h 106"/>
                <a:gd name="T36" fmla="*/ 89 w 184"/>
                <a:gd name="T37" fmla="*/ 78 h 106"/>
                <a:gd name="T38" fmla="*/ 91 w 184"/>
                <a:gd name="T39" fmla="*/ 68 h 106"/>
                <a:gd name="T40" fmla="*/ 87 w 184"/>
                <a:gd name="T41" fmla="*/ 57 h 106"/>
                <a:gd name="T42" fmla="*/ 73 w 184"/>
                <a:gd name="T43" fmla="*/ 49 h 106"/>
                <a:gd name="T44" fmla="*/ 62 w 184"/>
                <a:gd name="T45" fmla="*/ 49 h 106"/>
                <a:gd name="T46" fmla="*/ 55 w 184"/>
                <a:gd name="T47" fmla="*/ 51 h 106"/>
                <a:gd name="T48" fmla="*/ 48 w 184"/>
                <a:gd name="T49" fmla="*/ 56 h 106"/>
                <a:gd name="T50" fmla="*/ 44 w 184"/>
                <a:gd name="T51" fmla="*/ 64 h 106"/>
                <a:gd name="T52" fmla="*/ 45 w 184"/>
                <a:gd name="T53" fmla="*/ 65 h 106"/>
                <a:gd name="T54" fmla="*/ 53 w 184"/>
                <a:gd name="T55" fmla="*/ 65 h 106"/>
                <a:gd name="T56" fmla="*/ 62 w 184"/>
                <a:gd name="T57" fmla="*/ 67 h 106"/>
                <a:gd name="T58" fmla="*/ 66 w 184"/>
                <a:gd name="T59" fmla="*/ 75 h 106"/>
                <a:gd name="T60" fmla="*/ 62 w 184"/>
                <a:gd name="T61" fmla="*/ 83 h 106"/>
                <a:gd name="T62" fmla="*/ 48 w 184"/>
                <a:gd name="T63" fmla="*/ 89 h 106"/>
                <a:gd name="T64" fmla="*/ 35 w 184"/>
                <a:gd name="T65" fmla="*/ 89 h 106"/>
                <a:gd name="T66" fmla="*/ 27 w 184"/>
                <a:gd name="T67" fmla="*/ 81 h 106"/>
                <a:gd name="T68" fmla="*/ 25 w 184"/>
                <a:gd name="T69" fmla="*/ 72 h 106"/>
                <a:gd name="T70" fmla="*/ 27 w 184"/>
                <a:gd name="T71" fmla="*/ 63 h 106"/>
                <a:gd name="T72" fmla="*/ 32 w 184"/>
                <a:gd name="T73" fmla="*/ 51 h 106"/>
                <a:gd name="T74" fmla="*/ 42 w 184"/>
                <a:gd name="T75" fmla="*/ 40 h 106"/>
                <a:gd name="T76" fmla="*/ 53 w 184"/>
                <a:gd name="T77" fmla="*/ 31 h 106"/>
                <a:gd name="T78" fmla="*/ 67 w 184"/>
                <a:gd name="T79" fmla="*/ 24 h 106"/>
                <a:gd name="T80" fmla="*/ 84 w 184"/>
                <a:gd name="T81" fmla="*/ 18 h 106"/>
                <a:gd name="T82" fmla="*/ 102 w 184"/>
                <a:gd name="T83" fmla="*/ 17 h 106"/>
                <a:gd name="T84" fmla="*/ 119 w 184"/>
                <a:gd name="T85" fmla="*/ 17 h 106"/>
                <a:gd name="T86" fmla="*/ 134 w 184"/>
                <a:gd name="T87" fmla="*/ 18 h 106"/>
                <a:gd name="T88" fmla="*/ 149 w 184"/>
                <a:gd name="T89" fmla="*/ 19 h 106"/>
                <a:gd name="T90" fmla="*/ 162 w 184"/>
                <a:gd name="T91" fmla="*/ 22 h 106"/>
                <a:gd name="T92" fmla="*/ 172 w 184"/>
                <a:gd name="T93" fmla="*/ 25 h 106"/>
                <a:gd name="T94" fmla="*/ 183 w 184"/>
                <a:gd name="T95" fmla="*/ 28 h 106"/>
                <a:gd name="T96" fmla="*/ 183 w 184"/>
                <a:gd name="T97" fmla="*/ 1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06">
                  <a:moveTo>
                    <a:pt x="183" y="12"/>
                  </a:moveTo>
                  <a:lnTo>
                    <a:pt x="181" y="11"/>
                  </a:lnTo>
                  <a:lnTo>
                    <a:pt x="179" y="10"/>
                  </a:lnTo>
                  <a:lnTo>
                    <a:pt x="174" y="8"/>
                  </a:lnTo>
                  <a:lnTo>
                    <a:pt x="167" y="7"/>
                  </a:lnTo>
                  <a:lnTo>
                    <a:pt x="160" y="4"/>
                  </a:lnTo>
                  <a:lnTo>
                    <a:pt x="152" y="3"/>
                  </a:lnTo>
                  <a:lnTo>
                    <a:pt x="142" y="1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6" y="1"/>
                  </a:lnTo>
                  <a:lnTo>
                    <a:pt x="85" y="4"/>
                  </a:lnTo>
                  <a:lnTo>
                    <a:pt x="71" y="7"/>
                  </a:lnTo>
                  <a:lnTo>
                    <a:pt x="59" y="12"/>
                  </a:lnTo>
                  <a:lnTo>
                    <a:pt x="46" y="19"/>
                  </a:lnTo>
                  <a:lnTo>
                    <a:pt x="34" y="29"/>
                  </a:lnTo>
                  <a:lnTo>
                    <a:pt x="23" y="38"/>
                  </a:lnTo>
                  <a:lnTo>
                    <a:pt x="14" y="47"/>
                  </a:lnTo>
                  <a:lnTo>
                    <a:pt x="7" y="56"/>
                  </a:lnTo>
                  <a:lnTo>
                    <a:pt x="3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7" y="96"/>
                  </a:lnTo>
                  <a:lnTo>
                    <a:pt x="13" y="100"/>
                  </a:lnTo>
                  <a:lnTo>
                    <a:pt x="18" y="103"/>
                  </a:lnTo>
                  <a:lnTo>
                    <a:pt x="27" y="106"/>
                  </a:lnTo>
                  <a:lnTo>
                    <a:pt x="34" y="106"/>
                  </a:lnTo>
                  <a:lnTo>
                    <a:pt x="44" y="104"/>
                  </a:lnTo>
                  <a:lnTo>
                    <a:pt x="52" y="103"/>
                  </a:lnTo>
                  <a:lnTo>
                    <a:pt x="63" y="100"/>
                  </a:lnTo>
                  <a:lnTo>
                    <a:pt x="70" y="95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87" y="82"/>
                  </a:lnTo>
                  <a:lnTo>
                    <a:pt x="89" y="78"/>
                  </a:lnTo>
                  <a:lnTo>
                    <a:pt x="91" y="74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87" y="57"/>
                  </a:lnTo>
                  <a:lnTo>
                    <a:pt x="80" y="53"/>
                  </a:lnTo>
                  <a:lnTo>
                    <a:pt x="73" y="49"/>
                  </a:lnTo>
                  <a:lnTo>
                    <a:pt x="66" y="49"/>
                  </a:lnTo>
                  <a:lnTo>
                    <a:pt x="62" y="49"/>
                  </a:lnTo>
                  <a:lnTo>
                    <a:pt x="57" y="50"/>
                  </a:lnTo>
                  <a:lnTo>
                    <a:pt x="55" y="51"/>
                  </a:lnTo>
                  <a:lnTo>
                    <a:pt x="52" y="53"/>
                  </a:lnTo>
                  <a:lnTo>
                    <a:pt x="48" y="56"/>
                  </a:lnTo>
                  <a:lnTo>
                    <a:pt x="46" y="60"/>
                  </a:lnTo>
                  <a:lnTo>
                    <a:pt x="44" y="64"/>
                  </a:lnTo>
                  <a:lnTo>
                    <a:pt x="44" y="67"/>
                  </a:lnTo>
                  <a:lnTo>
                    <a:pt x="45" y="65"/>
                  </a:lnTo>
                  <a:lnTo>
                    <a:pt x="50" y="65"/>
                  </a:lnTo>
                  <a:lnTo>
                    <a:pt x="53" y="65"/>
                  </a:lnTo>
                  <a:lnTo>
                    <a:pt x="57" y="65"/>
                  </a:lnTo>
                  <a:lnTo>
                    <a:pt x="62" y="67"/>
                  </a:lnTo>
                  <a:lnTo>
                    <a:pt x="66" y="71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2" y="83"/>
                  </a:lnTo>
                  <a:lnTo>
                    <a:pt x="56" y="88"/>
                  </a:lnTo>
                  <a:lnTo>
                    <a:pt x="48" y="89"/>
                  </a:lnTo>
                  <a:lnTo>
                    <a:pt x="42" y="90"/>
                  </a:lnTo>
                  <a:lnTo>
                    <a:pt x="35" y="89"/>
                  </a:lnTo>
                  <a:lnTo>
                    <a:pt x="30" y="85"/>
                  </a:lnTo>
                  <a:lnTo>
                    <a:pt x="27" y="81"/>
                  </a:lnTo>
                  <a:lnTo>
                    <a:pt x="25" y="76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7" y="63"/>
                  </a:lnTo>
                  <a:lnTo>
                    <a:pt x="30" y="57"/>
                  </a:lnTo>
                  <a:lnTo>
                    <a:pt x="32" y="51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6" y="36"/>
                  </a:lnTo>
                  <a:lnTo>
                    <a:pt x="53" y="31"/>
                  </a:lnTo>
                  <a:lnTo>
                    <a:pt x="60" y="28"/>
                  </a:lnTo>
                  <a:lnTo>
                    <a:pt x="67" y="24"/>
                  </a:lnTo>
                  <a:lnTo>
                    <a:pt x="76" y="21"/>
                  </a:lnTo>
                  <a:lnTo>
                    <a:pt x="84" y="18"/>
                  </a:lnTo>
                  <a:lnTo>
                    <a:pt x="94" y="18"/>
                  </a:lnTo>
                  <a:lnTo>
                    <a:pt x="102" y="17"/>
                  </a:lnTo>
                  <a:lnTo>
                    <a:pt x="110" y="17"/>
                  </a:lnTo>
                  <a:lnTo>
                    <a:pt x="119" y="17"/>
                  </a:lnTo>
                  <a:lnTo>
                    <a:pt x="127" y="17"/>
                  </a:lnTo>
                  <a:lnTo>
                    <a:pt x="134" y="18"/>
                  </a:lnTo>
                  <a:lnTo>
                    <a:pt x="142" y="19"/>
                  </a:lnTo>
                  <a:lnTo>
                    <a:pt x="149" y="19"/>
                  </a:lnTo>
                  <a:lnTo>
                    <a:pt x="156" y="21"/>
                  </a:lnTo>
                  <a:lnTo>
                    <a:pt x="162" y="22"/>
                  </a:lnTo>
                  <a:lnTo>
                    <a:pt x="167" y="24"/>
                  </a:lnTo>
                  <a:lnTo>
                    <a:pt x="172" y="25"/>
                  </a:lnTo>
                  <a:lnTo>
                    <a:pt x="177" y="26"/>
                  </a:lnTo>
                  <a:lnTo>
                    <a:pt x="183" y="28"/>
                  </a:lnTo>
                  <a:lnTo>
                    <a:pt x="184" y="29"/>
                  </a:lnTo>
                  <a:lnTo>
                    <a:pt x="183" y="12"/>
                  </a:lnTo>
                  <a:lnTo>
                    <a:pt x="183" y="12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1760" y="2425"/>
              <a:ext cx="592" cy="132"/>
            </a:xfrm>
            <a:custGeom>
              <a:avLst/>
              <a:gdLst>
                <a:gd name="T0" fmla="*/ 579 w 592"/>
                <a:gd name="T1" fmla="*/ 29 h 132"/>
                <a:gd name="T2" fmla="*/ 521 w 592"/>
                <a:gd name="T3" fmla="*/ 22 h 132"/>
                <a:gd name="T4" fmla="*/ 431 w 592"/>
                <a:gd name="T5" fmla="*/ 13 h 132"/>
                <a:gd name="T6" fmla="*/ 327 w 592"/>
                <a:gd name="T7" fmla="*/ 4 h 132"/>
                <a:gd name="T8" fmla="*/ 228 w 592"/>
                <a:gd name="T9" fmla="*/ 0 h 132"/>
                <a:gd name="T10" fmla="*/ 146 w 592"/>
                <a:gd name="T11" fmla="*/ 3 h 132"/>
                <a:gd name="T12" fmla="*/ 79 w 592"/>
                <a:gd name="T13" fmla="*/ 19 h 132"/>
                <a:gd name="T14" fmla="*/ 29 w 592"/>
                <a:gd name="T15" fmla="*/ 46 h 132"/>
                <a:gd name="T16" fmla="*/ 3 w 592"/>
                <a:gd name="T17" fmla="*/ 75 h 132"/>
                <a:gd name="T18" fmla="*/ 5 w 592"/>
                <a:gd name="T19" fmla="*/ 103 h 132"/>
                <a:gd name="T20" fmla="*/ 44 w 592"/>
                <a:gd name="T21" fmla="*/ 127 h 132"/>
                <a:gd name="T22" fmla="*/ 95 w 592"/>
                <a:gd name="T23" fmla="*/ 132 h 132"/>
                <a:gd name="T24" fmla="*/ 131 w 592"/>
                <a:gd name="T25" fmla="*/ 121 h 132"/>
                <a:gd name="T26" fmla="*/ 150 w 592"/>
                <a:gd name="T27" fmla="*/ 99 h 132"/>
                <a:gd name="T28" fmla="*/ 153 w 592"/>
                <a:gd name="T29" fmla="*/ 75 h 132"/>
                <a:gd name="T30" fmla="*/ 136 w 592"/>
                <a:gd name="T31" fmla="*/ 57 h 132"/>
                <a:gd name="T32" fmla="*/ 107 w 592"/>
                <a:gd name="T33" fmla="*/ 51 h 132"/>
                <a:gd name="T34" fmla="*/ 85 w 592"/>
                <a:gd name="T35" fmla="*/ 54 h 132"/>
                <a:gd name="T36" fmla="*/ 72 w 592"/>
                <a:gd name="T37" fmla="*/ 64 h 132"/>
                <a:gd name="T38" fmla="*/ 64 w 592"/>
                <a:gd name="T39" fmla="*/ 85 h 132"/>
                <a:gd name="T40" fmla="*/ 71 w 592"/>
                <a:gd name="T41" fmla="*/ 85 h 132"/>
                <a:gd name="T42" fmla="*/ 88 w 592"/>
                <a:gd name="T43" fmla="*/ 64 h 132"/>
                <a:gd name="T44" fmla="*/ 104 w 592"/>
                <a:gd name="T45" fmla="*/ 57 h 132"/>
                <a:gd name="T46" fmla="*/ 121 w 592"/>
                <a:gd name="T47" fmla="*/ 65 h 132"/>
                <a:gd name="T48" fmla="*/ 125 w 592"/>
                <a:gd name="T49" fmla="*/ 81 h 132"/>
                <a:gd name="T50" fmla="*/ 117 w 592"/>
                <a:gd name="T51" fmla="*/ 97 h 132"/>
                <a:gd name="T52" fmla="*/ 99 w 592"/>
                <a:gd name="T53" fmla="*/ 111 h 132"/>
                <a:gd name="T54" fmla="*/ 75 w 592"/>
                <a:gd name="T55" fmla="*/ 117 h 132"/>
                <a:gd name="T56" fmla="*/ 47 w 592"/>
                <a:gd name="T57" fmla="*/ 111 h 132"/>
                <a:gd name="T58" fmla="*/ 29 w 592"/>
                <a:gd name="T59" fmla="*/ 90 h 132"/>
                <a:gd name="T60" fmla="*/ 36 w 592"/>
                <a:gd name="T61" fmla="*/ 67 h 132"/>
                <a:gd name="T62" fmla="*/ 64 w 592"/>
                <a:gd name="T63" fmla="*/ 40 h 132"/>
                <a:gd name="T64" fmla="*/ 111 w 592"/>
                <a:gd name="T65" fmla="*/ 22 h 132"/>
                <a:gd name="T66" fmla="*/ 175 w 592"/>
                <a:gd name="T67" fmla="*/ 11 h 132"/>
                <a:gd name="T68" fmla="*/ 253 w 592"/>
                <a:gd name="T69" fmla="*/ 13 h 132"/>
                <a:gd name="T70" fmla="*/ 341 w 592"/>
                <a:gd name="T71" fmla="*/ 22 h 132"/>
                <a:gd name="T72" fmla="*/ 429 w 592"/>
                <a:gd name="T73" fmla="*/ 38 h 132"/>
                <a:gd name="T74" fmla="*/ 501 w 592"/>
                <a:gd name="T75" fmla="*/ 49 h 132"/>
                <a:gd name="T76" fmla="*/ 553 w 592"/>
                <a:gd name="T77" fmla="*/ 57 h 132"/>
                <a:gd name="T78" fmla="*/ 572 w 592"/>
                <a:gd name="T79" fmla="*/ 54 h 132"/>
                <a:gd name="T80" fmla="*/ 585 w 592"/>
                <a:gd name="T81" fmla="*/ 42 h 132"/>
                <a:gd name="T82" fmla="*/ 592 w 592"/>
                <a:gd name="T83" fmla="*/ 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2" h="132">
                  <a:moveTo>
                    <a:pt x="592" y="31"/>
                  </a:moveTo>
                  <a:lnTo>
                    <a:pt x="587" y="31"/>
                  </a:lnTo>
                  <a:lnTo>
                    <a:pt x="579" y="29"/>
                  </a:lnTo>
                  <a:lnTo>
                    <a:pt x="564" y="26"/>
                  </a:lnTo>
                  <a:lnTo>
                    <a:pt x="544" y="25"/>
                  </a:lnTo>
                  <a:lnTo>
                    <a:pt x="521" y="22"/>
                  </a:lnTo>
                  <a:lnTo>
                    <a:pt x="494" y="18"/>
                  </a:lnTo>
                  <a:lnTo>
                    <a:pt x="463" y="15"/>
                  </a:lnTo>
                  <a:lnTo>
                    <a:pt x="431" y="13"/>
                  </a:lnTo>
                  <a:lnTo>
                    <a:pt x="397" y="8"/>
                  </a:lnTo>
                  <a:lnTo>
                    <a:pt x="363" y="6"/>
                  </a:lnTo>
                  <a:lnTo>
                    <a:pt x="327" y="4"/>
                  </a:lnTo>
                  <a:lnTo>
                    <a:pt x="294" y="3"/>
                  </a:lnTo>
                  <a:lnTo>
                    <a:pt x="260" y="0"/>
                  </a:lnTo>
                  <a:lnTo>
                    <a:pt x="228" y="0"/>
                  </a:lnTo>
                  <a:lnTo>
                    <a:pt x="198" y="0"/>
                  </a:lnTo>
                  <a:lnTo>
                    <a:pt x="172" y="1"/>
                  </a:lnTo>
                  <a:lnTo>
                    <a:pt x="146" y="3"/>
                  </a:lnTo>
                  <a:lnTo>
                    <a:pt x="122" y="7"/>
                  </a:lnTo>
                  <a:lnTo>
                    <a:pt x="100" y="13"/>
                  </a:lnTo>
                  <a:lnTo>
                    <a:pt x="79" y="19"/>
                  </a:lnTo>
                  <a:lnTo>
                    <a:pt x="61" y="28"/>
                  </a:lnTo>
                  <a:lnTo>
                    <a:pt x="44" y="36"/>
                  </a:lnTo>
                  <a:lnTo>
                    <a:pt x="29" y="46"/>
                  </a:lnTo>
                  <a:lnTo>
                    <a:pt x="18" y="56"/>
                  </a:lnTo>
                  <a:lnTo>
                    <a:pt x="10" y="64"/>
                  </a:lnTo>
                  <a:lnTo>
                    <a:pt x="3" y="75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5" y="103"/>
                  </a:lnTo>
                  <a:lnTo>
                    <a:pt x="14" y="111"/>
                  </a:lnTo>
                  <a:lnTo>
                    <a:pt x="26" y="118"/>
                  </a:lnTo>
                  <a:lnTo>
                    <a:pt x="44" y="127"/>
                  </a:lnTo>
                  <a:lnTo>
                    <a:pt x="62" y="129"/>
                  </a:lnTo>
                  <a:lnTo>
                    <a:pt x="79" y="132"/>
                  </a:lnTo>
                  <a:lnTo>
                    <a:pt x="95" y="132"/>
                  </a:lnTo>
                  <a:lnTo>
                    <a:pt x="108" y="129"/>
                  </a:lnTo>
                  <a:lnTo>
                    <a:pt x="121" y="125"/>
                  </a:lnTo>
                  <a:lnTo>
                    <a:pt x="131" y="121"/>
                  </a:lnTo>
                  <a:lnTo>
                    <a:pt x="139" y="114"/>
                  </a:lnTo>
                  <a:lnTo>
                    <a:pt x="146" y="107"/>
                  </a:lnTo>
                  <a:lnTo>
                    <a:pt x="150" y="99"/>
                  </a:lnTo>
                  <a:lnTo>
                    <a:pt x="153" y="90"/>
                  </a:lnTo>
                  <a:lnTo>
                    <a:pt x="153" y="82"/>
                  </a:lnTo>
                  <a:lnTo>
                    <a:pt x="153" y="75"/>
                  </a:lnTo>
                  <a:lnTo>
                    <a:pt x="149" y="68"/>
                  </a:lnTo>
                  <a:lnTo>
                    <a:pt x="145" y="63"/>
                  </a:lnTo>
                  <a:lnTo>
                    <a:pt x="136" y="57"/>
                  </a:lnTo>
                  <a:lnTo>
                    <a:pt x="127" y="54"/>
                  </a:lnTo>
                  <a:lnTo>
                    <a:pt x="115" y="51"/>
                  </a:lnTo>
                  <a:lnTo>
                    <a:pt x="107" y="51"/>
                  </a:lnTo>
                  <a:lnTo>
                    <a:pt x="99" y="51"/>
                  </a:lnTo>
                  <a:lnTo>
                    <a:pt x="92" y="53"/>
                  </a:lnTo>
                  <a:lnTo>
                    <a:pt x="85" y="54"/>
                  </a:lnTo>
                  <a:lnTo>
                    <a:pt x="79" y="57"/>
                  </a:lnTo>
                  <a:lnTo>
                    <a:pt x="75" y="61"/>
                  </a:lnTo>
                  <a:lnTo>
                    <a:pt x="72" y="64"/>
                  </a:lnTo>
                  <a:lnTo>
                    <a:pt x="67" y="71"/>
                  </a:lnTo>
                  <a:lnTo>
                    <a:pt x="64" y="79"/>
                  </a:lnTo>
                  <a:lnTo>
                    <a:pt x="64" y="85"/>
                  </a:lnTo>
                  <a:lnTo>
                    <a:pt x="65" y="89"/>
                  </a:lnTo>
                  <a:lnTo>
                    <a:pt x="68" y="89"/>
                  </a:lnTo>
                  <a:lnTo>
                    <a:pt x="71" y="85"/>
                  </a:lnTo>
                  <a:lnTo>
                    <a:pt x="75" y="78"/>
                  </a:lnTo>
                  <a:lnTo>
                    <a:pt x="81" y="71"/>
                  </a:lnTo>
                  <a:lnTo>
                    <a:pt x="88" y="64"/>
                  </a:lnTo>
                  <a:lnTo>
                    <a:pt x="96" y="60"/>
                  </a:lnTo>
                  <a:lnTo>
                    <a:pt x="100" y="57"/>
                  </a:lnTo>
                  <a:lnTo>
                    <a:pt x="104" y="57"/>
                  </a:lnTo>
                  <a:lnTo>
                    <a:pt x="110" y="60"/>
                  </a:lnTo>
                  <a:lnTo>
                    <a:pt x="115" y="63"/>
                  </a:lnTo>
                  <a:lnTo>
                    <a:pt x="121" y="65"/>
                  </a:lnTo>
                  <a:lnTo>
                    <a:pt x="124" y="70"/>
                  </a:lnTo>
                  <a:lnTo>
                    <a:pt x="125" y="75"/>
                  </a:lnTo>
                  <a:lnTo>
                    <a:pt x="125" y="81"/>
                  </a:lnTo>
                  <a:lnTo>
                    <a:pt x="122" y="86"/>
                  </a:lnTo>
                  <a:lnTo>
                    <a:pt x="121" y="92"/>
                  </a:lnTo>
                  <a:lnTo>
                    <a:pt x="117" y="97"/>
                  </a:lnTo>
                  <a:lnTo>
                    <a:pt x="113" y="103"/>
                  </a:lnTo>
                  <a:lnTo>
                    <a:pt x="106" y="107"/>
                  </a:lnTo>
                  <a:lnTo>
                    <a:pt x="99" y="111"/>
                  </a:lnTo>
                  <a:lnTo>
                    <a:pt x="92" y="114"/>
                  </a:lnTo>
                  <a:lnTo>
                    <a:pt x="83" y="117"/>
                  </a:lnTo>
                  <a:lnTo>
                    <a:pt x="75" y="117"/>
                  </a:lnTo>
                  <a:lnTo>
                    <a:pt x="65" y="117"/>
                  </a:lnTo>
                  <a:lnTo>
                    <a:pt x="57" y="114"/>
                  </a:lnTo>
                  <a:lnTo>
                    <a:pt x="47" y="111"/>
                  </a:lnTo>
                  <a:lnTo>
                    <a:pt x="37" y="104"/>
                  </a:lnTo>
                  <a:lnTo>
                    <a:pt x="32" y="99"/>
                  </a:lnTo>
                  <a:lnTo>
                    <a:pt x="29" y="90"/>
                  </a:lnTo>
                  <a:lnTo>
                    <a:pt x="29" y="84"/>
                  </a:lnTo>
                  <a:lnTo>
                    <a:pt x="30" y="75"/>
                  </a:lnTo>
                  <a:lnTo>
                    <a:pt x="36" y="67"/>
                  </a:lnTo>
                  <a:lnTo>
                    <a:pt x="43" y="57"/>
                  </a:lnTo>
                  <a:lnTo>
                    <a:pt x="53" y="50"/>
                  </a:lnTo>
                  <a:lnTo>
                    <a:pt x="64" y="40"/>
                  </a:lnTo>
                  <a:lnTo>
                    <a:pt x="78" y="35"/>
                  </a:lnTo>
                  <a:lnTo>
                    <a:pt x="93" y="26"/>
                  </a:lnTo>
                  <a:lnTo>
                    <a:pt x="111" y="22"/>
                  </a:lnTo>
                  <a:lnTo>
                    <a:pt x="131" y="17"/>
                  </a:lnTo>
                  <a:lnTo>
                    <a:pt x="152" y="13"/>
                  </a:lnTo>
                  <a:lnTo>
                    <a:pt x="175" y="11"/>
                  </a:lnTo>
                  <a:lnTo>
                    <a:pt x="200" y="11"/>
                  </a:lnTo>
                  <a:lnTo>
                    <a:pt x="225" y="11"/>
                  </a:lnTo>
                  <a:lnTo>
                    <a:pt x="253" y="13"/>
                  </a:lnTo>
                  <a:lnTo>
                    <a:pt x="282" y="15"/>
                  </a:lnTo>
                  <a:lnTo>
                    <a:pt x="312" y="19"/>
                  </a:lnTo>
                  <a:lnTo>
                    <a:pt x="341" y="22"/>
                  </a:lnTo>
                  <a:lnTo>
                    <a:pt x="372" y="26"/>
                  </a:lnTo>
                  <a:lnTo>
                    <a:pt x="399" y="32"/>
                  </a:lnTo>
                  <a:lnTo>
                    <a:pt x="429" y="38"/>
                  </a:lnTo>
                  <a:lnTo>
                    <a:pt x="455" y="40"/>
                  </a:lnTo>
                  <a:lnTo>
                    <a:pt x="480" y="46"/>
                  </a:lnTo>
                  <a:lnTo>
                    <a:pt x="501" y="49"/>
                  </a:lnTo>
                  <a:lnTo>
                    <a:pt x="522" y="53"/>
                  </a:lnTo>
                  <a:lnTo>
                    <a:pt x="539" y="56"/>
                  </a:lnTo>
                  <a:lnTo>
                    <a:pt x="553" y="57"/>
                  </a:lnTo>
                  <a:lnTo>
                    <a:pt x="561" y="58"/>
                  </a:lnTo>
                  <a:lnTo>
                    <a:pt x="568" y="58"/>
                  </a:lnTo>
                  <a:lnTo>
                    <a:pt x="572" y="54"/>
                  </a:lnTo>
                  <a:lnTo>
                    <a:pt x="576" y="51"/>
                  </a:lnTo>
                  <a:lnTo>
                    <a:pt x="580" y="47"/>
                  </a:lnTo>
                  <a:lnTo>
                    <a:pt x="585" y="42"/>
                  </a:lnTo>
                  <a:lnTo>
                    <a:pt x="587" y="38"/>
                  </a:lnTo>
                  <a:lnTo>
                    <a:pt x="589" y="35"/>
                  </a:lnTo>
                  <a:lnTo>
                    <a:pt x="592" y="31"/>
                  </a:lnTo>
                  <a:lnTo>
                    <a:pt x="592" y="31"/>
                  </a:lnTo>
                  <a:lnTo>
                    <a:pt x="592" y="31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2303" y="2387"/>
              <a:ext cx="358" cy="254"/>
            </a:xfrm>
            <a:custGeom>
              <a:avLst/>
              <a:gdLst>
                <a:gd name="T0" fmla="*/ 353 w 358"/>
                <a:gd name="T1" fmla="*/ 60 h 254"/>
                <a:gd name="T2" fmla="*/ 330 w 358"/>
                <a:gd name="T3" fmla="*/ 41 h 254"/>
                <a:gd name="T4" fmla="*/ 289 w 358"/>
                <a:gd name="T5" fmla="*/ 18 h 254"/>
                <a:gd name="T6" fmla="*/ 230 w 358"/>
                <a:gd name="T7" fmla="*/ 2 h 254"/>
                <a:gd name="T8" fmla="*/ 153 w 358"/>
                <a:gd name="T9" fmla="*/ 5 h 254"/>
                <a:gd name="T10" fmla="*/ 65 w 358"/>
                <a:gd name="T11" fmla="*/ 34 h 254"/>
                <a:gd name="T12" fmla="*/ 12 w 358"/>
                <a:gd name="T13" fmla="*/ 91 h 254"/>
                <a:gd name="T14" fmla="*/ 1 w 358"/>
                <a:gd name="T15" fmla="*/ 159 h 254"/>
                <a:gd name="T16" fmla="*/ 28 w 358"/>
                <a:gd name="T17" fmla="*/ 218 h 254"/>
                <a:gd name="T18" fmla="*/ 88 w 358"/>
                <a:gd name="T19" fmla="*/ 251 h 254"/>
                <a:gd name="T20" fmla="*/ 174 w 358"/>
                <a:gd name="T21" fmla="*/ 241 h 254"/>
                <a:gd name="T22" fmla="*/ 242 w 358"/>
                <a:gd name="T23" fmla="*/ 197 h 254"/>
                <a:gd name="T24" fmla="*/ 266 w 358"/>
                <a:gd name="T25" fmla="*/ 149 h 254"/>
                <a:gd name="T26" fmla="*/ 252 w 358"/>
                <a:gd name="T27" fmla="*/ 106 h 254"/>
                <a:gd name="T28" fmla="*/ 213 w 358"/>
                <a:gd name="T29" fmla="*/ 77 h 254"/>
                <a:gd name="T30" fmla="*/ 157 w 358"/>
                <a:gd name="T31" fmla="*/ 67 h 254"/>
                <a:gd name="T32" fmla="*/ 101 w 358"/>
                <a:gd name="T33" fmla="*/ 83 h 254"/>
                <a:gd name="T34" fmla="*/ 67 w 358"/>
                <a:gd name="T35" fmla="*/ 110 h 254"/>
                <a:gd name="T36" fmla="*/ 53 w 358"/>
                <a:gd name="T37" fmla="*/ 142 h 254"/>
                <a:gd name="T38" fmla="*/ 61 w 358"/>
                <a:gd name="T39" fmla="*/ 170 h 254"/>
                <a:gd name="T40" fmla="*/ 90 w 358"/>
                <a:gd name="T41" fmla="*/ 187 h 254"/>
                <a:gd name="T42" fmla="*/ 138 w 358"/>
                <a:gd name="T43" fmla="*/ 187 h 254"/>
                <a:gd name="T44" fmla="*/ 171 w 358"/>
                <a:gd name="T45" fmla="*/ 179 h 254"/>
                <a:gd name="T46" fmla="*/ 185 w 358"/>
                <a:gd name="T47" fmla="*/ 163 h 254"/>
                <a:gd name="T48" fmla="*/ 186 w 358"/>
                <a:gd name="T49" fmla="*/ 148 h 254"/>
                <a:gd name="T50" fmla="*/ 182 w 358"/>
                <a:gd name="T51" fmla="*/ 135 h 254"/>
                <a:gd name="T52" fmla="*/ 177 w 358"/>
                <a:gd name="T53" fmla="*/ 126 h 254"/>
                <a:gd name="T54" fmla="*/ 175 w 358"/>
                <a:gd name="T55" fmla="*/ 131 h 254"/>
                <a:gd name="T56" fmla="*/ 174 w 358"/>
                <a:gd name="T57" fmla="*/ 142 h 254"/>
                <a:gd name="T58" fmla="*/ 171 w 358"/>
                <a:gd name="T59" fmla="*/ 156 h 254"/>
                <a:gd name="T60" fmla="*/ 159 w 358"/>
                <a:gd name="T61" fmla="*/ 167 h 254"/>
                <a:gd name="T62" fmla="*/ 138 w 358"/>
                <a:gd name="T63" fmla="*/ 173 h 254"/>
                <a:gd name="T64" fmla="*/ 114 w 358"/>
                <a:gd name="T65" fmla="*/ 174 h 254"/>
                <a:gd name="T66" fmla="*/ 92 w 358"/>
                <a:gd name="T67" fmla="*/ 166 h 254"/>
                <a:gd name="T68" fmla="*/ 79 w 358"/>
                <a:gd name="T69" fmla="*/ 149 h 254"/>
                <a:gd name="T70" fmla="*/ 82 w 358"/>
                <a:gd name="T71" fmla="*/ 126 h 254"/>
                <a:gd name="T72" fmla="*/ 104 w 358"/>
                <a:gd name="T73" fmla="*/ 103 h 254"/>
                <a:gd name="T74" fmla="*/ 136 w 358"/>
                <a:gd name="T75" fmla="*/ 87 h 254"/>
                <a:gd name="T76" fmla="*/ 172 w 358"/>
                <a:gd name="T77" fmla="*/ 85 h 254"/>
                <a:gd name="T78" fmla="*/ 203 w 358"/>
                <a:gd name="T79" fmla="*/ 101 h 254"/>
                <a:gd name="T80" fmla="*/ 221 w 358"/>
                <a:gd name="T81" fmla="*/ 135 h 254"/>
                <a:gd name="T82" fmla="*/ 216 w 358"/>
                <a:gd name="T83" fmla="*/ 172 h 254"/>
                <a:gd name="T84" fmla="*/ 193 w 358"/>
                <a:gd name="T85" fmla="*/ 205 h 254"/>
                <a:gd name="T86" fmla="*/ 154 w 358"/>
                <a:gd name="T87" fmla="*/ 226 h 254"/>
                <a:gd name="T88" fmla="*/ 106 w 358"/>
                <a:gd name="T89" fmla="*/ 229 h 254"/>
                <a:gd name="T90" fmla="*/ 53 w 358"/>
                <a:gd name="T91" fmla="*/ 206 h 254"/>
                <a:gd name="T92" fmla="*/ 28 w 358"/>
                <a:gd name="T93" fmla="*/ 166 h 254"/>
                <a:gd name="T94" fmla="*/ 35 w 358"/>
                <a:gd name="T95" fmla="*/ 116 h 254"/>
                <a:gd name="T96" fmla="*/ 67 w 358"/>
                <a:gd name="T97" fmla="*/ 70 h 254"/>
                <a:gd name="T98" fmla="*/ 115 w 358"/>
                <a:gd name="T99" fmla="*/ 35 h 254"/>
                <a:gd name="T100" fmla="*/ 174 w 358"/>
                <a:gd name="T101" fmla="*/ 23 h 254"/>
                <a:gd name="T102" fmla="*/ 227 w 358"/>
                <a:gd name="T103" fmla="*/ 28 h 254"/>
                <a:gd name="T104" fmla="*/ 267 w 358"/>
                <a:gd name="T105" fmla="*/ 42 h 254"/>
                <a:gd name="T106" fmla="*/ 298 w 358"/>
                <a:gd name="T107" fmla="*/ 60 h 254"/>
                <a:gd name="T108" fmla="*/ 317 w 358"/>
                <a:gd name="T109" fmla="*/ 77 h 254"/>
                <a:gd name="T110" fmla="*/ 328 w 358"/>
                <a:gd name="T111" fmla="*/ 89 h 254"/>
                <a:gd name="T112" fmla="*/ 339 w 358"/>
                <a:gd name="T113" fmla="*/ 94 h 254"/>
                <a:gd name="T114" fmla="*/ 351 w 358"/>
                <a:gd name="T115" fmla="*/ 77 h 254"/>
                <a:gd name="T116" fmla="*/ 358 w 358"/>
                <a:gd name="T117" fmla="*/ 6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8" h="254">
                  <a:moveTo>
                    <a:pt x="358" y="66"/>
                  </a:moveTo>
                  <a:lnTo>
                    <a:pt x="356" y="64"/>
                  </a:lnTo>
                  <a:lnTo>
                    <a:pt x="353" y="60"/>
                  </a:lnTo>
                  <a:lnTo>
                    <a:pt x="348" y="55"/>
                  </a:lnTo>
                  <a:lnTo>
                    <a:pt x="339" y="49"/>
                  </a:lnTo>
                  <a:lnTo>
                    <a:pt x="330" y="41"/>
                  </a:lnTo>
                  <a:lnTo>
                    <a:pt x="317" y="34"/>
                  </a:lnTo>
                  <a:lnTo>
                    <a:pt x="305" y="25"/>
                  </a:lnTo>
                  <a:lnTo>
                    <a:pt x="289" y="18"/>
                  </a:lnTo>
                  <a:lnTo>
                    <a:pt x="271" y="12"/>
                  </a:lnTo>
                  <a:lnTo>
                    <a:pt x="252" y="6"/>
                  </a:lnTo>
                  <a:lnTo>
                    <a:pt x="230" y="2"/>
                  </a:lnTo>
                  <a:lnTo>
                    <a:pt x="206" y="0"/>
                  </a:lnTo>
                  <a:lnTo>
                    <a:pt x="181" y="0"/>
                  </a:lnTo>
                  <a:lnTo>
                    <a:pt x="153" y="5"/>
                  </a:lnTo>
                  <a:lnTo>
                    <a:pt x="125" y="10"/>
                  </a:lnTo>
                  <a:lnTo>
                    <a:pt x="94" y="21"/>
                  </a:lnTo>
                  <a:lnTo>
                    <a:pt x="65" y="34"/>
                  </a:lnTo>
                  <a:lnTo>
                    <a:pt x="42" y="51"/>
                  </a:lnTo>
                  <a:lnTo>
                    <a:pt x="23" y="70"/>
                  </a:lnTo>
                  <a:lnTo>
                    <a:pt x="12" y="91"/>
                  </a:lnTo>
                  <a:lnTo>
                    <a:pt x="3" y="113"/>
                  </a:lnTo>
                  <a:lnTo>
                    <a:pt x="0" y="135"/>
                  </a:lnTo>
                  <a:lnTo>
                    <a:pt x="1" y="159"/>
                  </a:lnTo>
                  <a:lnTo>
                    <a:pt x="7" y="180"/>
                  </a:lnTo>
                  <a:lnTo>
                    <a:pt x="15" y="199"/>
                  </a:lnTo>
                  <a:lnTo>
                    <a:pt x="28" y="218"/>
                  </a:lnTo>
                  <a:lnTo>
                    <a:pt x="44" y="233"/>
                  </a:lnTo>
                  <a:lnTo>
                    <a:pt x="65" y="244"/>
                  </a:lnTo>
                  <a:lnTo>
                    <a:pt x="88" y="251"/>
                  </a:lnTo>
                  <a:lnTo>
                    <a:pt x="114" y="254"/>
                  </a:lnTo>
                  <a:lnTo>
                    <a:pt x="142" y="250"/>
                  </a:lnTo>
                  <a:lnTo>
                    <a:pt x="174" y="241"/>
                  </a:lnTo>
                  <a:lnTo>
                    <a:pt x="203" y="227"/>
                  </a:lnTo>
                  <a:lnTo>
                    <a:pt x="225" y="212"/>
                  </a:lnTo>
                  <a:lnTo>
                    <a:pt x="242" y="197"/>
                  </a:lnTo>
                  <a:lnTo>
                    <a:pt x="256" y="181"/>
                  </a:lnTo>
                  <a:lnTo>
                    <a:pt x="263" y="165"/>
                  </a:lnTo>
                  <a:lnTo>
                    <a:pt x="266" y="149"/>
                  </a:lnTo>
                  <a:lnTo>
                    <a:pt x="264" y="134"/>
                  </a:lnTo>
                  <a:lnTo>
                    <a:pt x="262" y="120"/>
                  </a:lnTo>
                  <a:lnTo>
                    <a:pt x="252" y="106"/>
                  </a:lnTo>
                  <a:lnTo>
                    <a:pt x="242" y="95"/>
                  </a:lnTo>
                  <a:lnTo>
                    <a:pt x="228" y="85"/>
                  </a:lnTo>
                  <a:lnTo>
                    <a:pt x="213" y="77"/>
                  </a:lnTo>
                  <a:lnTo>
                    <a:pt x="195" y="70"/>
                  </a:lnTo>
                  <a:lnTo>
                    <a:pt x="178" y="67"/>
                  </a:lnTo>
                  <a:lnTo>
                    <a:pt x="157" y="67"/>
                  </a:lnTo>
                  <a:lnTo>
                    <a:pt x="138" y="70"/>
                  </a:lnTo>
                  <a:lnTo>
                    <a:pt x="118" y="76"/>
                  </a:lnTo>
                  <a:lnTo>
                    <a:pt x="101" y="83"/>
                  </a:lnTo>
                  <a:lnTo>
                    <a:pt x="88" y="91"/>
                  </a:lnTo>
                  <a:lnTo>
                    <a:pt x="76" y="101"/>
                  </a:lnTo>
                  <a:lnTo>
                    <a:pt x="67" y="110"/>
                  </a:lnTo>
                  <a:lnTo>
                    <a:pt x="60" y="120"/>
                  </a:lnTo>
                  <a:lnTo>
                    <a:pt x="55" y="131"/>
                  </a:lnTo>
                  <a:lnTo>
                    <a:pt x="53" y="142"/>
                  </a:lnTo>
                  <a:lnTo>
                    <a:pt x="53" y="152"/>
                  </a:lnTo>
                  <a:lnTo>
                    <a:pt x="55" y="162"/>
                  </a:lnTo>
                  <a:lnTo>
                    <a:pt x="61" y="170"/>
                  </a:lnTo>
                  <a:lnTo>
                    <a:pt x="68" y="177"/>
                  </a:lnTo>
                  <a:lnTo>
                    <a:pt x="78" y="183"/>
                  </a:lnTo>
                  <a:lnTo>
                    <a:pt x="90" y="187"/>
                  </a:lnTo>
                  <a:lnTo>
                    <a:pt x="104" y="190"/>
                  </a:lnTo>
                  <a:lnTo>
                    <a:pt x="122" y="190"/>
                  </a:lnTo>
                  <a:lnTo>
                    <a:pt x="138" y="187"/>
                  </a:lnTo>
                  <a:lnTo>
                    <a:pt x="152" y="186"/>
                  </a:lnTo>
                  <a:lnTo>
                    <a:pt x="163" y="181"/>
                  </a:lnTo>
                  <a:lnTo>
                    <a:pt x="171" y="179"/>
                  </a:lnTo>
                  <a:lnTo>
                    <a:pt x="178" y="173"/>
                  </a:lnTo>
                  <a:lnTo>
                    <a:pt x="182" y="169"/>
                  </a:lnTo>
                  <a:lnTo>
                    <a:pt x="185" y="163"/>
                  </a:lnTo>
                  <a:lnTo>
                    <a:pt x="188" y="159"/>
                  </a:lnTo>
                  <a:lnTo>
                    <a:pt x="188" y="154"/>
                  </a:lnTo>
                  <a:lnTo>
                    <a:pt x="186" y="148"/>
                  </a:lnTo>
                  <a:lnTo>
                    <a:pt x="185" y="144"/>
                  </a:lnTo>
                  <a:lnTo>
                    <a:pt x="185" y="140"/>
                  </a:lnTo>
                  <a:lnTo>
                    <a:pt x="182" y="135"/>
                  </a:lnTo>
                  <a:lnTo>
                    <a:pt x="179" y="131"/>
                  </a:lnTo>
                  <a:lnTo>
                    <a:pt x="178" y="127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8"/>
                  </a:lnTo>
                  <a:lnTo>
                    <a:pt x="175" y="131"/>
                  </a:lnTo>
                  <a:lnTo>
                    <a:pt x="175" y="137"/>
                  </a:lnTo>
                  <a:lnTo>
                    <a:pt x="174" y="138"/>
                  </a:lnTo>
                  <a:lnTo>
                    <a:pt x="174" y="142"/>
                  </a:lnTo>
                  <a:lnTo>
                    <a:pt x="174" y="147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8" y="161"/>
                  </a:lnTo>
                  <a:lnTo>
                    <a:pt x="164" y="163"/>
                  </a:lnTo>
                  <a:lnTo>
                    <a:pt x="159" y="167"/>
                  </a:lnTo>
                  <a:lnTo>
                    <a:pt x="152" y="170"/>
                  </a:lnTo>
                  <a:lnTo>
                    <a:pt x="145" y="172"/>
                  </a:lnTo>
                  <a:lnTo>
                    <a:pt x="138" y="173"/>
                  </a:lnTo>
                  <a:lnTo>
                    <a:pt x="131" y="174"/>
                  </a:lnTo>
                  <a:lnTo>
                    <a:pt x="122" y="174"/>
                  </a:lnTo>
                  <a:lnTo>
                    <a:pt x="114" y="174"/>
                  </a:lnTo>
                  <a:lnTo>
                    <a:pt x="106" y="172"/>
                  </a:lnTo>
                  <a:lnTo>
                    <a:pt x="99" y="170"/>
                  </a:lnTo>
                  <a:lnTo>
                    <a:pt x="92" y="166"/>
                  </a:lnTo>
                  <a:lnTo>
                    <a:pt x="86" y="162"/>
                  </a:lnTo>
                  <a:lnTo>
                    <a:pt x="82" y="155"/>
                  </a:lnTo>
                  <a:lnTo>
                    <a:pt x="79" y="149"/>
                  </a:lnTo>
                  <a:lnTo>
                    <a:pt x="76" y="141"/>
                  </a:lnTo>
                  <a:lnTo>
                    <a:pt x="78" y="133"/>
                  </a:lnTo>
                  <a:lnTo>
                    <a:pt x="82" y="126"/>
                  </a:lnTo>
                  <a:lnTo>
                    <a:pt x="88" y="117"/>
                  </a:lnTo>
                  <a:lnTo>
                    <a:pt x="94" y="110"/>
                  </a:lnTo>
                  <a:lnTo>
                    <a:pt x="104" y="103"/>
                  </a:lnTo>
                  <a:lnTo>
                    <a:pt x="114" y="96"/>
                  </a:lnTo>
                  <a:lnTo>
                    <a:pt x="125" y="92"/>
                  </a:lnTo>
                  <a:lnTo>
                    <a:pt x="136" y="87"/>
                  </a:lnTo>
                  <a:lnTo>
                    <a:pt x="149" y="85"/>
                  </a:lnTo>
                  <a:lnTo>
                    <a:pt x="160" y="84"/>
                  </a:lnTo>
                  <a:lnTo>
                    <a:pt x="172" y="85"/>
                  </a:lnTo>
                  <a:lnTo>
                    <a:pt x="184" y="87"/>
                  </a:lnTo>
                  <a:lnTo>
                    <a:pt x="195" y="92"/>
                  </a:lnTo>
                  <a:lnTo>
                    <a:pt x="203" y="101"/>
                  </a:lnTo>
                  <a:lnTo>
                    <a:pt x="213" y="112"/>
                  </a:lnTo>
                  <a:lnTo>
                    <a:pt x="217" y="123"/>
                  </a:lnTo>
                  <a:lnTo>
                    <a:pt x="221" y="135"/>
                  </a:lnTo>
                  <a:lnTo>
                    <a:pt x="221" y="148"/>
                  </a:lnTo>
                  <a:lnTo>
                    <a:pt x="220" y="161"/>
                  </a:lnTo>
                  <a:lnTo>
                    <a:pt x="216" y="172"/>
                  </a:lnTo>
                  <a:lnTo>
                    <a:pt x="210" y="184"/>
                  </a:lnTo>
                  <a:lnTo>
                    <a:pt x="203" y="195"/>
                  </a:lnTo>
                  <a:lnTo>
                    <a:pt x="193" y="205"/>
                  </a:lnTo>
                  <a:lnTo>
                    <a:pt x="182" y="213"/>
                  </a:lnTo>
                  <a:lnTo>
                    <a:pt x="170" y="220"/>
                  </a:lnTo>
                  <a:lnTo>
                    <a:pt x="154" y="226"/>
                  </a:lnTo>
                  <a:lnTo>
                    <a:pt x="140" y="229"/>
                  </a:lnTo>
                  <a:lnTo>
                    <a:pt x="124" y="230"/>
                  </a:lnTo>
                  <a:lnTo>
                    <a:pt x="106" y="229"/>
                  </a:lnTo>
                  <a:lnTo>
                    <a:pt x="88" y="225"/>
                  </a:lnTo>
                  <a:lnTo>
                    <a:pt x="69" y="218"/>
                  </a:lnTo>
                  <a:lnTo>
                    <a:pt x="53" y="206"/>
                  </a:lnTo>
                  <a:lnTo>
                    <a:pt x="40" y="195"/>
                  </a:lnTo>
                  <a:lnTo>
                    <a:pt x="30" y="180"/>
                  </a:lnTo>
                  <a:lnTo>
                    <a:pt x="28" y="166"/>
                  </a:lnTo>
                  <a:lnTo>
                    <a:pt x="26" y="149"/>
                  </a:lnTo>
                  <a:lnTo>
                    <a:pt x="29" y="133"/>
                  </a:lnTo>
                  <a:lnTo>
                    <a:pt x="35" y="116"/>
                  </a:lnTo>
                  <a:lnTo>
                    <a:pt x="43" y="101"/>
                  </a:lnTo>
                  <a:lnTo>
                    <a:pt x="54" y="85"/>
                  </a:lnTo>
                  <a:lnTo>
                    <a:pt x="67" y="70"/>
                  </a:lnTo>
                  <a:lnTo>
                    <a:pt x="81" y="56"/>
                  </a:lnTo>
                  <a:lnTo>
                    <a:pt x="99" y="45"/>
                  </a:lnTo>
                  <a:lnTo>
                    <a:pt x="115" y="35"/>
                  </a:lnTo>
                  <a:lnTo>
                    <a:pt x="135" y="28"/>
                  </a:lnTo>
                  <a:lnTo>
                    <a:pt x="154" y="24"/>
                  </a:lnTo>
                  <a:lnTo>
                    <a:pt x="174" y="23"/>
                  </a:lnTo>
                  <a:lnTo>
                    <a:pt x="192" y="23"/>
                  </a:lnTo>
                  <a:lnTo>
                    <a:pt x="210" y="25"/>
                  </a:lnTo>
                  <a:lnTo>
                    <a:pt x="227" y="28"/>
                  </a:lnTo>
                  <a:lnTo>
                    <a:pt x="242" y="32"/>
                  </a:lnTo>
                  <a:lnTo>
                    <a:pt x="255" y="37"/>
                  </a:lnTo>
                  <a:lnTo>
                    <a:pt x="267" y="42"/>
                  </a:lnTo>
                  <a:lnTo>
                    <a:pt x="278" y="48"/>
                  </a:lnTo>
                  <a:lnTo>
                    <a:pt x="289" y="55"/>
                  </a:lnTo>
                  <a:lnTo>
                    <a:pt x="298" y="60"/>
                  </a:lnTo>
                  <a:lnTo>
                    <a:pt x="305" y="66"/>
                  </a:lnTo>
                  <a:lnTo>
                    <a:pt x="312" y="70"/>
                  </a:lnTo>
                  <a:lnTo>
                    <a:pt x="317" y="77"/>
                  </a:lnTo>
                  <a:lnTo>
                    <a:pt x="323" y="81"/>
                  </a:lnTo>
                  <a:lnTo>
                    <a:pt x="327" y="87"/>
                  </a:lnTo>
                  <a:lnTo>
                    <a:pt x="328" y="89"/>
                  </a:lnTo>
                  <a:lnTo>
                    <a:pt x="331" y="92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4" y="89"/>
                  </a:lnTo>
                  <a:lnTo>
                    <a:pt x="348" y="84"/>
                  </a:lnTo>
                  <a:lnTo>
                    <a:pt x="351" y="77"/>
                  </a:lnTo>
                  <a:lnTo>
                    <a:pt x="355" y="70"/>
                  </a:lnTo>
                  <a:lnTo>
                    <a:pt x="356" y="67"/>
                  </a:lnTo>
                  <a:lnTo>
                    <a:pt x="358" y="66"/>
                  </a:lnTo>
                  <a:lnTo>
                    <a:pt x="358" y="66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2604" y="2392"/>
              <a:ext cx="499" cy="355"/>
            </a:xfrm>
            <a:custGeom>
              <a:avLst/>
              <a:gdLst>
                <a:gd name="T0" fmla="*/ 497 w 499"/>
                <a:gd name="T1" fmla="*/ 210 h 355"/>
                <a:gd name="T2" fmla="*/ 484 w 499"/>
                <a:gd name="T3" fmla="*/ 149 h 355"/>
                <a:gd name="T4" fmla="*/ 444 w 499"/>
                <a:gd name="T5" fmla="*/ 79 h 355"/>
                <a:gd name="T6" fmla="*/ 353 w 499"/>
                <a:gd name="T7" fmla="*/ 23 h 355"/>
                <a:gd name="T8" fmla="*/ 224 w 499"/>
                <a:gd name="T9" fmla="*/ 0 h 355"/>
                <a:gd name="T10" fmla="*/ 119 w 499"/>
                <a:gd name="T11" fmla="*/ 13 h 355"/>
                <a:gd name="T12" fmla="*/ 45 w 499"/>
                <a:gd name="T13" fmla="*/ 65 h 355"/>
                <a:gd name="T14" fmla="*/ 4 w 499"/>
                <a:gd name="T15" fmla="*/ 165 h 355"/>
                <a:gd name="T16" fmla="*/ 18 w 499"/>
                <a:gd name="T17" fmla="*/ 282 h 355"/>
                <a:gd name="T18" fmla="*/ 108 w 499"/>
                <a:gd name="T19" fmla="*/ 345 h 355"/>
                <a:gd name="T20" fmla="*/ 225 w 499"/>
                <a:gd name="T21" fmla="*/ 350 h 355"/>
                <a:gd name="T22" fmla="*/ 316 w 499"/>
                <a:gd name="T23" fmla="*/ 300 h 355"/>
                <a:gd name="T24" fmla="*/ 335 w 499"/>
                <a:gd name="T25" fmla="*/ 211 h 355"/>
                <a:gd name="T26" fmla="*/ 299 w 499"/>
                <a:gd name="T27" fmla="*/ 140 h 355"/>
                <a:gd name="T28" fmla="*/ 231 w 499"/>
                <a:gd name="T29" fmla="*/ 101 h 355"/>
                <a:gd name="T30" fmla="*/ 158 w 499"/>
                <a:gd name="T31" fmla="*/ 112 h 355"/>
                <a:gd name="T32" fmla="*/ 109 w 499"/>
                <a:gd name="T33" fmla="*/ 165 h 355"/>
                <a:gd name="T34" fmla="*/ 101 w 499"/>
                <a:gd name="T35" fmla="*/ 214 h 355"/>
                <a:gd name="T36" fmla="*/ 125 w 499"/>
                <a:gd name="T37" fmla="*/ 247 h 355"/>
                <a:gd name="T38" fmla="*/ 172 w 499"/>
                <a:gd name="T39" fmla="*/ 260 h 355"/>
                <a:gd name="T40" fmla="*/ 221 w 499"/>
                <a:gd name="T41" fmla="*/ 247 h 355"/>
                <a:gd name="T42" fmla="*/ 236 w 499"/>
                <a:gd name="T43" fmla="*/ 224 h 355"/>
                <a:gd name="T44" fmla="*/ 235 w 499"/>
                <a:gd name="T45" fmla="*/ 199 h 355"/>
                <a:gd name="T46" fmla="*/ 228 w 499"/>
                <a:gd name="T47" fmla="*/ 185 h 355"/>
                <a:gd name="T48" fmla="*/ 224 w 499"/>
                <a:gd name="T49" fmla="*/ 189 h 355"/>
                <a:gd name="T50" fmla="*/ 222 w 499"/>
                <a:gd name="T51" fmla="*/ 208 h 355"/>
                <a:gd name="T52" fmla="*/ 207 w 499"/>
                <a:gd name="T53" fmla="*/ 227 h 355"/>
                <a:gd name="T54" fmla="*/ 180 w 499"/>
                <a:gd name="T55" fmla="*/ 236 h 355"/>
                <a:gd name="T56" fmla="*/ 154 w 499"/>
                <a:gd name="T57" fmla="*/ 227 h 355"/>
                <a:gd name="T58" fmla="*/ 140 w 499"/>
                <a:gd name="T59" fmla="*/ 190 h 355"/>
                <a:gd name="T60" fmla="*/ 162 w 499"/>
                <a:gd name="T61" fmla="*/ 156 h 355"/>
                <a:gd name="T62" fmla="*/ 210 w 499"/>
                <a:gd name="T63" fmla="*/ 137 h 355"/>
                <a:gd name="T64" fmla="*/ 264 w 499"/>
                <a:gd name="T65" fmla="*/ 147 h 355"/>
                <a:gd name="T66" fmla="*/ 302 w 499"/>
                <a:gd name="T67" fmla="*/ 196 h 355"/>
                <a:gd name="T68" fmla="*/ 293 w 499"/>
                <a:gd name="T69" fmla="*/ 256 h 355"/>
                <a:gd name="T70" fmla="*/ 242 w 499"/>
                <a:gd name="T71" fmla="*/ 303 h 355"/>
                <a:gd name="T72" fmla="*/ 158 w 499"/>
                <a:gd name="T73" fmla="*/ 316 h 355"/>
                <a:gd name="T74" fmla="*/ 65 w 499"/>
                <a:gd name="T75" fmla="*/ 270 h 355"/>
                <a:gd name="T76" fmla="*/ 44 w 499"/>
                <a:gd name="T77" fmla="*/ 182 h 355"/>
                <a:gd name="T78" fmla="*/ 90 w 499"/>
                <a:gd name="T79" fmla="*/ 87 h 355"/>
                <a:gd name="T80" fmla="*/ 179 w 499"/>
                <a:gd name="T81" fmla="*/ 23 h 355"/>
                <a:gd name="T82" fmla="*/ 289 w 499"/>
                <a:gd name="T83" fmla="*/ 19 h 355"/>
                <a:gd name="T84" fmla="*/ 373 w 499"/>
                <a:gd name="T85" fmla="*/ 51 h 355"/>
                <a:gd name="T86" fmla="*/ 427 w 499"/>
                <a:gd name="T87" fmla="*/ 100 h 355"/>
                <a:gd name="T88" fmla="*/ 460 w 499"/>
                <a:gd name="T89" fmla="*/ 151 h 355"/>
                <a:gd name="T90" fmla="*/ 476 w 499"/>
                <a:gd name="T91" fmla="*/ 192 h 355"/>
                <a:gd name="T92" fmla="*/ 488 w 499"/>
                <a:gd name="T93" fmla="*/ 229 h 355"/>
                <a:gd name="T94" fmla="*/ 497 w 499"/>
                <a:gd name="T95" fmla="*/ 253 h 355"/>
                <a:gd name="T96" fmla="*/ 499 w 499"/>
                <a:gd name="T97" fmla="*/ 25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9" h="355">
                  <a:moveTo>
                    <a:pt x="498" y="236"/>
                  </a:moveTo>
                  <a:lnTo>
                    <a:pt x="498" y="229"/>
                  </a:lnTo>
                  <a:lnTo>
                    <a:pt x="497" y="221"/>
                  </a:lnTo>
                  <a:lnTo>
                    <a:pt x="497" y="210"/>
                  </a:lnTo>
                  <a:lnTo>
                    <a:pt x="495" y="197"/>
                  </a:lnTo>
                  <a:lnTo>
                    <a:pt x="492" y="182"/>
                  </a:lnTo>
                  <a:lnTo>
                    <a:pt x="488" y="167"/>
                  </a:lnTo>
                  <a:lnTo>
                    <a:pt x="484" y="149"/>
                  </a:lnTo>
                  <a:lnTo>
                    <a:pt x="477" y="132"/>
                  </a:lnTo>
                  <a:lnTo>
                    <a:pt x="469" y="114"/>
                  </a:lnTo>
                  <a:lnTo>
                    <a:pt x="458" y="96"/>
                  </a:lnTo>
                  <a:lnTo>
                    <a:pt x="444" y="79"/>
                  </a:lnTo>
                  <a:lnTo>
                    <a:pt x="426" y="62"/>
                  </a:lnTo>
                  <a:lnTo>
                    <a:pt x="406" y="47"/>
                  </a:lnTo>
                  <a:lnTo>
                    <a:pt x="381" y="34"/>
                  </a:lnTo>
                  <a:lnTo>
                    <a:pt x="353" y="23"/>
                  </a:lnTo>
                  <a:lnTo>
                    <a:pt x="321" y="15"/>
                  </a:lnTo>
                  <a:lnTo>
                    <a:pt x="286" y="8"/>
                  </a:lnTo>
                  <a:lnTo>
                    <a:pt x="254" y="2"/>
                  </a:lnTo>
                  <a:lnTo>
                    <a:pt x="224" y="0"/>
                  </a:lnTo>
                  <a:lnTo>
                    <a:pt x="194" y="0"/>
                  </a:lnTo>
                  <a:lnTo>
                    <a:pt x="167" y="2"/>
                  </a:lnTo>
                  <a:lnTo>
                    <a:pt x="142" y="7"/>
                  </a:lnTo>
                  <a:lnTo>
                    <a:pt x="119" y="13"/>
                  </a:lnTo>
                  <a:lnTo>
                    <a:pt x="98" y="23"/>
                  </a:lnTo>
                  <a:lnTo>
                    <a:pt x="79" y="34"/>
                  </a:lnTo>
                  <a:lnTo>
                    <a:pt x="61" y="48"/>
                  </a:lnTo>
                  <a:lnTo>
                    <a:pt x="45" y="65"/>
                  </a:lnTo>
                  <a:lnTo>
                    <a:pt x="33" y="86"/>
                  </a:lnTo>
                  <a:lnTo>
                    <a:pt x="20" y="108"/>
                  </a:lnTo>
                  <a:lnTo>
                    <a:pt x="12" y="135"/>
                  </a:lnTo>
                  <a:lnTo>
                    <a:pt x="4" y="16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5" y="257"/>
                  </a:lnTo>
                  <a:lnTo>
                    <a:pt x="18" y="282"/>
                  </a:lnTo>
                  <a:lnTo>
                    <a:pt x="36" y="303"/>
                  </a:lnTo>
                  <a:lnTo>
                    <a:pt x="55" y="320"/>
                  </a:lnTo>
                  <a:lnTo>
                    <a:pt x="80" y="334"/>
                  </a:lnTo>
                  <a:lnTo>
                    <a:pt x="108" y="345"/>
                  </a:lnTo>
                  <a:lnTo>
                    <a:pt x="137" y="352"/>
                  </a:lnTo>
                  <a:lnTo>
                    <a:pt x="167" y="355"/>
                  </a:lnTo>
                  <a:lnTo>
                    <a:pt x="197" y="355"/>
                  </a:lnTo>
                  <a:lnTo>
                    <a:pt x="225" y="350"/>
                  </a:lnTo>
                  <a:lnTo>
                    <a:pt x="253" y="343"/>
                  </a:lnTo>
                  <a:lnTo>
                    <a:pt x="277" y="332"/>
                  </a:lnTo>
                  <a:lnTo>
                    <a:pt x="299" y="318"/>
                  </a:lnTo>
                  <a:lnTo>
                    <a:pt x="316" y="300"/>
                  </a:lnTo>
                  <a:lnTo>
                    <a:pt x="328" y="279"/>
                  </a:lnTo>
                  <a:lnTo>
                    <a:pt x="335" y="256"/>
                  </a:lnTo>
                  <a:lnTo>
                    <a:pt x="338" y="233"/>
                  </a:lnTo>
                  <a:lnTo>
                    <a:pt x="335" y="211"/>
                  </a:lnTo>
                  <a:lnTo>
                    <a:pt x="331" y="192"/>
                  </a:lnTo>
                  <a:lnTo>
                    <a:pt x="322" y="172"/>
                  </a:lnTo>
                  <a:lnTo>
                    <a:pt x="311" y="156"/>
                  </a:lnTo>
                  <a:lnTo>
                    <a:pt x="299" y="140"/>
                  </a:lnTo>
                  <a:lnTo>
                    <a:pt x="284" y="126"/>
                  </a:lnTo>
                  <a:lnTo>
                    <a:pt x="265" y="115"/>
                  </a:lnTo>
                  <a:lnTo>
                    <a:pt x="249" y="107"/>
                  </a:lnTo>
                  <a:lnTo>
                    <a:pt x="231" y="101"/>
                  </a:lnTo>
                  <a:lnTo>
                    <a:pt x="213" y="98"/>
                  </a:lnTo>
                  <a:lnTo>
                    <a:pt x="193" y="98"/>
                  </a:lnTo>
                  <a:lnTo>
                    <a:pt x="176" y="104"/>
                  </a:lnTo>
                  <a:lnTo>
                    <a:pt x="158" y="112"/>
                  </a:lnTo>
                  <a:lnTo>
                    <a:pt x="143" y="125"/>
                  </a:lnTo>
                  <a:lnTo>
                    <a:pt x="129" y="137"/>
                  </a:lnTo>
                  <a:lnTo>
                    <a:pt x="118" y="151"/>
                  </a:lnTo>
                  <a:lnTo>
                    <a:pt x="109" y="165"/>
                  </a:lnTo>
                  <a:lnTo>
                    <a:pt x="104" y="179"/>
                  </a:lnTo>
                  <a:lnTo>
                    <a:pt x="101" y="190"/>
                  </a:lnTo>
                  <a:lnTo>
                    <a:pt x="100" y="203"/>
                  </a:lnTo>
                  <a:lnTo>
                    <a:pt x="101" y="214"/>
                  </a:lnTo>
                  <a:lnTo>
                    <a:pt x="105" y="224"/>
                  </a:lnTo>
                  <a:lnTo>
                    <a:pt x="109" y="232"/>
                  </a:lnTo>
                  <a:lnTo>
                    <a:pt x="116" y="240"/>
                  </a:lnTo>
                  <a:lnTo>
                    <a:pt x="125" y="247"/>
                  </a:lnTo>
                  <a:lnTo>
                    <a:pt x="136" y="253"/>
                  </a:lnTo>
                  <a:lnTo>
                    <a:pt x="146" y="257"/>
                  </a:lnTo>
                  <a:lnTo>
                    <a:pt x="160" y="260"/>
                  </a:lnTo>
                  <a:lnTo>
                    <a:pt x="172" y="260"/>
                  </a:lnTo>
                  <a:lnTo>
                    <a:pt x="187" y="260"/>
                  </a:lnTo>
                  <a:lnTo>
                    <a:pt x="200" y="257"/>
                  </a:lnTo>
                  <a:lnTo>
                    <a:pt x="211" y="253"/>
                  </a:lnTo>
                  <a:lnTo>
                    <a:pt x="221" y="247"/>
                  </a:lnTo>
                  <a:lnTo>
                    <a:pt x="226" y="243"/>
                  </a:lnTo>
                  <a:lnTo>
                    <a:pt x="232" y="236"/>
                  </a:lnTo>
                  <a:lnTo>
                    <a:pt x="235" y="231"/>
                  </a:lnTo>
                  <a:lnTo>
                    <a:pt x="236" y="224"/>
                  </a:lnTo>
                  <a:lnTo>
                    <a:pt x="238" y="218"/>
                  </a:lnTo>
                  <a:lnTo>
                    <a:pt x="236" y="211"/>
                  </a:lnTo>
                  <a:lnTo>
                    <a:pt x="236" y="206"/>
                  </a:lnTo>
                  <a:lnTo>
                    <a:pt x="235" y="199"/>
                  </a:lnTo>
                  <a:lnTo>
                    <a:pt x="233" y="194"/>
                  </a:lnTo>
                  <a:lnTo>
                    <a:pt x="231" y="190"/>
                  </a:lnTo>
                  <a:lnTo>
                    <a:pt x="229" y="188"/>
                  </a:lnTo>
                  <a:lnTo>
                    <a:pt x="228" y="185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5" y="186"/>
                  </a:lnTo>
                  <a:lnTo>
                    <a:pt x="224" y="189"/>
                  </a:lnTo>
                  <a:lnTo>
                    <a:pt x="224" y="193"/>
                  </a:lnTo>
                  <a:lnTo>
                    <a:pt x="225" y="200"/>
                  </a:lnTo>
                  <a:lnTo>
                    <a:pt x="224" y="204"/>
                  </a:lnTo>
                  <a:lnTo>
                    <a:pt x="222" y="208"/>
                  </a:lnTo>
                  <a:lnTo>
                    <a:pt x="219" y="213"/>
                  </a:lnTo>
                  <a:lnTo>
                    <a:pt x="217" y="218"/>
                  </a:lnTo>
                  <a:lnTo>
                    <a:pt x="211" y="221"/>
                  </a:lnTo>
                  <a:lnTo>
                    <a:pt x="207" y="227"/>
                  </a:lnTo>
                  <a:lnTo>
                    <a:pt x="200" y="229"/>
                  </a:lnTo>
                  <a:lnTo>
                    <a:pt x="196" y="233"/>
                  </a:lnTo>
                  <a:lnTo>
                    <a:pt x="187" y="235"/>
                  </a:lnTo>
                  <a:lnTo>
                    <a:pt x="180" y="236"/>
                  </a:lnTo>
                  <a:lnTo>
                    <a:pt x="175" y="235"/>
                  </a:lnTo>
                  <a:lnTo>
                    <a:pt x="168" y="235"/>
                  </a:lnTo>
                  <a:lnTo>
                    <a:pt x="161" y="231"/>
                  </a:lnTo>
                  <a:lnTo>
                    <a:pt x="154" y="227"/>
                  </a:lnTo>
                  <a:lnTo>
                    <a:pt x="148" y="220"/>
                  </a:lnTo>
                  <a:lnTo>
                    <a:pt x="144" y="211"/>
                  </a:lnTo>
                  <a:lnTo>
                    <a:pt x="140" y="201"/>
                  </a:lnTo>
                  <a:lnTo>
                    <a:pt x="140" y="190"/>
                  </a:lnTo>
                  <a:lnTo>
                    <a:pt x="142" y="181"/>
                  </a:lnTo>
                  <a:lnTo>
                    <a:pt x="147" y="172"/>
                  </a:lnTo>
                  <a:lnTo>
                    <a:pt x="154" y="162"/>
                  </a:lnTo>
                  <a:lnTo>
                    <a:pt x="162" y="156"/>
                  </a:lnTo>
                  <a:lnTo>
                    <a:pt x="174" y="149"/>
                  </a:lnTo>
                  <a:lnTo>
                    <a:pt x="185" y="144"/>
                  </a:lnTo>
                  <a:lnTo>
                    <a:pt x="197" y="139"/>
                  </a:lnTo>
                  <a:lnTo>
                    <a:pt x="210" y="137"/>
                  </a:lnTo>
                  <a:lnTo>
                    <a:pt x="224" y="136"/>
                  </a:lnTo>
                  <a:lnTo>
                    <a:pt x="238" y="137"/>
                  </a:lnTo>
                  <a:lnTo>
                    <a:pt x="250" y="142"/>
                  </a:lnTo>
                  <a:lnTo>
                    <a:pt x="264" y="147"/>
                  </a:lnTo>
                  <a:lnTo>
                    <a:pt x="277" y="157"/>
                  </a:lnTo>
                  <a:lnTo>
                    <a:pt x="288" y="168"/>
                  </a:lnTo>
                  <a:lnTo>
                    <a:pt x="296" y="181"/>
                  </a:lnTo>
                  <a:lnTo>
                    <a:pt x="302" y="196"/>
                  </a:lnTo>
                  <a:lnTo>
                    <a:pt x="304" y="210"/>
                  </a:lnTo>
                  <a:lnTo>
                    <a:pt x="303" y="227"/>
                  </a:lnTo>
                  <a:lnTo>
                    <a:pt x="299" y="240"/>
                  </a:lnTo>
                  <a:lnTo>
                    <a:pt x="293" y="256"/>
                  </a:lnTo>
                  <a:lnTo>
                    <a:pt x="284" y="270"/>
                  </a:lnTo>
                  <a:lnTo>
                    <a:pt x="272" y="282"/>
                  </a:lnTo>
                  <a:lnTo>
                    <a:pt x="258" y="293"/>
                  </a:lnTo>
                  <a:lnTo>
                    <a:pt x="242" y="303"/>
                  </a:lnTo>
                  <a:lnTo>
                    <a:pt x="224" y="310"/>
                  </a:lnTo>
                  <a:lnTo>
                    <a:pt x="204" y="316"/>
                  </a:lnTo>
                  <a:lnTo>
                    <a:pt x="182" y="317"/>
                  </a:lnTo>
                  <a:lnTo>
                    <a:pt x="158" y="316"/>
                  </a:lnTo>
                  <a:lnTo>
                    <a:pt x="133" y="310"/>
                  </a:lnTo>
                  <a:lnTo>
                    <a:pt x="108" y="300"/>
                  </a:lnTo>
                  <a:lnTo>
                    <a:pt x="83" y="286"/>
                  </a:lnTo>
                  <a:lnTo>
                    <a:pt x="65" y="270"/>
                  </a:lnTo>
                  <a:lnTo>
                    <a:pt x="52" y="249"/>
                  </a:lnTo>
                  <a:lnTo>
                    <a:pt x="45" y="229"/>
                  </a:lnTo>
                  <a:lnTo>
                    <a:pt x="41" y="206"/>
                  </a:lnTo>
                  <a:lnTo>
                    <a:pt x="44" y="182"/>
                  </a:lnTo>
                  <a:lnTo>
                    <a:pt x="50" y="157"/>
                  </a:lnTo>
                  <a:lnTo>
                    <a:pt x="61" y="133"/>
                  </a:lnTo>
                  <a:lnTo>
                    <a:pt x="73" y="110"/>
                  </a:lnTo>
                  <a:lnTo>
                    <a:pt x="90" y="87"/>
                  </a:lnTo>
                  <a:lnTo>
                    <a:pt x="108" y="68"/>
                  </a:lnTo>
                  <a:lnTo>
                    <a:pt x="130" y="50"/>
                  </a:lnTo>
                  <a:lnTo>
                    <a:pt x="154" y="34"/>
                  </a:lnTo>
                  <a:lnTo>
                    <a:pt x="179" y="23"/>
                  </a:lnTo>
                  <a:lnTo>
                    <a:pt x="207" y="16"/>
                  </a:lnTo>
                  <a:lnTo>
                    <a:pt x="236" y="15"/>
                  </a:lnTo>
                  <a:lnTo>
                    <a:pt x="263" y="15"/>
                  </a:lnTo>
                  <a:lnTo>
                    <a:pt x="289" y="19"/>
                  </a:lnTo>
                  <a:lnTo>
                    <a:pt x="313" y="25"/>
                  </a:lnTo>
                  <a:lnTo>
                    <a:pt x="335" y="32"/>
                  </a:lnTo>
                  <a:lnTo>
                    <a:pt x="355" y="40"/>
                  </a:lnTo>
                  <a:lnTo>
                    <a:pt x="373" y="51"/>
                  </a:lnTo>
                  <a:lnTo>
                    <a:pt x="388" y="61"/>
                  </a:lnTo>
                  <a:lnTo>
                    <a:pt x="403" y="75"/>
                  </a:lnTo>
                  <a:lnTo>
                    <a:pt x="416" y="86"/>
                  </a:lnTo>
                  <a:lnTo>
                    <a:pt x="427" y="100"/>
                  </a:lnTo>
                  <a:lnTo>
                    <a:pt x="437" y="112"/>
                  </a:lnTo>
                  <a:lnTo>
                    <a:pt x="446" y="126"/>
                  </a:lnTo>
                  <a:lnTo>
                    <a:pt x="452" y="139"/>
                  </a:lnTo>
                  <a:lnTo>
                    <a:pt x="460" y="151"/>
                  </a:lnTo>
                  <a:lnTo>
                    <a:pt x="465" y="162"/>
                  </a:lnTo>
                  <a:lnTo>
                    <a:pt x="470" y="174"/>
                  </a:lnTo>
                  <a:lnTo>
                    <a:pt x="473" y="182"/>
                  </a:lnTo>
                  <a:lnTo>
                    <a:pt x="476" y="192"/>
                  </a:lnTo>
                  <a:lnTo>
                    <a:pt x="478" y="201"/>
                  </a:lnTo>
                  <a:lnTo>
                    <a:pt x="483" y="211"/>
                  </a:lnTo>
                  <a:lnTo>
                    <a:pt x="485" y="220"/>
                  </a:lnTo>
                  <a:lnTo>
                    <a:pt x="488" y="229"/>
                  </a:lnTo>
                  <a:lnTo>
                    <a:pt x="491" y="236"/>
                  </a:lnTo>
                  <a:lnTo>
                    <a:pt x="494" y="243"/>
                  </a:lnTo>
                  <a:lnTo>
                    <a:pt x="495" y="247"/>
                  </a:lnTo>
                  <a:lnTo>
                    <a:pt x="497" y="253"/>
                  </a:lnTo>
                  <a:lnTo>
                    <a:pt x="498" y="254"/>
                  </a:lnTo>
                  <a:lnTo>
                    <a:pt x="499" y="256"/>
                  </a:lnTo>
                  <a:lnTo>
                    <a:pt x="499" y="254"/>
                  </a:lnTo>
                  <a:lnTo>
                    <a:pt x="499" y="250"/>
                  </a:lnTo>
                  <a:lnTo>
                    <a:pt x="499" y="245"/>
                  </a:lnTo>
                  <a:lnTo>
                    <a:pt x="498" y="236"/>
                  </a:lnTo>
                  <a:lnTo>
                    <a:pt x="498" y="236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66"/>
            <p:cNvSpPr>
              <a:spLocks/>
            </p:cNvSpPr>
            <p:nvPr/>
          </p:nvSpPr>
          <p:spPr bwMode="auto">
            <a:xfrm>
              <a:off x="3212" y="2234"/>
              <a:ext cx="68" cy="132"/>
            </a:xfrm>
            <a:custGeom>
              <a:avLst/>
              <a:gdLst>
                <a:gd name="T0" fmla="*/ 42 w 68"/>
                <a:gd name="T1" fmla="*/ 132 h 132"/>
                <a:gd name="T2" fmla="*/ 40 w 68"/>
                <a:gd name="T3" fmla="*/ 132 h 132"/>
                <a:gd name="T4" fmla="*/ 35 w 68"/>
                <a:gd name="T5" fmla="*/ 131 h 132"/>
                <a:gd name="T6" fmla="*/ 31 w 68"/>
                <a:gd name="T7" fmla="*/ 128 h 132"/>
                <a:gd name="T8" fmla="*/ 26 w 68"/>
                <a:gd name="T9" fmla="*/ 127 h 132"/>
                <a:gd name="T10" fmla="*/ 24 w 68"/>
                <a:gd name="T11" fmla="*/ 124 h 132"/>
                <a:gd name="T12" fmla="*/ 19 w 68"/>
                <a:gd name="T13" fmla="*/ 121 h 132"/>
                <a:gd name="T14" fmla="*/ 15 w 68"/>
                <a:gd name="T15" fmla="*/ 117 h 132"/>
                <a:gd name="T16" fmla="*/ 11 w 68"/>
                <a:gd name="T17" fmla="*/ 113 h 132"/>
                <a:gd name="T18" fmla="*/ 7 w 68"/>
                <a:gd name="T19" fmla="*/ 107 h 132"/>
                <a:gd name="T20" fmla="*/ 4 w 68"/>
                <a:gd name="T21" fmla="*/ 103 h 132"/>
                <a:gd name="T22" fmla="*/ 1 w 68"/>
                <a:gd name="T23" fmla="*/ 95 h 132"/>
                <a:gd name="T24" fmla="*/ 0 w 68"/>
                <a:gd name="T25" fmla="*/ 88 h 132"/>
                <a:gd name="T26" fmla="*/ 0 w 68"/>
                <a:gd name="T27" fmla="*/ 80 h 132"/>
                <a:gd name="T28" fmla="*/ 0 w 68"/>
                <a:gd name="T29" fmla="*/ 70 h 132"/>
                <a:gd name="T30" fmla="*/ 0 w 68"/>
                <a:gd name="T31" fmla="*/ 59 h 132"/>
                <a:gd name="T32" fmla="*/ 3 w 68"/>
                <a:gd name="T33" fmla="*/ 49 h 132"/>
                <a:gd name="T34" fmla="*/ 4 w 68"/>
                <a:gd name="T35" fmla="*/ 41 h 132"/>
                <a:gd name="T36" fmla="*/ 10 w 68"/>
                <a:gd name="T37" fmla="*/ 34 h 132"/>
                <a:gd name="T38" fmla="*/ 14 w 68"/>
                <a:gd name="T39" fmla="*/ 27 h 132"/>
                <a:gd name="T40" fmla="*/ 18 w 68"/>
                <a:gd name="T41" fmla="*/ 21 h 132"/>
                <a:gd name="T42" fmla="*/ 24 w 68"/>
                <a:gd name="T43" fmla="*/ 16 h 132"/>
                <a:gd name="T44" fmla="*/ 29 w 68"/>
                <a:gd name="T45" fmla="*/ 13 h 132"/>
                <a:gd name="T46" fmla="*/ 35 w 68"/>
                <a:gd name="T47" fmla="*/ 9 h 132"/>
                <a:gd name="T48" fmla="*/ 40 w 68"/>
                <a:gd name="T49" fmla="*/ 6 h 132"/>
                <a:gd name="T50" fmla="*/ 46 w 68"/>
                <a:gd name="T51" fmla="*/ 3 h 132"/>
                <a:gd name="T52" fmla="*/ 51 w 68"/>
                <a:gd name="T53" fmla="*/ 2 h 132"/>
                <a:gd name="T54" fmla="*/ 54 w 68"/>
                <a:gd name="T55" fmla="*/ 0 h 132"/>
                <a:gd name="T56" fmla="*/ 60 w 68"/>
                <a:gd name="T57" fmla="*/ 0 h 132"/>
                <a:gd name="T58" fmla="*/ 61 w 68"/>
                <a:gd name="T59" fmla="*/ 0 h 132"/>
                <a:gd name="T60" fmla="*/ 64 w 68"/>
                <a:gd name="T61" fmla="*/ 2 h 132"/>
                <a:gd name="T62" fmla="*/ 64 w 68"/>
                <a:gd name="T63" fmla="*/ 4 h 132"/>
                <a:gd name="T64" fmla="*/ 60 w 68"/>
                <a:gd name="T65" fmla="*/ 9 h 132"/>
                <a:gd name="T66" fmla="*/ 56 w 68"/>
                <a:gd name="T67" fmla="*/ 11 h 132"/>
                <a:gd name="T68" fmla="*/ 51 w 68"/>
                <a:gd name="T69" fmla="*/ 16 h 132"/>
                <a:gd name="T70" fmla="*/ 47 w 68"/>
                <a:gd name="T71" fmla="*/ 20 h 132"/>
                <a:gd name="T72" fmla="*/ 43 w 68"/>
                <a:gd name="T73" fmla="*/ 24 h 132"/>
                <a:gd name="T74" fmla="*/ 37 w 68"/>
                <a:gd name="T75" fmla="*/ 28 h 132"/>
                <a:gd name="T76" fmla="*/ 33 w 68"/>
                <a:gd name="T77" fmla="*/ 34 h 132"/>
                <a:gd name="T78" fmla="*/ 28 w 68"/>
                <a:gd name="T79" fmla="*/ 38 h 132"/>
                <a:gd name="T80" fmla="*/ 25 w 68"/>
                <a:gd name="T81" fmla="*/ 45 h 132"/>
                <a:gd name="T82" fmla="*/ 22 w 68"/>
                <a:gd name="T83" fmla="*/ 50 h 132"/>
                <a:gd name="T84" fmla="*/ 19 w 68"/>
                <a:gd name="T85" fmla="*/ 57 h 132"/>
                <a:gd name="T86" fmla="*/ 18 w 68"/>
                <a:gd name="T87" fmla="*/ 64 h 132"/>
                <a:gd name="T88" fmla="*/ 18 w 68"/>
                <a:gd name="T89" fmla="*/ 73 h 132"/>
                <a:gd name="T90" fmla="*/ 18 w 68"/>
                <a:gd name="T91" fmla="*/ 78 h 132"/>
                <a:gd name="T92" fmla="*/ 21 w 68"/>
                <a:gd name="T93" fmla="*/ 85 h 132"/>
                <a:gd name="T94" fmla="*/ 24 w 68"/>
                <a:gd name="T95" fmla="*/ 89 h 132"/>
                <a:gd name="T96" fmla="*/ 28 w 68"/>
                <a:gd name="T97" fmla="*/ 95 h 132"/>
                <a:gd name="T98" fmla="*/ 31 w 68"/>
                <a:gd name="T99" fmla="*/ 98 h 132"/>
                <a:gd name="T100" fmla="*/ 35 w 68"/>
                <a:gd name="T101" fmla="*/ 102 h 132"/>
                <a:gd name="T102" fmla="*/ 39 w 68"/>
                <a:gd name="T103" fmla="*/ 105 h 132"/>
                <a:gd name="T104" fmla="*/ 44 w 68"/>
                <a:gd name="T105" fmla="*/ 109 h 132"/>
                <a:gd name="T106" fmla="*/ 49 w 68"/>
                <a:gd name="T107" fmla="*/ 110 h 132"/>
                <a:gd name="T108" fmla="*/ 53 w 68"/>
                <a:gd name="T109" fmla="*/ 112 h 132"/>
                <a:gd name="T110" fmla="*/ 56 w 68"/>
                <a:gd name="T111" fmla="*/ 113 h 132"/>
                <a:gd name="T112" fmla="*/ 61 w 68"/>
                <a:gd name="T113" fmla="*/ 114 h 132"/>
                <a:gd name="T114" fmla="*/ 65 w 68"/>
                <a:gd name="T115" fmla="*/ 116 h 132"/>
                <a:gd name="T116" fmla="*/ 68 w 68"/>
                <a:gd name="T117" fmla="*/ 116 h 132"/>
                <a:gd name="T118" fmla="*/ 42 w 68"/>
                <a:gd name="T119" fmla="*/ 132 h 132"/>
                <a:gd name="T120" fmla="*/ 42 w 68"/>
                <a:gd name="T1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132">
                  <a:moveTo>
                    <a:pt x="42" y="132"/>
                  </a:moveTo>
                  <a:lnTo>
                    <a:pt x="40" y="132"/>
                  </a:lnTo>
                  <a:lnTo>
                    <a:pt x="35" y="131"/>
                  </a:lnTo>
                  <a:lnTo>
                    <a:pt x="31" y="128"/>
                  </a:lnTo>
                  <a:lnTo>
                    <a:pt x="26" y="127"/>
                  </a:lnTo>
                  <a:lnTo>
                    <a:pt x="24" y="124"/>
                  </a:lnTo>
                  <a:lnTo>
                    <a:pt x="19" y="121"/>
                  </a:lnTo>
                  <a:lnTo>
                    <a:pt x="15" y="117"/>
                  </a:lnTo>
                  <a:lnTo>
                    <a:pt x="11" y="113"/>
                  </a:lnTo>
                  <a:lnTo>
                    <a:pt x="7" y="107"/>
                  </a:lnTo>
                  <a:lnTo>
                    <a:pt x="4" y="103"/>
                  </a:lnTo>
                  <a:lnTo>
                    <a:pt x="1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3" y="49"/>
                  </a:lnTo>
                  <a:lnTo>
                    <a:pt x="4" y="41"/>
                  </a:lnTo>
                  <a:lnTo>
                    <a:pt x="10" y="34"/>
                  </a:lnTo>
                  <a:lnTo>
                    <a:pt x="14" y="27"/>
                  </a:lnTo>
                  <a:lnTo>
                    <a:pt x="18" y="21"/>
                  </a:lnTo>
                  <a:lnTo>
                    <a:pt x="24" y="16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6" y="3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0" y="9"/>
                  </a:lnTo>
                  <a:lnTo>
                    <a:pt x="56" y="11"/>
                  </a:lnTo>
                  <a:lnTo>
                    <a:pt x="51" y="16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37" y="28"/>
                  </a:lnTo>
                  <a:lnTo>
                    <a:pt x="33" y="34"/>
                  </a:lnTo>
                  <a:lnTo>
                    <a:pt x="28" y="38"/>
                  </a:lnTo>
                  <a:lnTo>
                    <a:pt x="25" y="45"/>
                  </a:lnTo>
                  <a:lnTo>
                    <a:pt x="22" y="50"/>
                  </a:lnTo>
                  <a:lnTo>
                    <a:pt x="19" y="57"/>
                  </a:lnTo>
                  <a:lnTo>
                    <a:pt x="18" y="64"/>
                  </a:lnTo>
                  <a:lnTo>
                    <a:pt x="18" y="73"/>
                  </a:lnTo>
                  <a:lnTo>
                    <a:pt x="18" y="78"/>
                  </a:lnTo>
                  <a:lnTo>
                    <a:pt x="21" y="85"/>
                  </a:lnTo>
                  <a:lnTo>
                    <a:pt x="24" y="89"/>
                  </a:lnTo>
                  <a:lnTo>
                    <a:pt x="28" y="95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5"/>
                  </a:lnTo>
                  <a:lnTo>
                    <a:pt x="44" y="109"/>
                  </a:lnTo>
                  <a:lnTo>
                    <a:pt x="49" y="110"/>
                  </a:lnTo>
                  <a:lnTo>
                    <a:pt x="53" y="112"/>
                  </a:lnTo>
                  <a:lnTo>
                    <a:pt x="56" y="113"/>
                  </a:lnTo>
                  <a:lnTo>
                    <a:pt x="61" y="114"/>
                  </a:lnTo>
                  <a:lnTo>
                    <a:pt x="65" y="116"/>
                  </a:lnTo>
                  <a:lnTo>
                    <a:pt x="68" y="116"/>
                  </a:lnTo>
                  <a:lnTo>
                    <a:pt x="42" y="132"/>
                  </a:lnTo>
                  <a:lnTo>
                    <a:pt x="42" y="132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3188" y="2309"/>
              <a:ext cx="357" cy="312"/>
            </a:xfrm>
            <a:custGeom>
              <a:avLst/>
              <a:gdLst>
                <a:gd name="T0" fmla="*/ 0 w 357"/>
                <a:gd name="T1" fmla="*/ 262 h 312"/>
                <a:gd name="T2" fmla="*/ 0 w 357"/>
                <a:gd name="T3" fmla="*/ 222 h 312"/>
                <a:gd name="T4" fmla="*/ 9 w 357"/>
                <a:gd name="T5" fmla="*/ 162 h 312"/>
                <a:gd name="T6" fmla="*/ 34 w 357"/>
                <a:gd name="T7" fmla="*/ 95 h 312"/>
                <a:gd name="T8" fmla="*/ 87 w 357"/>
                <a:gd name="T9" fmla="*/ 38 h 312"/>
                <a:gd name="T10" fmla="*/ 170 w 357"/>
                <a:gd name="T11" fmla="*/ 5 h 312"/>
                <a:gd name="T12" fmla="*/ 252 w 357"/>
                <a:gd name="T13" fmla="*/ 5 h 312"/>
                <a:gd name="T14" fmla="*/ 316 w 357"/>
                <a:gd name="T15" fmla="*/ 34 h 312"/>
                <a:gd name="T16" fmla="*/ 352 w 357"/>
                <a:gd name="T17" fmla="*/ 80 h 312"/>
                <a:gd name="T18" fmla="*/ 351 w 357"/>
                <a:gd name="T19" fmla="*/ 133 h 312"/>
                <a:gd name="T20" fmla="*/ 304 w 357"/>
                <a:gd name="T21" fmla="*/ 184 h 312"/>
                <a:gd name="T22" fmla="*/ 234 w 357"/>
                <a:gd name="T23" fmla="*/ 211 h 312"/>
                <a:gd name="T24" fmla="*/ 177 w 357"/>
                <a:gd name="T25" fmla="*/ 212 h 312"/>
                <a:gd name="T26" fmla="*/ 137 w 357"/>
                <a:gd name="T27" fmla="*/ 193 h 312"/>
                <a:gd name="T28" fmla="*/ 116 w 357"/>
                <a:gd name="T29" fmla="*/ 159 h 312"/>
                <a:gd name="T30" fmla="*/ 121 w 357"/>
                <a:gd name="T31" fmla="*/ 120 h 312"/>
                <a:gd name="T32" fmla="*/ 149 w 357"/>
                <a:gd name="T33" fmla="*/ 87 h 312"/>
                <a:gd name="T34" fmla="*/ 177 w 357"/>
                <a:gd name="T35" fmla="*/ 70 h 312"/>
                <a:gd name="T36" fmla="*/ 203 w 357"/>
                <a:gd name="T37" fmla="*/ 66 h 312"/>
                <a:gd name="T38" fmla="*/ 224 w 357"/>
                <a:gd name="T39" fmla="*/ 70 h 312"/>
                <a:gd name="T40" fmla="*/ 241 w 357"/>
                <a:gd name="T41" fmla="*/ 77 h 312"/>
                <a:gd name="T42" fmla="*/ 252 w 357"/>
                <a:gd name="T43" fmla="*/ 87 h 312"/>
                <a:gd name="T44" fmla="*/ 263 w 357"/>
                <a:gd name="T45" fmla="*/ 98 h 312"/>
                <a:gd name="T46" fmla="*/ 272 w 357"/>
                <a:gd name="T47" fmla="*/ 110 h 312"/>
                <a:gd name="T48" fmla="*/ 266 w 357"/>
                <a:gd name="T49" fmla="*/ 110 h 312"/>
                <a:gd name="T50" fmla="*/ 251 w 357"/>
                <a:gd name="T51" fmla="*/ 99 h 312"/>
                <a:gd name="T52" fmla="*/ 227 w 357"/>
                <a:gd name="T53" fmla="*/ 90 h 312"/>
                <a:gd name="T54" fmla="*/ 199 w 357"/>
                <a:gd name="T55" fmla="*/ 87 h 312"/>
                <a:gd name="T56" fmla="*/ 167 w 357"/>
                <a:gd name="T57" fmla="*/ 99 h 312"/>
                <a:gd name="T58" fmla="*/ 146 w 357"/>
                <a:gd name="T59" fmla="*/ 124 h 312"/>
                <a:gd name="T60" fmla="*/ 151 w 357"/>
                <a:gd name="T61" fmla="*/ 151 h 312"/>
                <a:gd name="T62" fmla="*/ 173 w 357"/>
                <a:gd name="T63" fmla="*/ 173 h 312"/>
                <a:gd name="T64" fmla="*/ 212 w 357"/>
                <a:gd name="T65" fmla="*/ 186 h 312"/>
                <a:gd name="T66" fmla="*/ 261 w 357"/>
                <a:gd name="T67" fmla="*/ 181 h 312"/>
                <a:gd name="T68" fmla="*/ 308 w 357"/>
                <a:gd name="T69" fmla="*/ 158 h 312"/>
                <a:gd name="T70" fmla="*/ 332 w 357"/>
                <a:gd name="T71" fmla="*/ 124 h 312"/>
                <a:gd name="T72" fmla="*/ 332 w 357"/>
                <a:gd name="T73" fmla="*/ 88 h 312"/>
                <a:gd name="T74" fmla="*/ 309 w 357"/>
                <a:gd name="T75" fmla="*/ 55 h 312"/>
                <a:gd name="T76" fmla="*/ 273 w 357"/>
                <a:gd name="T77" fmla="*/ 31 h 312"/>
                <a:gd name="T78" fmla="*/ 224 w 357"/>
                <a:gd name="T79" fmla="*/ 20 h 312"/>
                <a:gd name="T80" fmla="*/ 173 w 357"/>
                <a:gd name="T81" fmla="*/ 20 h 312"/>
                <a:gd name="T82" fmla="*/ 126 w 357"/>
                <a:gd name="T83" fmla="*/ 31 h 312"/>
                <a:gd name="T84" fmla="*/ 87 w 357"/>
                <a:gd name="T85" fmla="*/ 53 h 312"/>
                <a:gd name="T86" fmla="*/ 56 w 357"/>
                <a:gd name="T87" fmla="*/ 87 h 312"/>
                <a:gd name="T88" fmla="*/ 41 w 357"/>
                <a:gd name="T89" fmla="*/ 134 h 312"/>
                <a:gd name="T90" fmla="*/ 31 w 357"/>
                <a:gd name="T91" fmla="*/ 181 h 312"/>
                <a:gd name="T92" fmla="*/ 24 w 357"/>
                <a:gd name="T93" fmla="*/ 223 h 312"/>
                <a:gd name="T94" fmla="*/ 18 w 357"/>
                <a:gd name="T95" fmla="*/ 258 h 312"/>
                <a:gd name="T96" fmla="*/ 17 w 357"/>
                <a:gd name="T97" fmla="*/ 284 h 312"/>
                <a:gd name="T98" fmla="*/ 16 w 357"/>
                <a:gd name="T99" fmla="*/ 301 h 312"/>
                <a:gd name="T100" fmla="*/ 13 w 357"/>
                <a:gd name="T101" fmla="*/ 312 h 312"/>
                <a:gd name="T102" fmla="*/ 9 w 357"/>
                <a:gd name="T103" fmla="*/ 307 h 312"/>
                <a:gd name="T104" fmla="*/ 4 w 357"/>
                <a:gd name="T105" fmla="*/ 297 h 312"/>
                <a:gd name="T106" fmla="*/ 2 w 357"/>
                <a:gd name="T107" fmla="*/ 27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" h="312">
                  <a:moveTo>
                    <a:pt x="2" y="272"/>
                  </a:moveTo>
                  <a:lnTo>
                    <a:pt x="2" y="269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0" y="239"/>
                  </a:lnTo>
                  <a:lnTo>
                    <a:pt x="0" y="222"/>
                  </a:lnTo>
                  <a:lnTo>
                    <a:pt x="2" y="204"/>
                  </a:lnTo>
                  <a:lnTo>
                    <a:pt x="3" y="183"/>
                  </a:lnTo>
                  <a:lnTo>
                    <a:pt x="9" y="162"/>
                  </a:lnTo>
                  <a:lnTo>
                    <a:pt x="14" y="140"/>
                  </a:lnTo>
                  <a:lnTo>
                    <a:pt x="23" y="117"/>
                  </a:lnTo>
                  <a:lnTo>
                    <a:pt x="34" y="95"/>
                  </a:lnTo>
                  <a:lnTo>
                    <a:pt x="49" y="74"/>
                  </a:lnTo>
                  <a:lnTo>
                    <a:pt x="66" y="55"/>
                  </a:lnTo>
                  <a:lnTo>
                    <a:pt x="87" y="38"/>
                  </a:lnTo>
                  <a:lnTo>
                    <a:pt x="110" y="23"/>
                  </a:lnTo>
                  <a:lnTo>
                    <a:pt x="139" y="12"/>
                  </a:lnTo>
                  <a:lnTo>
                    <a:pt x="170" y="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2" y="5"/>
                  </a:lnTo>
                  <a:lnTo>
                    <a:pt x="276" y="12"/>
                  </a:lnTo>
                  <a:lnTo>
                    <a:pt x="298" y="21"/>
                  </a:lnTo>
                  <a:lnTo>
                    <a:pt x="316" y="34"/>
                  </a:lnTo>
                  <a:lnTo>
                    <a:pt x="333" y="48"/>
                  </a:lnTo>
                  <a:lnTo>
                    <a:pt x="344" y="63"/>
                  </a:lnTo>
                  <a:lnTo>
                    <a:pt x="352" y="80"/>
                  </a:lnTo>
                  <a:lnTo>
                    <a:pt x="357" y="98"/>
                  </a:lnTo>
                  <a:lnTo>
                    <a:pt x="357" y="116"/>
                  </a:lnTo>
                  <a:lnTo>
                    <a:pt x="351" y="133"/>
                  </a:lnTo>
                  <a:lnTo>
                    <a:pt x="341" y="151"/>
                  </a:lnTo>
                  <a:lnTo>
                    <a:pt x="325" y="167"/>
                  </a:lnTo>
                  <a:lnTo>
                    <a:pt x="304" y="184"/>
                  </a:lnTo>
                  <a:lnTo>
                    <a:pt x="280" y="197"/>
                  </a:lnTo>
                  <a:lnTo>
                    <a:pt x="258" y="206"/>
                  </a:lnTo>
                  <a:lnTo>
                    <a:pt x="234" y="211"/>
                  </a:lnTo>
                  <a:lnTo>
                    <a:pt x="215" y="215"/>
                  </a:lnTo>
                  <a:lnTo>
                    <a:pt x="195" y="215"/>
                  </a:lnTo>
                  <a:lnTo>
                    <a:pt x="177" y="212"/>
                  </a:lnTo>
                  <a:lnTo>
                    <a:pt x="162" y="208"/>
                  </a:lnTo>
                  <a:lnTo>
                    <a:pt x="149" y="201"/>
                  </a:lnTo>
                  <a:lnTo>
                    <a:pt x="137" y="193"/>
                  </a:lnTo>
                  <a:lnTo>
                    <a:pt x="127" y="181"/>
                  </a:lnTo>
                  <a:lnTo>
                    <a:pt x="120" y="170"/>
                  </a:lnTo>
                  <a:lnTo>
                    <a:pt x="116" y="159"/>
                  </a:lnTo>
                  <a:lnTo>
                    <a:pt x="114" y="147"/>
                  </a:lnTo>
                  <a:lnTo>
                    <a:pt x="116" y="134"/>
                  </a:lnTo>
                  <a:lnTo>
                    <a:pt x="121" y="120"/>
                  </a:lnTo>
                  <a:lnTo>
                    <a:pt x="130" y="109"/>
                  </a:lnTo>
                  <a:lnTo>
                    <a:pt x="139" y="96"/>
                  </a:lnTo>
                  <a:lnTo>
                    <a:pt x="149" y="87"/>
                  </a:lnTo>
                  <a:lnTo>
                    <a:pt x="159" y="80"/>
                  </a:lnTo>
                  <a:lnTo>
                    <a:pt x="169" y="74"/>
                  </a:lnTo>
                  <a:lnTo>
                    <a:pt x="177" y="70"/>
                  </a:lnTo>
                  <a:lnTo>
                    <a:pt x="187" y="67"/>
                  </a:lnTo>
                  <a:lnTo>
                    <a:pt x="195" y="66"/>
                  </a:lnTo>
                  <a:lnTo>
                    <a:pt x="203" y="66"/>
                  </a:lnTo>
                  <a:lnTo>
                    <a:pt x="212" y="66"/>
                  </a:lnTo>
                  <a:lnTo>
                    <a:pt x="219" y="67"/>
                  </a:lnTo>
                  <a:lnTo>
                    <a:pt x="224" y="70"/>
                  </a:lnTo>
                  <a:lnTo>
                    <a:pt x="231" y="71"/>
                  </a:lnTo>
                  <a:lnTo>
                    <a:pt x="237" y="74"/>
                  </a:lnTo>
                  <a:lnTo>
                    <a:pt x="241" y="77"/>
                  </a:lnTo>
                  <a:lnTo>
                    <a:pt x="245" y="80"/>
                  </a:lnTo>
                  <a:lnTo>
                    <a:pt x="249" y="83"/>
                  </a:lnTo>
                  <a:lnTo>
                    <a:pt x="252" y="87"/>
                  </a:lnTo>
                  <a:lnTo>
                    <a:pt x="258" y="91"/>
                  </a:lnTo>
                  <a:lnTo>
                    <a:pt x="261" y="94"/>
                  </a:lnTo>
                  <a:lnTo>
                    <a:pt x="263" y="98"/>
                  </a:lnTo>
                  <a:lnTo>
                    <a:pt x="266" y="102"/>
                  </a:lnTo>
                  <a:lnTo>
                    <a:pt x="269" y="106"/>
                  </a:lnTo>
                  <a:lnTo>
                    <a:pt x="272" y="110"/>
                  </a:lnTo>
                  <a:lnTo>
                    <a:pt x="273" y="115"/>
                  </a:lnTo>
                  <a:lnTo>
                    <a:pt x="272" y="116"/>
                  </a:lnTo>
                  <a:lnTo>
                    <a:pt x="266" y="110"/>
                  </a:lnTo>
                  <a:lnTo>
                    <a:pt x="262" y="108"/>
                  </a:lnTo>
                  <a:lnTo>
                    <a:pt x="258" y="103"/>
                  </a:lnTo>
                  <a:lnTo>
                    <a:pt x="251" y="99"/>
                  </a:lnTo>
                  <a:lnTo>
                    <a:pt x="245" y="96"/>
                  </a:lnTo>
                  <a:lnTo>
                    <a:pt x="236" y="92"/>
                  </a:lnTo>
                  <a:lnTo>
                    <a:pt x="227" y="90"/>
                  </a:lnTo>
                  <a:lnTo>
                    <a:pt x="217" y="87"/>
                  </a:lnTo>
                  <a:lnTo>
                    <a:pt x="209" y="87"/>
                  </a:lnTo>
                  <a:lnTo>
                    <a:pt x="199" y="87"/>
                  </a:lnTo>
                  <a:lnTo>
                    <a:pt x="188" y="88"/>
                  </a:lnTo>
                  <a:lnTo>
                    <a:pt x="177" y="94"/>
                  </a:lnTo>
                  <a:lnTo>
                    <a:pt x="167" y="99"/>
                  </a:lnTo>
                  <a:lnTo>
                    <a:pt x="158" y="108"/>
                  </a:lnTo>
                  <a:lnTo>
                    <a:pt x="151" y="116"/>
                  </a:lnTo>
                  <a:lnTo>
                    <a:pt x="146" y="124"/>
                  </a:lnTo>
                  <a:lnTo>
                    <a:pt x="146" y="134"/>
                  </a:lnTo>
                  <a:lnTo>
                    <a:pt x="146" y="142"/>
                  </a:lnTo>
                  <a:lnTo>
                    <a:pt x="151" y="151"/>
                  </a:lnTo>
                  <a:lnTo>
                    <a:pt x="156" y="159"/>
                  </a:lnTo>
                  <a:lnTo>
                    <a:pt x="165" y="167"/>
                  </a:lnTo>
                  <a:lnTo>
                    <a:pt x="173" y="173"/>
                  </a:lnTo>
                  <a:lnTo>
                    <a:pt x="184" y="179"/>
                  </a:lnTo>
                  <a:lnTo>
                    <a:pt x="197" y="183"/>
                  </a:lnTo>
                  <a:lnTo>
                    <a:pt x="212" y="186"/>
                  </a:lnTo>
                  <a:lnTo>
                    <a:pt x="226" y="186"/>
                  </a:lnTo>
                  <a:lnTo>
                    <a:pt x="244" y="184"/>
                  </a:lnTo>
                  <a:lnTo>
                    <a:pt x="261" y="181"/>
                  </a:lnTo>
                  <a:lnTo>
                    <a:pt x="279" y="176"/>
                  </a:lnTo>
                  <a:lnTo>
                    <a:pt x="295" y="167"/>
                  </a:lnTo>
                  <a:lnTo>
                    <a:pt x="308" y="158"/>
                  </a:lnTo>
                  <a:lnTo>
                    <a:pt x="319" y="147"/>
                  </a:lnTo>
                  <a:lnTo>
                    <a:pt x="326" y="137"/>
                  </a:lnTo>
                  <a:lnTo>
                    <a:pt x="332" y="124"/>
                  </a:lnTo>
                  <a:lnTo>
                    <a:pt x="333" y="112"/>
                  </a:lnTo>
                  <a:lnTo>
                    <a:pt x="333" y="99"/>
                  </a:lnTo>
                  <a:lnTo>
                    <a:pt x="332" y="88"/>
                  </a:lnTo>
                  <a:lnTo>
                    <a:pt x="326" y="76"/>
                  </a:lnTo>
                  <a:lnTo>
                    <a:pt x="319" y="66"/>
                  </a:lnTo>
                  <a:lnTo>
                    <a:pt x="309" y="55"/>
                  </a:lnTo>
                  <a:lnTo>
                    <a:pt x="300" y="46"/>
                  </a:lnTo>
                  <a:lnTo>
                    <a:pt x="286" y="37"/>
                  </a:lnTo>
                  <a:lnTo>
                    <a:pt x="273" y="31"/>
                  </a:lnTo>
                  <a:lnTo>
                    <a:pt x="258" y="25"/>
                  </a:lnTo>
                  <a:lnTo>
                    <a:pt x="241" y="23"/>
                  </a:lnTo>
                  <a:lnTo>
                    <a:pt x="224" y="20"/>
                  </a:lnTo>
                  <a:lnTo>
                    <a:pt x="206" y="19"/>
                  </a:lnTo>
                  <a:lnTo>
                    <a:pt x="190" y="19"/>
                  </a:lnTo>
                  <a:lnTo>
                    <a:pt x="173" y="20"/>
                  </a:lnTo>
                  <a:lnTo>
                    <a:pt x="156" y="23"/>
                  </a:lnTo>
                  <a:lnTo>
                    <a:pt x="141" y="27"/>
                  </a:lnTo>
                  <a:lnTo>
                    <a:pt x="126" y="31"/>
                  </a:lnTo>
                  <a:lnTo>
                    <a:pt x="112" y="38"/>
                  </a:lnTo>
                  <a:lnTo>
                    <a:pt x="98" y="45"/>
                  </a:lnTo>
                  <a:lnTo>
                    <a:pt x="87" y="53"/>
                  </a:lnTo>
                  <a:lnTo>
                    <a:pt x="75" y="63"/>
                  </a:lnTo>
                  <a:lnTo>
                    <a:pt x="66" y="76"/>
                  </a:lnTo>
                  <a:lnTo>
                    <a:pt x="56" y="87"/>
                  </a:lnTo>
                  <a:lnTo>
                    <a:pt x="49" y="101"/>
                  </a:lnTo>
                  <a:lnTo>
                    <a:pt x="43" y="117"/>
                  </a:lnTo>
                  <a:lnTo>
                    <a:pt x="41" y="134"/>
                  </a:lnTo>
                  <a:lnTo>
                    <a:pt x="36" y="149"/>
                  </a:lnTo>
                  <a:lnTo>
                    <a:pt x="34" y="166"/>
                  </a:lnTo>
                  <a:lnTo>
                    <a:pt x="31" y="181"/>
                  </a:lnTo>
                  <a:lnTo>
                    <a:pt x="28" y="195"/>
                  </a:lnTo>
                  <a:lnTo>
                    <a:pt x="27" y="209"/>
                  </a:lnTo>
                  <a:lnTo>
                    <a:pt x="24" y="223"/>
                  </a:lnTo>
                  <a:lnTo>
                    <a:pt x="23" y="236"/>
                  </a:lnTo>
                  <a:lnTo>
                    <a:pt x="21" y="248"/>
                  </a:lnTo>
                  <a:lnTo>
                    <a:pt x="18" y="258"/>
                  </a:lnTo>
                  <a:lnTo>
                    <a:pt x="18" y="268"/>
                  </a:lnTo>
                  <a:lnTo>
                    <a:pt x="17" y="276"/>
                  </a:lnTo>
                  <a:lnTo>
                    <a:pt x="17" y="284"/>
                  </a:lnTo>
                  <a:lnTo>
                    <a:pt x="16" y="290"/>
                  </a:lnTo>
                  <a:lnTo>
                    <a:pt x="16" y="297"/>
                  </a:lnTo>
                  <a:lnTo>
                    <a:pt x="16" y="301"/>
                  </a:lnTo>
                  <a:lnTo>
                    <a:pt x="16" y="305"/>
                  </a:lnTo>
                  <a:lnTo>
                    <a:pt x="14" y="310"/>
                  </a:lnTo>
                  <a:lnTo>
                    <a:pt x="13" y="312"/>
                  </a:lnTo>
                  <a:lnTo>
                    <a:pt x="11" y="312"/>
                  </a:lnTo>
                  <a:lnTo>
                    <a:pt x="10" y="310"/>
                  </a:lnTo>
                  <a:lnTo>
                    <a:pt x="9" y="307"/>
                  </a:lnTo>
                  <a:lnTo>
                    <a:pt x="7" y="304"/>
                  </a:lnTo>
                  <a:lnTo>
                    <a:pt x="6" y="300"/>
                  </a:lnTo>
                  <a:lnTo>
                    <a:pt x="4" y="297"/>
                  </a:lnTo>
                  <a:lnTo>
                    <a:pt x="3" y="291"/>
                  </a:lnTo>
                  <a:lnTo>
                    <a:pt x="3" y="286"/>
                  </a:lnTo>
                  <a:lnTo>
                    <a:pt x="2" y="279"/>
                  </a:lnTo>
                  <a:lnTo>
                    <a:pt x="2" y="272"/>
                  </a:lnTo>
                  <a:lnTo>
                    <a:pt x="2" y="272"/>
                  </a:lnTo>
                  <a:close/>
                </a:path>
              </a:pathLst>
            </a:custGeom>
            <a:solidFill>
              <a:srgbClr val="C7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68"/>
            <p:cNvSpPr>
              <a:spLocks/>
            </p:cNvSpPr>
            <p:nvPr/>
          </p:nvSpPr>
          <p:spPr bwMode="auto">
            <a:xfrm>
              <a:off x="2741" y="2000"/>
              <a:ext cx="244" cy="198"/>
            </a:xfrm>
            <a:custGeom>
              <a:avLst/>
              <a:gdLst>
                <a:gd name="T0" fmla="*/ 119 w 244"/>
                <a:gd name="T1" fmla="*/ 3 h 198"/>
                <a:gd name="T2" fmla="*/ 137 w 244"/>
                <a:gd name="T3" fmla="*/ 17 h 198"/>
                <a:gd name="T4" fmla="*/ 135 w 244"/>
                <a:gd name="T5" fmla="*/ 36 h 198"/>
                <a:gd name="T6" fmla="*/ 126 w 244"/>
                <a:gd name="T7" fmla="*/ 62 h 198"/>
                <a:gd name="T8" fmla="*/ 124 w 244"/>
                <a:gd name="T9" fmla="*/ 77 h 198"/>
                <a:gd name="T10" fmla="*/ 133 w 244"/>
                <a:gd name="T11" fmla="*/ 92 h 198"/>
                <a:gd name="T12" fmla="*/ 145 w 244"/>
                <a:gd name="T13" fmla="*/ 116 h 198"/>
                <a:gd name="T14" fmla="*/ 159 w 244"/>
                <a:gd name="T15" fmla="*/ 137 h 198"/>
                <a:gd name="T16" fmla="*/ 173 w 244"/>
                <a:gd name="T17" fmla="*/ 144 h 198"/>
                <a:gd name="T18" fmla="*/ 190 w 244"/>
                <a:gd name="T19" fmla="*/ 130 h 198"/>
                <a:gd name="T20" fmla="*/ 201 w 244"/>
                <a:gd name="T21" fmla="*/ 109 h 198"/>
                <a:gd name="T22" fmla="*/ 205 w 244"/>
                <a:gd name="T23" fmla="*/ 80 h 198"/>
                <a:gd name="T24" fmla="*/ 199 w 244"/>
                <a:gd name="T25" fmla="*/ 56 h 198"/>
                <a:gd name="T26" fmla="*/ 187 w 244"/>
                <a:gd name="T27" fmla="*/ 31 h 198"/>
                <a:gd name="T28" fmla="*/ 194 w 244"/>
                <a:gd name="T29" fmla="*/ 21 h 198"/>
                <a:gd name="T30" fmla="*/ 211 w 244"/>
                <a:gd name="T31" fmla="*/ 23 h 198"/>
                <a:gd name="T32" fmla="*/ 227 w 244"/>
                <a:gd name="T33" fmla="*/ 28 h 198"/>
                <a:gd name="T34" fmla="*/ 241 w 244"/>
                <a:gd name="T35" fmla="*/ 38 h 198"/>
                <a:gd name="T36" fmla="*/ 234 w 244"/>
                <a:gd name="T37" fmla="*/ 48 h 198"/>
                <a:gd name="T38" fmla="*/ 220 w 244"/>
                <a:gd name="T39" fmla="*/ 59 h 198"/>
                <a:gd name="T40" fmla="*/ 226 w 244"/>
                <a:gd name="T41" fmla="*/ 74 h 198"/>
                <a:gd name="T42" fmla="*/ 230 w 244"/>
                <a:gd name="T43" fmla="*/ 91 h 198"/>
                <a:gd name="T44" fmla="*/ 233 w 244"/>
                <a:gd name="T45" fmla="*/ 107 h 198"/>
                <a:gd name="T46" fmla="*/ 223 w 244"/>
                <a:gd name="T47" fmla="*/ 128 h 198"/>
                <a:gd name="T48" fmla="*/ 205 w 244"/>
                <a:gd name="T49" fmla="*/ 149 h 198"/>
                <a:gd name="T50" fmla="*/ 202 w 244"/>
                <a:gd name="T51" fmla="*/ 169 h 198"/>
                <a:gd name="T52" fmla="*/ 201 w 244"/>
                <a:gd name="T53" fmla="*/ 184 h 198"/>
                <a:gd name="T54" fmla="*/ 194 w 244"/>
                <a:gd name="T55" fmla="*/ 198 h 198"/>
                <a:gd name="T56" fmla="*/ 176 w 244"/>
                <a:gd name="T57" fmla="*/ 195 h 198"/>
                <a:gd name="T58" fmla="*/ 156 w 244"/>
                <a:gd name="T59" fmla="*/ 190 h 198"/>
                <a:gd name="T60" fmla="*/ 137 w 244"/>
                <a:gd name="T61" fmla="*/ 187 h 198"/>
                <a:gd name="T62" fmla="*/ 119 w 244"/>
                <a:gd name="T63" fmla="*/ 188 h 198"/>
                <a:gd name="T64" fmla="*/ 102 w 244"/>
                <a:gd name="T65" fmla="*/ 190 h 198"/>
                <a:gd name="T66" fmla="*/ 77 w 244"/>
                <a:gd name="T67" fmla="*/ 188 h 198"/>
                <a:gd name="T68" fmla="*/ 56 w 244"/>
                <a:gd name="T69" fmla="*/ 176 h 198"/>
                <a:gd name="T70" fmla="*/ 39 w 244"/>
                <a:gd name="T71" fmla="*/ 165 h 198"/>
                <a:gd name="T72" fmla="*/ 21 w 244"/>
                <a:gd name="T73" fmla="*/ 166 h 198"/>
                <a:gd name="T74" fmla="*/ 3 w 244"/>
                <a:gd name="T75" fmla="*/ 166 h 198"/>
                <a:gd name="T76" fmla="*/ 0 w 244"/>
                <a:gd name="T77" fmla="*/ 155 h 198"/>
                <a:gd name="T78" fmla="*/ 3 w 244"/>
                <a:gd name="T79" fmla="*/ 135 h 198"/>
                <a:gd name="T80" fmla="*/ 9 w 244"/>
                <a:gd name="T81" fmla="*/ 113 h 198"/>
                <a:gd name="T82" fmla="*/ 24 w 244"/>
                <a:gd name="T83" fmla="*/ 101 h 198"/>
                <a:gd name="T84" fmla="*/ 41 w 244"/>
                <a:gd name="T85" fmla="*/ 103 h 198"/>
                <a:gd name="T86" fmla="*/ 59 w 244"/>
                <a:gd name="T87" fmla="*/ 110 h 198"/>
                <a:gd name="T88" fmla="*/ 76 w 244"/>
                <a:gd name="T89" fmla="*/ 119 h 198"/>
                <a:gd name="T90" fmla="*/ 67 w 244"/>
                <a:gd name="T91" fmla="*/ 131 h 198"/>
                <a:gd name="T92" fmla="*/ 62 w 244"/>
                <a:gd name="T93" fmla="*/ 149 h 198"/>
                <a:gd name="T94" fmla="*/ 77 w 244"/>
                <a:gd name="T95" fmla="*/ 158 h 198"/>
                <a:gd name="T96" fmla="*/ 99 w 244"/>
                <a:gd name="T97" fmla="*/ 163 h 198"/>
                <a:gd name="T98" fmla="*/ 120 w 244"/>
                <a:gd name="T99" fmla="*/ 166 h 198"/>
                <a:gd name="T100" fmla="*/ 137 w 244"/>
                <a:gd name="T101" fmla="*/ 163 h 198"/>
                <a:gd name="T102" fmla="*/ 140 w 244"/>
                <a:gd name="T103" fmla="*/ 146 h 198"/>
                <a:gd name="T104" fmla="*/ 130 w 244"/>
                <a:gd name="T105" fmla="*/ 131 h 198"/>
                <a:gd name="T106" fmla="*/ 119 w 244"/>
                <a:gd name="T107" fmla="*/ 114 h 198"/>
                <a:gd name="T108" fmla="*/ 108 w 244"/>
                <a:gd name="T109" fmla="*/ 95 h 198"/>
                <a:gd name="T110" fmla="*/ 96 w 244"/>
                <a:gd name="T111" fmla="*/ 74 h 198"/>
                <a:gd name="T112" fmla="*/ 105 w 244"/>
                <a:gd name="T113" fmla="*/ 62 h 198"/>
                <a:gd name="T114" fmla="*/ 116 w 244"/>
                <a:gd name="T115" fmla="*/ 46 h 198"/>
                <a:gd name="T116" fmla="*/ 108 w 244"/>
                <a:gd name="T117" fmla="*/ 31 h 198"/>
                <a:gd name="T118" fmla="*/ 98 w 244"/>
                <a:gd name="T119" fmla="*/ 11 h 198"/>
                <a:gd name="T120" fmla="*/ 110 w 244"/>
                <a:gd name="T1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" h="198">
                  <a:moveTo>
                    <a:pt x="110" y="0"/>
                  </a:moveTo>
                  <a:lnTo>
                    <a:pt x="110" y="0"/>
                  </a:lnTo>
                  <a:lnTo>
                    <a:pt x="114" y="0"/>
                  </a:lnTo>
                  <a:lnTo>
                    <a:pt x="119" y="3"/>
                  </a:lnTo>
                  <a:lnTo>
                    <a:pt x="126" y="6"/>
                  </a:lnTo>
                  <a:lnTo>
                    <a:pt x="130" y="10"/>
                  </a:lnTo>
                  <a:lnTo>
                    <a:pt x="135" y="14"/>
                  </a:lnTo>
                  <a:lnTo>
                    <a:pt x="137" y="17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30"/>
                  </a:lnTo>
                  <a:lnTo>
                    <a:pt x="135" y="36"/>
                  </a:lnTo>
                  <a:lnTo>
                    <a:pt x="134" y="43"/>
                  </a:lnTo>
                  <a:lnTo>
                    <a:pt x="131" y="50"/>
                  </a:lnTo>
                  <a:lnTo>
                    <a:pt x="128" y="56"/>
                  </a:lnTo>
                  <a:lnTo>
                    <a:pt x="126" y="62"/>
                  </a:lnTo>
                  <a:lnTo>
                    <a:pt x="124" y="67"/>
                  </a:lnTo>
                  <a:lnTo>
                    <a:pt x="123" y="71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6" y="80"/>
                  </a:lnTo>
                  <a:lnTo>
                    <a:pt x="127" y="84"/>
                  </a:lnTo>
                  <a:lnTo>
                    <a:pt x="130" y="88"/>
                  </a:lnTo>
                  <a:lnTo>
                    <a:pt x="133" y="92"/>
                  </a:lnTo>
                  <a:lnTo>
                    <a:pt x="135" y="99"/>
                  </a:lnTo>
                  <a:lnTo>
                    <a:pt x="138" y="105"/>
                  </a:lnTo>
                  <a:lnTo>
                    <a:pt x="142" y="112"/>
                  </a:lnTo>
                  <a:lnTo>
                    <a:pt x="145" y="116"/>
                  </a:lnTo>
                  <a:lnTo>
                    <a:pt x="149" y="123"/>
                  </a:lnTo>
                  <a:lnTo>
                    <a:pt x="152" y="127"/>
                  </a:lnTo>
                  <a:lnTo>
                    <a:pt x="156" y="133"/>
                  </a:lnTo>
                  <a:lnTo>
                    <a:pt x="159" y="137"/>
                  </a:lnTo>
                  <a:lnTo>
                    <a:pt x="163" y="140"/>
                  </a:lnTo>
                  <a:lnTo>
                    <a:pt x="166" y="142"/>
                  </a:lnTo>
                  <a:lnTo>
                    <a:pt x="170" y="145"/>
                  </a:lnTo>
                  <a:lnTo>
                    <a:pt x="173" y="144"/>
                  </a:lnTo>
                  <a:lnTo>
                    <a:pt x="177" y="142"/>
                  </a:lnTo>
                  <a:lnTo>
                    <a:pt x="183" y="138"/>
                  </a:lnTo>
                  <a:lnTo>
                    <a:pt x="187" y="135"/>
                  </a:lnTo>
                  <a:lnTo>
                    <a:pt x="190" y="130"/>
                  </a:lnTo>
                  <a:lnTo>
                    <a:pt x="192" y="124"/>
                  </a:lnTo>
                  <a:lnTo>
                    <a:pt x="197" y="120"/>
                  </a:lnTo>
                  <a:lnTo>
                    <a:pt x="199" y="114"/>
                  </a:lnTo>
                  <a:lnTo>
                    <a:pt x="201" y="109"/>
                  </a:lnTo>
                  <a:lnTo>
                    <a:pt x="202" y="102"/>
                  </a:lnTo>
                  <a:lnTo>
                    <a:pt x="204" y="95"/>
                  </a:lnTo>
                  <a:lnTo>
                    <a:pt x="205" y="87"/>
                  </a:lnTo>
                  <a:lnTo>
                    <a:pt x="205" y="80"/>
                  </a:lnTo>
                  <a:lnTo>
                    <a:pt x="205" y="73"/>
                  </a:lnTo>
                  <a:lnTo>
                    <a:pt x="204" y="66"/>
                  </a:lnTo>
                  <a:lnTo>
                    <a:pt x="202" y="63"/>
                  </a:lnTo>
                  <a:lnTo>
                    <a:pt x="199" y="56"/>
                  </a:lnTo>
                  <a:lnTo>
                    <a:pt x="197" y="50"/>
                  </a:lnTo>
                  <a:lnTo>
                    <a:pt x="192" y="43"/>
                  </a:lnTo>
                  <a:lnTo>
                    <a:pt x="190" y="38"/>
                  </a:lnTo>
                  <a:lnTo>
                    <a:pt x="187" y="31"/>
                  </a:lnTo>
                  <a:lnTo>
                    <a:pt x="187" y="25"/>
                  </a:lnTo>
                  <a:lnTo>
                    <a:pt x="187" y="23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8" y="21"/>
                  </a:lnTo>
                  <a:lnTo>
                    <a:pt x="201" y="21"/>
                  </a:lnTo>
                  <a:lnTo>
                    <a:pt x="205" y="23"/>
                  </a:lnTo>
                  <a:lnTo>
                    <a:pt x="211" y="23"/>
                  </a:lnTo>
                  <a:lnTo>
                    <a:pt x="215" y="24"/>
                  </a:lnTo>
                  <a:lnTo>
                    <a:pt x="219" y="25"/>
                  </a:lnTo>
                  <a:lnTo>
                    <a:pt x="223" y="27"/>
                  </a:lnTo>
                  <a:lnTo>
                    <a:pt x="227" y="28"/>
                  </a:lnTo>
                  <a:lnTo>
                    <a:pt x="231" y="30"/>
                  </a:lnTo>
                  <a:lnTo>
                    <a:pt x="234" y="31"/>
                  </a:lnTo>
                  <a:lnTo>
                    <a:pt x="238" y="34"/>
                  </a:lnTo>
                  <a:lnTo>
                    <a:pt x="241" y="38"/>
                  </a:lnTo>
                  <a:lnTo>
                    <a:pt x="244" y="42"/>
                  </a:lnTo>
                  <a:lnTo>
                    <a:pt x="241" y="43"/>
                  </a:lnTo>
                  <a:lnTo>
                    <a:pt x="238" y="46"/>
                  </a:lnTo>
                  <a:lnTo>
                    <a:pt x="234" y="48"/>
                  </a:lnTo>
                  <a:lnTo>
                    <a:pt x="231" y="49"/>
                  </a:lnTo>
                  <a:lnTo>
                    <a:pt x="223" y="52"/>
                  </a:lnTo>
                  <a:lnTo>
                    <a:pt x="220" y="55"/>
                  </a:lnTo>
                  <a:lnTo>
                    <a:pt x="220" y="59"/>
                  </a:lnTo>
                  <a:lnTo>
                    <a:pt x="223" y="63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4"/>
                  </a:lnTo>
                  <a:lnTo>
                    <a:pt x="227" y="78"/>
                  </a:lnTo>
                  <a:lnTo>
                    <a:pt x="229" y="82"/>
                  </a:lnTo>
                  <a:lnTo>
                    <a:pt x="229" y="87"/>
                  </a:lnTo>
                  <a:lnTo>
                    <a:pt x="230" y="91"/>
                  </a:lnTo>
                  <a:lnTo>
                    <a:pt x="231" y="95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3" y="107"/>
                  </a:lnTo>
                  <a:lnTo>
                    <a:pt x="233" y="112"/>
                  </a:lnTo>
                  <a:lnTo>
                    <a:pt x="229" y="119"/>
                  </a:lnTo>
                  <a:lnTo>
                    <a:pt x="227" y="124"/>
                  </a:lnTo>
                  <a:lnTo>
                    <a:pt x="223" y="128"/>
                  </a:lnTo>
                  <a:lnTo>
                    <a:pt x="220" y="133"/>
                  </a:lnTo>
                  <a:lnTo>
                    <a:pt x="213" y="138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4" y="156"/>
                  </a:lnTo>
                  <a:lnTo>
                    <a:pt x="204" y="159"/>
                  </a:lnTo>
                  <a:lnTo>
                    <a:pt x="202" y="163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2" y="176"/>
                  </a:lnTo>
                  <a:lnTo>
                    <a:pt x="201" y="180"/>
                  </a:lnTo>
                  <a:lnTo>
                    <a:pt x="201" y="184"/>
                  </a:lnTo>
                  <a:lnTo>
                    <a:pt x="199" y="188"/>
                  </a:lnTo>
                  <a:lnTo>
                    <a:pt x="198" y="194"/>
                  </a:lnTo>
                  <a:lnTo>
                    <a:pt x="198" y="198"/>
                  </a:lnTo>
                  <a:lnTo>
                    <a:pt x="194" y="198"/>
                  </a:lnTo>
                  <a:lnTo>
                    <a:pt x="188" y="198"/>
                  </a:lnTo>
                  <a:lnTo>
                    <a:pt x="184" y="197"/>
                  </a:lnTo>
                  <a:lnTo>
                    <a:pt x="180" y="195"/>
                  </a:lnTo>
                  <a:lnTo>
                    <a:pt x="176" y="195"/>
                  </a:lnTo>
                  <a:lnTo>
                    <a:pt x="172" y="194"/>
                  </a:lnTo>
                  <a:lnTo>
                    <a:pt x="166" y="192"/>
                  </a:lnTo>
                  <a:lnTo>
                    <a:pt x="162" y="191"/>
                  </a:lnTo>
                  <a:lnTo>
                    <a:pt x="156" y="190"/>
                  </a:lnTo>
                  <a:lnTo>
                    <a:pt x="151" y="188"/>
                  </a:lnTo>
                  <a:lnTo>
                    <a:pt x="147" y="188"/>
                  </a:lnTo>
                  <a:lnTo>
                    <a:pt x="141" y="187"/>
                  </a:lnTo>
                  <a:lnTo>
                    <a:pt x="137" y="187"/>
                  </a:lnTo>
                  <a:lnTo>
                    <a:pt x="133" y="188"/>
                  </a:lnTo>
                  <a:lnTo>
                    <a:pt x="127" y="188"/>
                  </a:lnTo>
                  <a:lnTo>
                    <a:pt x="123" y="188"/>
                  </a:lnTo>
                  <a:lnTo>
                    <a:pt x="119" y="188"/>
                  </a:lnTo>
                  <a:lnTo>
                    <a:pt x="114" y="190"/>
                  </a:lnTo>
                  <a:lnTo>
                    <a:pt x="110" y="190"/>
                  </a:lnTo>
                  <a:lnTo>
                    <a:pt x="105" y="190"/>
                  </a:lnTo>
                  <a:lnTo>
                    <a:pt x="102" y="190"/>
                  </a:lnTo>
                  <a:lnTo>
                    <a:pt x="98" y="191"/>
                  </a:lnTo>
                  <a:lnTo>
                    <a:pt x="91" y="190"/>
                  </a:lnTo>
                  <a:lnTo>
                    <a:pt x="84" y="190"/>
                  </a:lnTo>
                  <a:lnTo>
                    <a:pt x="77" y="188"/>
                  </a:lnTo>
                  <a:lnTo>
                    <a:pt x="73" y="187"/>
                  </a:lnTo>
                  <a:lnTo>
                    <a:pt x="66" y="183"/>
                  </a:lnTo>
                  <a:lnTo>
                    <a:pt x="60" y="180"/>
                  </a:lnTo>
                  <a:lnTo>
                    <a:pt x="56" y="176"/>
                  </a:lnTo>
                  <a:lnTo>
                    <a:pt x="52" y="173"/>
                  </a:lnTo>
                  <a:lnTo>
                    <a:pt x="48" y="169"/>
                  </a:lnTo>
                  <a:lnTo>
                    <a:pt x="42" y="166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2" y="165"/>
                  </a:lnTo>
                  <a:lnTo>
                    <a:pt x="27" y="165"/>
                  </a:lnTo>
                  <a:lnTo>
                    <a:pt x="21" y="166"/>
                  </a:lnTo>
                  <a:lnTo>
                    <a:pt x="16" y="167"/>
                  </a:lnTo>
                  <a:lnTo>
                    <a:pt x="11" y="167"/>
                  </a:lnTo>
                  <a:lnTo>
                    <a:pt x="6" y="169"/>
                  </a:lnTo>
                  <a:lnTo>
                    <a:pt x="3" y="166"/>
                  </a:lnTo>
                  <a:lnTo>
                    <a:pt x="2" y="165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2" y="140"/>
                  </a:lnTo>
                  <a:lnTo>
                    <a:pt x="3" y="135"/>
                  </a:lnTo>
                  <a:lnTo>
                    <a:pt x="5" y="130"/>
                  </a:lnTo>
                  <a:lnTo>
                    <a:pt x="5" y="123"/>
                  </a:lnTo>
                  <a:lnTo>
                    <a:pt x="6" y="119"/>
                  </a:lnTo>
                  <a:lnTo>
                    <a:pt x="9" y="113"/>
                  </a:lnTo>
                  <a:lnTo>
                    <a:pt x="11" y="109"/>
                  </a:lnTo>
                  <a:lnTo>
                    <a:pt x="16" y="102"/>
                  </a:lnTo>
                  <a:lnTo>
                    <a:pt x="21" y="101"/>
                  </a:lnTo>
                  <a:lnTo>
                    <a:pt x="24" y="101"/>
                  </a:lnTo>
                  <a:lnTo>
                    <a:pt x="27" y="101"/>
                  </a:lnTo>
                  <a:lnTo>
                    <a:pt x="32" y="102"/>
                  </a:lnTo>
                  <a:lnTo>
                    <a:pt x="37" y="103"/>
                  </a:lnTo>
                  <a:lnTo>
                    <a:pt x="41" y="103"/>
                  </a:lnTo>
                  <a:lnTo>
                    <a:pt x="45" y="106"/>
                  </a:lnTo>
                  <a:lnTo>
                    <a:pt x="50" y="106"/>
                  </a:lnTo>
                  <a:lnTo>
                    <a:pt x="55" y="109"/>
                  </a:lnTo>
                  <a:lnTo>
                    <a:pt x="59" y="110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71" y="114"/>
                  </a:lnTo>
                  <a:lnTo>
                    <a:pt x="76" y="119"/>
                  </a:lnTo>
                  <a:lnTo>
                    <a:pt x="77" y="123"/>
                  </a:lnTo>
                  <a:lnTo>
                    <a:pt x="74" y="124"/>
                  </a:lnTo>
                  <a:lnTo>
                    <a:pt x="71" y="128"/>
                  </a:lnTo>
                  <a:lnTo>
                    <a:pt x="67" y="131"/>
                  </a:lnTo>
                  <a:lnTo>
                    <a:pt x="64" y="135"/>
                  </a:lnTo>
                  <a:lnTo>
                    <a:pt x="59" y="141"/>
                  </a:lnTo>
                  <a:lnTo>
                    <a:pt x="60" y="149"/>
                  </a:lnTo>
                  <a:lnTo>
                    <a:pt x="62" y="149"/>
                  </a:lnTo>
                  <a:lnTo>
                    <a:pt x="64" y="151"/>
                  </a:lnTo>
                  <a:lnTo>
                    <a:pt x="69" y="153"/>
                  </a:lnTo>
                  <a:lnTo>
                    <a:pt x="73" y="156"/>
                  </a:lnTo>
                  <a:lnTo>
                    <a:pt x="77" y="158"/>
                  </a:lnTo>
                  <a:lnTo>
                    <a:pt x="82" y="159"/>
                  </a:lnTo>
                  <a:lnTo>
                    <a:pt x="88" y="160"/>
                  </a:lnTo>
                  <a:lnTo>
                    <a:pt x="95" y="163"/>
                  </a:lnTo>
                  <a:lnTo>
                    <a:pt x="99" y="163"/>
                  </a:lnTo>
                  <a:lnTo>
                    <a:pt x="105" y="165"/>
                  </a:lnTo>
                  <a:lnTo>
                    <a:pt x="110" y="165"/>
                  </a:lnTo>
                  <a:lnTo>
                    <a:pt x="116" y="166"/>
                  </a:lnTo>
                  <a:lnTo>
                    <a:pt x="120" y="166"/>
                  </a:lnTo>
                  <a:lnTo>
                    <a:pt x="126" y="167"/>
                  </a:lnTo>
                  <a:lnTo>
                    <a:pt x="128" y="166"/>
                  </a:lnTo>
                  <a:lnTo>
                    <a:pt x="133" y="166"/>
                  </a:lnTo>
                  <a:lnTo>
                    <a:pt x="137" y="163"/>
                  </a:lnTo>
                  <a:lnTo>
                    <a:pt x="140" y="159"/>
                  </a:lnTo>
                  <a:lnTo>
                    <a:pt x="141" y="155"/>
                  </a:lnTo>
                  <a:lnTo>
                    <a:pt x="141" y="151"/>
                  </a:lnTo>
                  <a:lnTo>
                    <a:pt x="140" y="146"/>
                  </a:lnTo>
                  <a:lnTo>
                    <a:pt x="138" y="142"/>
                  </a:lnTo>
                  <a:lnTo>
                    <a:pt x="135" y="138"/>
                  </a:lnTo>
                  <a:lnTo>
                    <a:pt x="133" y="134"/>
                  </a:lnTo>
                  <a:lnTo>
                    <a:pt x="130" y="131"/>
                  </a:lnTo>
                  <a:lnTo>
                    <a:pt x="128" y="127"/>
                  </a:lnTo>
                  <a:lnTo>
                    <a:pt x="126" y="123"/>
                  </a:lnTo>
                  <a:lnTo>
                    <a:pt x="123" y="120"/>
                  </a:lnTo>
                  <a:lnTo>
                    <a:pt x="119" y="114"/>
                  </a:lnTo>
                  <a:lnTo>
                    <a:pt x="116" y="110"/>
                  </a:lnTo>
                  <a:lnTo>
                    <a:pt x="113" y="105"/>
                  </a:lnTo>
                  <a:lnTo>
                    <a:pt x="110" y="101"/>
                  </a:lnTo>
                  <a:lnTo>
                    <a:pt x="108" y="95"/>
                  </a:lnTo>
                  <a:lnTo>
                    <a:pt x="103" y="89"/>
                  </a:lnTo>
                  <a:lnTo>
                    <a:pt x="102" y="85"/>
                  </a:lnTo>
                  <a:lnTo>
                    <a:pt x="99" y="81"/>
                  </a:lnTo>
                  <a:lnTo>
                    <a:pt x="96" y="74"/>
                  </a:lnTo>
                  <a:lnTo>
                    <a:pt x="96" y="71"/>
                  </a:lnTo>
                  <a:lnTo>
                    <a:pt x="98" y="69"/>
                  </a:lnTo>
                  <a:lnTo>
                    <a:pt x="101" y="66"/>
                  </a:lnTo>
                  <a:lnTo>
                    <a:pt x="105" y="62"/>
                  </a:lnTo>
                  <a:lnTo>
                    <a:pt x="109" y="59"/>
                  </a:lnTo>
                  <a:lnTo>
                    <a:pt x="112" y="55"/>
                  </a:lnTo>
                  <a:lnTo>
                    <a:pt x="114" y="50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3" y="38"/>
                  </a:lnTo>
                  <a:lnTo>
                    <a:pt x="112" y="35"/>
                  </a:lnTo>
                  <a:lnTo>
                    <a:pt x="108" y="31"/>
                  </a:lnTo>
                  <a:lnTo>
                    <a:pt x="105" y="28"/>
                  </a:lnTo>
                  <a:lnTo>
                    <a:pt x="99" y="23"/>
                  </a:lnTo>
                  <a:lnTo>
                    <a:pt x="96" y="17"/>
                  </a:lnTo>
                  <a:lnTo>
                    <a:pt x="98" y="11"/>
                  </a:lnTo>
                  <a:lnTo>
                    <a:pt x="102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9"/>
            <p:cNvSpPr>
              <a:spLocks/>
            </p:cNvSpPr>
            <p:nvPr/>
          </p:nvSpPr>
          <p:spPr bwMode="auto">
            <a:xfrm>
              <a:off x="2786" y="2009"/>
              <a:ext cx="63" cy="80"/>
            </a:xfrm>
            <a:custGeom>
              <a:avLst/>
              <a:gdLst>
                <a:gd name="T0" fmla="*/ 63 w 63"/>
                <a:gd name="T1" fmla="*/ 76 h 80"/>
                <a:gd name="T2" fmla="*/ 61 w 63"/>
                <a:gd name="T3" fmla="*/ 76 h 80"/>
                <a:gd name="T4" fmla="*/ 58 w 63"/>
                <a:gd name="T5" fmla="*/ 79 h 80"/>
                <a:gd name="T6" fmla="*/ 54 w 63"/>
                <a:gd name="T7" fmla="*/ 80 h 80"/>
                <a:gd name="T8" fmla="*/ 50 w 63"/>
                <a:gd name="T9" fmla="*/ 79 h 80"/>
                <a:gd name="T10" fmla="*/ 46 w 63"/>
                <a:gd name="T11" fmla="*/ 76 h 80"/>
                <a:gd name="T12" fmla="*/ 43 w 63"/>
                <a:gd name="T13" fmla="*/ 73 h 80"/>
                <a:gd name="T14" fmla="*/ 39 w 63"/>
                <a:gd name="T15" fmla="*/ 69 h 80"/>
                <a:gd name="T16" fmla="*/ 33 w 63"/>
                <a:gd name="T17" fmla="*/ 68 h 80"/>
                <a:gd name="T18" fmla="*/ 29 w 63"/>
                <a:gd name="T19" fmla="*/ 65 h 80"/>
                <a:gd name="T20" fmla="*/ 24 w 63"/>
                <a:gd name="T21" fmla="*/ 62 h 80"/>
                <a:gd name="T22" fmla="*/ 18 w 63"/>
                <a:gd name="T23" fmla="*/ 58 h 80"/>
                <a:gd name="T24" fmla="*/ 14 w 63"/>
                <a:gd name="T25" fmla="*/ 55 h 80"/>
                <a:gd name="T26" fmla="*/ 8 w 63"/>
                <a:gd name="T27" fmla="*/ 51 h 80"/>
                <a:gd name="T28" fmla="*/ 4 w 63"/>
                <a:gd name="T29" fmla="*/ 48 h 80"/>
                <a:gd name="T30" fmla="*/ 1 w 63"/>
                <a:gd name="T31" fmla="*/ 44 h 80"/>
                <a:gd name="T32" fmla="*/ 1 w 63"/>
                <a:gd name="T33" fmla="*/ 41 h 80"/>
                <a:gd name="T34" fmla="*/ 0 w 63"/>
                <a:gd name="T35" fmla="*/ 36 h 80"/>
                <a:gd name="T36" fmla="*/ 1 w 63"/>
                <a:gd name="T37" fmla="*/ 32 h 80"/>
                <a:gd name="T38" fmla="*/ 3 w 63"/>
                <a:gd name="T39" fmla="*/ 26 h 80"/>
                <a:gd name="T40" fmla="*/ 5 w 63"/>
                <a:gd name="T41" fmla="*/ 21 h 80"/>
                <a:gd name="T42" fmla="*/ 8 w 63"/>
                <a:gd name="T43" fmla="*/ 14 h 80"/>
                <a:gd name="T44" fmla="*/ 11 w 63"/>
                <a:gd name="T45" fmla="*/ 8 h 80"/>
                <a:gd name="T46" fmla="*/ 17 w 63"/>
                <a:gd name="T47" fmla="*/ 4 h 80"/>
                <a:gd name="T48" fmla="*/ 21 w 63"/>
                <a:gd name="T49" fmla="*/ 2 h 80"/>
                <a:gd name="T50" fmla="*/ 25 w 63"/>
                <a:gd name="T51" fmla="*/ 0 h 80"/>
                <a:gd name="T52" fmla="*/ 28 w 63"/>
                <a:gd name="T53" fmla="*/ 0 h 80"/>
                <a:gd name="T54" fmla="*/ 31 w 63"/>
                <a:gd name="T55" fmla="*/ 0 h 80"/>
                <a:gd name="T56" fmla="*/ 32 w 63"/>
                <a:gd name="T57" fmla="*/ 0 h 80"/>
                <a:gd name="T58" fmla="*/ 32 w 63"/>
                <a:gd name="T59" fmla="*/ 0 h 80"/>
                <a:gd name="T60" fmla="*/ 35 w 63"/>
                <a:gd name="T61" fmla="*/ 2 h 80"/>
                <a:gd name="T62" fmla="*/ 39 w 63"/>
                <a:gd name="T63" fmla="*/ 7 h 80"/>
                <a:gd name="T64" fmla="*/ 43 w 63"/>
                <a:gd name="T65" fmla="*/ 12 h 80"/>
                <a:gd name="T66" fmla="*/ 46 w 63"/>
                <a:gd name="T67" fmla="*/ 16 h 80"/>
                <a:gd name="T68" fmla="*/ 50 w 63"/>
                <a:gd name="T69" fmla="*/ 21 h 80"/>
                <a:gd name="T70" fmla="*/ 51 w 63"/>
                <a:gd name="T71" fmla="*/ 22 h 80"/>
                <a:gd name="T72" fmla="*/ 51 w 63"/>
                <a:gd name="T73" fmla="*/ 23 h 80"/>
                <a:gd name="T74" fmla="*/ 47 w 63"/>
                <a:gd name="T75" fmla="*/ 25 h 80"/>
                <a:gd name="T76" fmla="*/ 42 w 63"/>
                <a:gd name="T77" fmla="*/ 29 h 80"/>
                <a:gd name="T78" fmla="*/ 37 w 63"/>
                <a:gd name="T79" fmla="*/ 34 h 80"/>
                <a:gd name="T80" fmla="*/ 39 w 63"/>
                <a:gd name="T81" fmla="*/ 43 h 80"/>
                <a:gd name="T82" fmla="*/ 43 w 63"/>
                <a:gd name="T83" fmla="*/ 47 h 80"/>
                <a:gd name="T84" fmla="*/ 50 w 63"/>
                <a:gd name="T85" fmla="*/ 51 h 80"/>
                <a:gd name="T86" fmla="*/ 53 w 63"/>
                <a:gd name="T87" fmla="*/ 51 h 80"/>
                <a:gd name="T88" fmla="*/ 56 w 63"/>
                <a:gd name="T89" fmla="*/ 53 h 80"/>
                <a:gd name="T90" fmla="*/ 63 w 63"/>
                <a:gd name="T91" fmla="*/ 76 h 80"/>
                <a:gd name="T92" fmla="*/ 63 w 63"/>
                <a:gd name="T93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" h="80">
                  <a:moveTo>
                    <a:pt x="63" y="76"/>
                  </a:moveTo>
                  <a:lnTo>
                    <a:pt x="61" y="76"/>
                  </a:lnTo>
                  <a:lnTo>
                    <a:pt x="58" y="79"/>
                  </a:lnTo>
                  <a:lnTo>
                    <a:pt x="54" y="80"/>
                  </a:lnTo>
                  <a:lnTo>
                    <a:pt x="50" y="79"/>
                  </a:lnTo>
                  <a:lnTo>
                    <a:pt x="46" y="76"/>
                  </a:lnTo>
                  <a:lnTo>
                    <a:pt x="43" y="73"/>
                  </a:lnTo>
                  <a:lnTo>
                    <a:pt x="39" y="69"/>
                  </a:lnTo>
                  <a:lnTo>
                    <a:pt x="33" y="68"/>
                  </a:lnTo>
                  <a:lnTo>
                    <a:pt x="29" y="65"/>
                  </a:lnTo>
                  <a:lnTo>
                    <a:pt x="24" y="62"/>
                  </a:lnTo>
                  <a:lnTo>
                    <a:pt x="18" y="58"/>
                  </a:lnTo>
                  <a:lnTo>
                    <a:pt x="14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6"/>
                  </a:lnTo>
                  <a:lnTo>
                    <a:pt x="5" y="21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7"/>
                  </a:lnTo>
                  <a:lnTo>
                    <a:pt x="43" y="12"/>
                  </a:lnTo>
                  <a:lnTo>
                    <a:pt x="46" y="16"/>
                  </a:lnTo>
                  <a:lnTo>
                    <a:pt x="50" y="21"/>
                  </a:lnTo>
                  <a:lnTo>
                    <a:pt x="51" y="22"/>
                  </a:lnTo>
                  <a:lnTo>
                    <a:pt x="51" y="23"/>
                  </a:lnTo>
                  <a:lnTo>
                    <a:pt x="47" y="25"/>
                  </a:lnTo>
                  <a:lnTo>
                    <a:pt x="42" y="29"/>
                  </a:lnTo>
                  <a:lnTo>
                    <a:pt x="37" y="34"/>
                  </a:lnTo>
                  <a:lnTo>
                    <a:pt x="39" y="43"/>
                  </a:lnTo>
                  <a:lnTo>
                    <a:pt x="43" y="47"/>
                  </a:lnTo>
                  <a:lnTo>
                    <a:pt x="50" y="51"/>
                  </a:lnTo>
                  <a:lnTo>
                    <a:pt x="53" y="51"/>
                  </a:lnTo>
                  <a:lnTo>
                    <a:pt x="56" y="53"/>
                  </a:lnTo>
                  <a:lnTo>
                    <a:pt x="63" y="76"/>
                  </a:lnTo>
                  <a:lnTo>
                    <a:pt x="63" y="76"/>
                  </a:lnTo>
                  <a:close/>
                </a:path>
              </a:pathLst>
            </a:custGeom>
            <a:solidFill>
              <a:srgbClr val="F7E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70"/>
            <p:cNvSpPr>
              <a:spLocks/>
            </p:cNvSpPr>
            <p:nvPr/>
          </p:nvSpPr>
          <p:spPr bwMode="auto">
            <a:xfrm>
              <a:off x="2152" y="1027"/>
              <a:ext cx="788" cy="767"/>
            </a:xfrm>
            <a:custGeom>
              <a:avLst/>
              <a:gdLst>
                <a:gd name="T0" fmla="*/ 41 w 788"/>
                <a:gd name="T1" fmla="*/ 0 h 767"/>
                <a:gd name="T2" fmla="*/ 84 w 788"/>
                <a:gd name="T3" fmla="*/ 1 h 767"/>
                <a:gd name="T4" fmla="*/ 151 w 788"/>
                <a:gd name="T5" fmla="*/ 8 h 767"/>
                <a:gd name="T6" fmla="*/ 232 w 788"/>
                <a:gd name="T7" fmla="*/ 24 h 767"/>
                <a:gd name="T8" fmla="*/ 323 w 788"/>
                <a:gd name="T9" fmla="*/ 46 h 767"/>
                <a:gd name="T10" fmla="*/ 418 w 788"/>
                <a:gd name="T11" fmla="*/ 77 h 767"/>
                <a:gd name="T12" fmla="*/ 509 w 788"/>
                <a:gd name="T13" fmla="*/ 120 h 767"/>
                <a:gd name="T14" fmla="*/ 589 w 788"/>
                <a:gd name="T15" fmla="*/ 174 h 767"/>
                <a:gd name="T16" fmla="*/ 655 w 788"/>
                <a:gd name="T17" fmla="*/ 238 h 767"/>
                <a:gd name="T18" fmla="*/ 703 w 788"/>
                <a:gd name="T19" fmla="*/ 297 h 767"/>
                <a:gd name="T20" fmla="*/ 738 w 788"/>
                <a:gd name="T21" fmla="*/ 345 h 767"/>
                <a:gd name="T22" fmla="*/ 763 w 788"/>
                <a:gd name="T23" fmla="*/ 387 h 767"/>
                <a:gd name="T24" fmla="*/ 779 w 788"/>
                <a:gd name="T25" fmla="*/ 422 h 767"/>
                <a:gd name="T26" fmla="*/ 786 w 788"/>
                <a:gd name="T27" fmla="*/ 451 h 767"/>
                <a:gd name="T28" fmla="*/ 788 w 788"/>
                <a:gd name="T29" fmla="*/ 476 h 767"/>
                <a:gd name="T30" fmla="*/ 787 w 788"/>
                <a:gd name="T31" fmla="*/ 498 h 767"/>
                <a:gd name="T32" fmla="*/ 786 w 788"/>
                <a:gd name="T33" fmla="*/ 517 h 767"/>
                <a:gd name="T34" fmla="*/ 781 w 788"/>
                <a:gd name="T35" fmla="*/ 536 h 767"/>
                <a:gd name="T36" fmla="*/ 777 w 788"/>
                <a:gd name="T37" fmla="*/ 554 h 767"/>
                <a:gd name="T38" fmla="*/ 773 w 788"/>
                <a:gd name="T39" fmla="*/ 572 h 767"/>
                <a:gd name="T40" fmla="*/ 768 w 788"/>
                <a:gd name="T41" fmla="*/ 588 h 767"/>
                <a:gd name="T42" fmla="*/ 763 w 788"/>
                <a:gd name="T43" fmla="*/ 600 h 767"/>
                <a:gd name="T44" fmla="*/ 761 w 788"/>
                <a:gd name="T45" fmla="*/ 610 h 767"/>
                <a:gd name="T46" fmla="*/ 759 w 788"/>
                <a:gd name="T47" fmla="*/ 614 h 767"/>
                <a:gd name="T48" fmla="*/ 702 w 788"/>
                <a:gd name="T49" fmla="*/ 603 h 767"/>
                <a:gd name="T50" fmla="*/ 574 w 788"/>
                <a:gd name="T51" fmla="*/ 764 h 767"/>
                <a:gd name="T52" fmla="*/ 577 w 788"/>
                <a:gd name="T53" fmla="*/ 744 h 767"/>
                <a:gd name="T54" fmla="*/ 581 w 788"/>
                <a:gd name="T55" fmla="*/ 709 h 767"/>
                <a:gd name="T56" fmla="*/ 585 w 788"/>
                <a:gd name="T57" fmla="*/ 660 h 767"/>
                <a:gd name="T58" fmla="*/ 587 w 788"/>
                <a:gd name="T59" fmla="*/ 602 h 767"/>
                <a:gd name="T60" fmla="*/ 585 w 788"/>
                <a:gd name="T61" fmla="*/ 537 h 767"/>
                <a:gd name="T62" fmla="*/ 578 w 788"/>
                <a:gd name="T63" fmla="*/ 469 h 767"/>
                <a:gd name="T64" fmla="*/ 563 w 788"/>
                <a:gd name="T65" fmla="*/ 402 h 767"/>
                <a:gd name="T66" fmla="*/ 539 w 788"/>
                <a:gd name="T67" fmla="*/ 338 h 767"/>
                <a:gd name="T68" fmla="*/ 504 w 788"/>
                <a:gd name="T69" fmla="*/ 277 h 767"/>
                <a:gd name="T70" fmla="*/ 461 w 788"/>
                <a:gd name="T71" fmla="*/ 221 h 767"/>
                <a:gd name="T72" fmla="*/ 410 w 788"/>
                <a:gd name="T73" fmla="*/ 171 h 767"/>
                <a:gd name="T74" fmla="*/ 355 w 788"/>
                <a:gd name="T75" fmla="*/ 127 h 767"/>
                <a:gd name="T76" fmla="*/ 301 w 788"/>
                <a:gd name="T77" fmla="*/ 90 h 767"/>
                <a:gd name="T78" fmla="*/ 247 w 788"/>
                <a:gd name="T79" fmla="*/ 63 h 767"/>
                <a:gd name="T80" fmla="*/ 197 w 788"/>
                <a:gd name="T81" fmla="*/ 46 h 767"/>
                <a:gd name="T82" fmla="*/ 154 w 788"/>
                <a:gd name="T83" fmla="*/ 36 h 767"/>
                <a:gd name="T84" fmla="*/ 110 w 788"/>
                <a:gd name="T85" fmla="*/ 29 h 767"/>
                <a:gd name="T86" fmla="*/ 71 w 788"/>
                <a:gd name="T87" fmla="*/ 25 h 767"/>
                <a:gd name="T88" fmla="*/ 39 w 788"/>
                <a:gd name="T89" fmla="*/ 21 h 767"/>
                <a:gd name="T90" fmla="*/ 16 w 788"/>
                <a:gd name="T91" fmla="*/ 17 h 767"/>
                <a:gd name="T92" fmla="*/ 2 w 788"/>
                <a:gd name="T93" fmla="*/ 14 h 767"/>
                <a:gd name="T94" fmla="*/ 2 w 788"/>
                <a:gd name="T95" fmla="*/ 10 h 767"/>
                <a:gd name="T96" fmla="*/ 16 w 788"/>
                <a:gd name="T97" fmla="*/ 4 h 767"/>
                <a:gd name="T98" fmla="*/ 31 w 788"/>
                <a:gd name="T99" fmla="*/ 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8" h="767">
                  <a:moveTo>
                    <a:pt x="31" y="3"/>
                  </a:moveTo>
                  <a:lnTo>
                    <a:pt x="41" y="0"/>
                  </a:lnTo>
                  <a:lnTo>
                    <a:pt x="59" y="1"/>
                  </a:lnTo>
                  <a:lnTo>
                    <a:pt x="84" y="1"/>
                  </a:lnTo>
                  <a:lnTo>
                    <a:pt x="116" y="4"/>
                  </a:lnTo>
                  <a:lnTo>
                    <a:pt x="151" y="8"/>
                  </a:lnTo>
                  <a:lnTo>
                    <a:pt x="190" y="15"/>
                  </a:lnTo>
                  <a:lnTo>
                    <a:pt x="232" y="24"/>
                  </a:lnTo>
                  <a:lnTo>
                    <a:pt x="277" y="33"/>
                  </a:lnTo>
                  <a:lnTo>
                    <a:pt x="323" y="46"/>
                  </a:lnTo>
                  <a:lnTo>
                    <a:pt x="371" y="60"/>
                  </a:lnTo>
                  <a:lnTo>
                    <a:pt x="418" y="77"/>
                  </a:lnTo>
                  <a:lnTo>
                    <a:pt x="464" y="97"/>
                  </a:lnTo>
                  <a:lnTo>
                    <a:pt x="509" y="120"/>
                  </a:lnTo>
                  <a:lnTo>
                    <a:pt x="552" y="145"/>
                  </a:lnTo>
                  <a:lnTo>
                    <a:pt x="589" y="174"/>
                  </a:lnTo>
                  <a:lnTo>
                    <a:pt x="626" y="206"/>
                  </a:lnTo>
                  <a:lnTo>
                    <a:pt x="655" y="238"/>
                  </a:lnTo>
                  <a:lnTo>
                    <a:pt x="681" y="269"/>
                  </a:lnTo>
                  <a:lnTo>
                    <a:pt x="703" y="297"/>
                  </a:lnTo>
                  <a:lnTo>
                    <a:pt x="723" y="322"/>
                  </a:lnTo>
                  <a:lnTo>
                    <a:pt x="738" y="345"/>
                  </a:lnTo>
                  <a:lnTo>
                    <a:pt x="752" y="368"/>
                  </a:lnTo>
                  <a:lnTo>
                    <a:pt x="763" y="387"/>
                  </a:lnTo>
                  <a:lnTo>
                    <a:pt x="773" y="407"/>
                  </a:lnTo>
                  <a:lnTo>
                    <a:pt x="779" y="422"/>
                  </a:lnTo>
                  <a:lnTo>
                    <a:pt x="783" y="437"/>
                  </a:lnTo>
                  <a:lnTo>
                    <a:pt x="786" y="451"/>
                  </a:lnTo>
                  <a:lnTo>
                    <a:pt x="788" y="465"/>
                  </a:lnTo>
                  <a:lnTo>
                    <a:pt x="788" y="476"/>
                  </a:lnTo>
                  <a:lnTo>
                    <a:pt x="788" y="487"/>
                  </a:lnTo>
                  <a:lnTo>
                    <a:pt x="787" y="498"/>
                  </a:lnTo>
                  <a:lnTo>
                    <a:pt x="787" y="508"/>
                  </a:lnTo>
                  <a:lnTo>
                    <a:pt x="786" y="517"/>
                  </a:lnTo>
                  <a:lnTo>
                    <a:pt x="784" y="526"/>
                  </a:lnTo>
                  <a:lnTo>
                    <a:pt x="781" y="536"/>
                  </a:lnTo>
                  <a:lnTo>
                    <a:pt x="780" y="546"/>
                  </a:lnTo>
                  <a:lnTo>
                    <a:pt x="777" y="554"/>
                  </a:lnTo>
                  <a:lnTo>
                    <a:pt x="774" y="564"/>
                  </a:lnTo>
                  <a:lnTo>
                    <a:pt x="773" y="572"/>
                  </a:lnTo>
                  <a:lnTo>
                    <a:pt x="770" y="581"/>
                  </a:lnTo>
                  <a:lnTo>
                    <a:pt x="768" y="588"/>
                  </a:lnTo>
                  <a:lnTo>
                    <a:pt x="766" y="595"/>
                  </a:lnTo>
                  <a:lnTo>
                    <a:pt x="763" y="600"/>
                  </a:lnTo>
                  <a:lnTo>
                    <a:pt x="762" y="606"/>
                  </a:lnTo>
                  <a:lnTo>
                    <a:pt x="761" y="610"/>
                  </a:lnTo>
                  <a:lnTo>
                    <a:pt x="759" y="613"/>
                  </a:lnTo>
                  <a:lnTo>
                    <a:pt x="759" y="614"/>
                  </a:lnTo>
                  <a:lnTo>
                    <a:pt x="759" y="617"/>
                  </a:lnTo>
                  <a:lnTo>
                    <a:pt x="702" y="603"/>
                  </a:lnTo>
                  <a:lnTo>
                    <a:pt x="574" y="767"/>
                  </a:lnTo>
                  <a:lnTo>
                    <a:pt x="574" y="764"/>
                  </a:lnTo>
                  <a:lnTo>
                    <a:pt x="575" y="756"/>
                  </a:lnTo>
                  <a:lnTo>
                    <a:pt x="577" y="744"/>
                  </a:lnTo>
                  <a:lnTo>
                    <a:pt x="580" y="728"/>
                  </a:lnTo>
                  <a:lnTo>
                    <a:pt x="581" y="709"/>
                  </a:lnTo>
                  <a:lnTo>
                    <a:pt x="582" y="685"/>
                  </a:lnTo>
                  <a:lnTo>
                    <a:pt x="585" y="660"/>
                  </a:lnTo>
                  <a:lnTo>
                    <a:pt x="587" y="632"/>
                  </a:lnTo>
                  <a:lnTo>
                    <a:pt x="587" y="602"/>
                  </a:lnTo>
                  <a:lnTo>
                    <a:pt x="587" y="571"/>
                  </a:lnTo>
                  <a:lnTo>
                    <a:pt x="585" y="537"/>
                  </a:lnTo>
                  <a:lnTo>
                    <a:pt x="582" y="504"/>
                  </a:lnTo>
                  <a:lnTo>
                    <a:pt x="578" y="469"/>
                  </a:lnTo>
                  <a:lnTo>
                    <a:pt x="571" y="436"/>
                  </a:lnTo>
                  <a:lnTo>
                    <a:pt x="563" y="402"/>
                  </a:lnTo>
                  <a:lnTo>
                    <a:pt x="553" y="370"/>
                  </a:lnTo>
                  <a:lnTo>
                    <a:pt x="539" y="338"/>
                  </a:lnTo>
                  <a:lnTo>
                    <a:pt x="524" y="306"/>
                  </a:lnTo>
                  <a:lnTo>
                    <a:pt x="504" y="277"/>
                  </a:lnTo>
                  <a:lnTo>
                    <a:pt x="485" y="248"/>
                  </a:lnTo>
                  <a:lnTo>
                    <a:pt x="461" y="221"/>
                  </a:lnTo>
                  <a:lnTo>
                    <a:pt x="436" y="195"/>
                  </a:lnTo>
                  <a:lnTo>
                    <a:pt x="410" y="171"/>
                  </a:lnTo>
                  <a:lnTo>
                    <a:pt x="383" y="149"/>
                  </a:lnTo>
                  <a:lnTo>
                    <a:pt x="355" y="127"/>
                  </a:lnTo>
                  <a:lnTo>
                    <a:pt x="329" y="109"/>
                  </a:lnTo>
                  <a:lnTo>
                    <a:pt x="301" y="90"/>
                  </a:lnTo>
                  <a:lnTo>
                    <a:pt x="275" y="77"/>
                  </a:lnTo>
                  <a:lnTo>
                    <a:pt x="247" y="63"/>
                  </a:lnTo>
                  <a:lnTo>
                    <a:pt x="222" y="53"/>
                  </a:lnTo>
                  <a:lnTo>
                    <a:pt x="197" y="46"/>
                  </a:lnTo>
                  <a:lnTo>
                    <a:pt x="176" y="40"/>
                  </a:lnTo>
                  <a:lnTo>
                    <a:pt x="154" y="36"/>
                  </a:lnTo>
                  <a:lnTo>
                    <a:pt x="131" y="33"/>
                  </a:lnTo>
                  <a:lnTo>
                    <a:pt x="110" y="29"/>
                  </a:lnTo>
                  <a:lnTo>
                    <a:pt x="91" y="28"/>
                  </a:lnTo>
                  <a:lnTo>
                    <a:pt x="71" y="25"/>
                  </a:lnTo>
                  <a:lnTo>
                    <a:pt x="55" y="24"/>
                  </a:lnTo>
                  <a:lnTo>
                    <a:pt x="39" y="21"/>
                  </a:lnTo>
                  <a:lnTo>
                    <a:pt x="27" y="19"/>
                  </a:lnTo>
                  <a:lnTo>
                    <a:pt x="16" y="17"/>
                  </a:lnTo>
                  <a:lnTo>
                    <a:pt x="7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4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71"/>
            <p:cNvSpPr>
              <a:spLocks/>
            </p:cNvSpPr>
            <p:nvPr/>
          </p:nvSpPr>
          <p:spPr bwMode="auto">
            <a:xfrm>
              <a:off x="2752" y="2002"/>
              <a:ext cx="215" cy="190"/>
            </a:xfrm>
            <a:custGeom>
              <a:avLst/>
              <a:gdLst>
                <a:gd name="T0" fmla="*/ 60 w 215"/>
                <a:gd name="T1" fmla="*/ 34 h 190"/>
                <a:gd name="T2" fmla="*/ 46 w 215"/>
                <a:gd name="T3" fmla="*/ 22 h 190"/>
                <a:gd name="T4" fmla="*/ 63 w 215"/>
                <a:gd name="T5" fmla="*/ 4 h 190"/>
                <a:gd name="T6" fmla="*/ 81 w 215"/>
                <a:gd name="T7" fmla="*/ 0 h 190"/>
                <a:gd name="T8" fmla="*/ 98 w 215"/>
                <a:gd name="T9" fmla="*/ 1 h 190"/>
                <a:gd name="T10" fmla="*/ 113 w 215"/>
                <a:gd name="T11" fmla="*/ 8 h 190"/>
                <a:gd name="T12" fmla="*/ 117 w 215"/>
                <a:gd name="T13" fmla="*/ 26 h 190"/>
                <a:gd name="T14" fmla="*/ 112 w 215"/>
                <a:gd name="T15" fmla="*/ 46 h 190"/>
                <a:gd name="T16" fmla="*/ 103 w 215"/>
                <a:gd name="T17" fmla="*/ 61 h 190"/>
                <a:gd name="T18" fmla="*/ 102 w 215"/>
                <a:gd name="T19" fmla="*/ 75 h 190"/>
                <a:gd name="T20" fmla="*/ 112 w 215"/>
                <a:gd name="T21" fmla="*/ 94 h 190"/>
                <a:gd name="T22" fmla="*/ 126 w 215"/>
                <a:gd name="T23" fmla="*/ 119 h 190"/>
                <a:gd name="T24" fmla="*/ 141 w 215"/>
                <a:gd name="T25" fmla="*/ 142 h 190"/>
                <a:gd name="T26" fmla="*/ 158 w 215"/>
                <a:gd name="T27" fmla="*/ 150 h 190"/>
                <a:gd name="T28" fmla="*/ 177 w 215"/>
                <a:gd name="T29" fmla="*/ 133 h 190"/>
                <a:gd name="T30" fmla="*/ 190 w 215"/>
                <a:gd name="T31" fmla="*/ 107 h 190"/>
                <a:gd name="T32" fmla="*/ 194 w 215"/>
                <a:gd name="T33" fmla="*/ 87 h 190"/>
                <a:gd name="T34" fmla="*/ 191 w 215"/>
                <a:gd name="T35" fmla="*/ 65 h 190"/>
                <a:gd name="T36" fmla="*/ 177 w 215"/>
                <a:gd name="T37" fmla="*/ 62 h 190"/>
                <a:gd name="T38" fmla="*/ 162 w 215"/>
                <a:gd name="T39" fmla="*/ 68 h 190"/>
                <a:gd name="T40" fmla="*/ 159 w 215"/>
                <a:gd name="T41" fmla="*/ 51 h 190"/>
                <a:gd name="T42" fmla="*/ 165 w 215"/>
                <a:gd name="T43" fmla="*/ 33 h 190"/>
                <a:gd name="T44" fmla="*/ 177 w 215"/>
                <a:gd name="T45" fmla="*/ 19 h 190"/>
                <a:gd name="T46" fmla="*/ 202 w 215"/>
                <a:gd name="T47" fmla="*/ 30 h 190"/>
                <a:gd name="T48" fmla="*/ 213 w 215"/>
                <a:gd name="T49" fmla="*/ 41 h 190"/>
                <a:gd name="T50" fmla="*/ 201 w 215"/>
                <a:gd name="T51" fmla="*/ 55 h 190"/>
                <a:gd name="T52" fmla="*/ 208 w 215"/>
                <a:gd name="T53" fmla="*/ 76 h 190"/>
                <a:gd name="T54" fmla="*/ 212 w 215"/>
                <a:gd name="T55" fmla="*/ 93 h 190"/>
                <a:gd name="T56" fmla="*/ 212 w 215"/>
                <a:gd name="T57" fmla="*/ 110 h 190"/>
                <a:gd name="T58" fmla="*/ 202 w 215"/>
                <a:gd name="T59" fmla="*/ 125 h 190"/>
                <a:gd name="T60" fmla="*/ 184 w 215"/>
                <a:gd name="T61" fmla="*/ 143 h 190"/>
                <a:gd name="T62" fmla="*/ 181 w 215"/>
                <a:gd name="T63" fmla="*/ 171 h 190"/>
                <a:gd name="T64" fmla="*/ 179 w 215"/>
                <a:gd name="T65" fmla="*/ 189 h 190"/>
                <a:gd name="T66" fmla="*/ 166 w 215"/>
                <a:gd name="T67" fmla="*/ 186 h 190"/>
                <a:gd name="T68" fmla="*/ 149 w 215"/>
                <a:gd name="T69" fmla="*/ 183 h 190"/>
                <a:gd name="T70" fmla="*/ 127 w 215"/>
                <a:gd name="T71" fmla="*/ 181 h 190"/>
                <a:gd name="T72" fmla="*/ 110 w 215"/>
                <a:gd name="T73" fmla="*/ 181 h 190"/>
                <a:gd name="T74" fmla="*/ 92 w 215"/>
                <a:gd name="T75" fmla="*/ 182 h 190"/>
                <a:gd name="T76" fmla="*/ 74 w 215"/>
                <a:gd name="T77" fmla="*/ 179 h 190"/>
                <a:gd name="T78" fmla="*/ 53 w 215"/>
                <a:gd name="T79" fmla="*/ 170 h 190"/>
                <a:gd name="T80" fmla="*/ 31 w 215"/>
                <a:gd name="T81" fmla="*/ 151 h 190"/>
                <a:gd name="T82" fmla="*/ 5 w 215"/>
                <a:gd name="T83" fmla="*/ 157 h 190"/>
                <a:gd name="T84" fmla="*/ 0 w 215"/>
                <a:gd name="T85" fmla="*/ 135 h 190"/>
                <a:gd name="T86" fmla="*/ 5 w 215"/>
                <a:gd name="T87" fmla="*/ 107 h 190"/>
                <a:gd name="T88" fmla="*/ 24 w 215"/>
                <a:gd name="T89" fmla="*/ 104 h 190"/>
                <a:gd name="T90" fmla="*/ 41 w 215"/>
                <a:gd name="T91" fmla="*/ 108 h 190"/>
                <a:gd name="T92" fmla="*/ 59 w 215"/>
                <a:gd name="T93" fmla="*/ 117 h 190"/>
                <a:gd name="T94" fmla="*/ 45 w 215"/>
                <a:gd name="T95" fmla="*/ 138 h 190"/>
                <a:gd name="T96" fmla="*/ 59 w 215"/>
                <a:gd name="T97" fmla="*/ 151 h 190"/>
                <a:gd name="T98" fmla="*/ 78 w 215"/>
                <a:gd name="T99" fmla="*/ 160 h 190"/>
                <a:gd name="T100" fmla="*/ 98 w 215"/>
                <a:gd name="T101" fmla="*/ 164 h 190"/>
                <a:gd name="T102" fmla="*/ 113 w 215"/>
                <a:gd name="T103" fmla="*/ 167 h 190"/>
                <a:gd name="T104" fmla="*/ 126 w 215"/>
                <a:gd name="T105" fmla="*/ 163 h 190"/>
                <a:gd name="T106" fmla="*/ 124 w 215"/>
                <a:gd name="T107" fmla="*/ 150 h 190"/>
                <a:gd name="T108" fmla="*/ 116 w 215"/>
                <a:gd name="T109" fmla="*/ 133 h 190"/>
                <a:gd name="T110" fmla="*/ 103 w 215"/>
                <a:gd name="T111" fmla="*/ 112 h 190"/>
                <a:gd name="T112" fmla="*/ 91 w 215"/>
                <a:gd name="T113" fmla="*/ 93 h 190"/>
                <a:gd name="T114" fmla="*/ 81 w 215"/>
                <a:gd name="T115" fmla="*/ 82 h 190"/>
                <a:gd name="T116" fmla="*/ 77 w 215"/>
                <a:gd name="T117" fmla="*/ 67 h 190"/>
                <a:gd name="T118" fmla="*/ 90 w 215"/>
                <a:gd name="T119" fmla="*/ 57 h 190"/>
                <a:gd name="T120" fmla="*/ 99 w 215"/>
                <a:gd name="T121" fmla="*/ 40 h 190"/>
                <a:gd name="T122" fmla="*/ 88 w 215"/>
                <a:gd name="T123" fmla="*/ 33 h 190"/>
                <a:gd name="T124" fmla="*/ 73 w 215"/>
                <a:gd name="T125" fmla="*/ 3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190">
                  <a:moveTo>
                    <a:pt x="73" y="36"/>
                  </a:moveTo>
                  <a:lnTo>
                    <a:pt x="69" y="36"/>
                  </a:lnTo>
                  <a:lnTo>
                    <a:pt x="65" y="36"/>
                  </a:lnTo>
                  <a:lnTo>
                    <a:pt x="60" y="34"/>
                  </a:lnTo>
                  <a:lnTo>
                    <a:pt x="55" y="33"/>
                  </a:lnTo>
                  <a:lnTo>
                    <a:pt x="51" y="29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9" y="16"/>
                  </a:lnTo>
                  <a:lnTo>
                    <a:pt x="53" y="11"/>
                  </a:lnTo>
                  <a:lnTo>
                    <a:pt x="60" y="7"/>
                  </a:lnTo>
                  <a:lnTo>
                    <a:pt x="63" y="4"/>
                  </a:lnTo>
                  <a:lnTo>
                    <a:pt x="67" y="2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4" y="1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09" y="5"/>
                  </a:lnTo>
                  <a:lnTo>
                    <a:pt x="113" y="8"/>
                  </a:lnTo>
                  <a:lnTo>
                    <a:pt x="116" y="12"/>
                  </a:lnTo>
                  <a:lnTo>
                    <a:pt x="117" y="16"/>
                  </a:lnTo>
                  <a:lnTo>
                    <a:pt x="117" y="22"/>
                  </a:lnTo>
                  <a:lnTo>
                    <a:pt x="117" y="26"/>
                  </a:lnTo>
                  <a:lnTo>
                    <a:pt x="116" y="30"/>
                  </a:lnTo>
                  <a:lnTo>
                    <a:pt x="115" y="36"/>
                  </a:lnTo>
                  <a:lnTo>
                    <a:pt x="115" y="40"/>
                  </a:lnTo>
                  <a:lnTo>
                    <a:pt x="112" y="46"/>
                  </a:lnTo>
                  <a:lnTo>
                    <a:pt x="109" y="50"/>
                  </a:lnTo>
                  <a:lnTo>
                    <a:pt x="106" y="53"/>
                  </a:lnTo>
                  <a:lnTo>
                    <a:pt x="105" y="58"/>
                  </a:lnTo>
                  <a:lnTo>
                    <a:pt x="103" y="61"/>
                  </a:lnTo>
                  <a:lnTo>
                    <a:pt x="102" y="65"/>
                  </a:lnTo>
                  <a:lnTo>
                    <a:pt x="102" y="69"/>
                  </a:lnTo>
                  <a:lnTo>
                    <a:pt x="102" y="73"/>
                  </a:lnTo>
                  <a:lnTo>
                    <a:pt x="102" y="75"/>
                  </a:lnTo>
                  <a:lnTo>
                    <a:pt x="105" y="78"/>
                  </a:lnTo>
                  <a:lnTo>
                    <a:pt x="106" y="83"/>
                  </a:lnTo>
                  <a:lnTo>
                    <a:pt x="109" y="89"/>
                  </a:lnTo>
                  <a:lnTo>
                    <a:pt x="112" y="94"/>
                  </a:lnTo>
                  <a:lnTo>
                    <a:pt x="115" y="100"/>
                  </a:lnTo>
                  <a:lnTo>
                    <a:pt x="117" y="107"/>
                  </a:lnTo>
                  <a:lnTo>
                    <a:pt x="123" y="114"/>
                  </a:lnTo>
                  <a:lnTo>
                    <a:pt x="126" y="119"/>
                  </a:lnTo>
                  <a:lnTo>
                    <a:pt x="130" y="126"/>
                  </a:lnTo>
                  <a:lnTo>
                    <a:pt x="134" y="132"/>
                  </a:lnTo>
                  <a:lnTo>
                    <a:pt x="138" y="138"/>
                  </a:lnTo>
                  <a:lnTo>
                    <a:pt x="141" y="142"/>
                  </a:lnTo>
                  <a:lnTo>
                    <a:pt x="145" y="146"/>
                  </a:lnTo>
                  <a:lnTo>
                    <a:pt x="149" y="149"/>
                  </a:lnTo>
                  <a:lnTo>
                    <a:pt x="152" y="150"/>
                  </a:lnTo>
                  <a:lnTo>
                    <a:pt x="158" y="150"/>
                  </a:lnTo>
                  <a:lnTo>
                    <a:pt x="162" y="149"/>
                  </a:lnTo>
                  <a:lnTo>
                    <a:pt x="168" y="144"/>
                  </a:lnTo>
                  <a:lnTo>
                    <a:pt x="173" y="140"/>
                  </a:lnTo>
                  <a:lnTo>
                    <a:pt x="177" y="133"/>
                  </a:lnTo>
                  <a:lnTo>
                    <a:pt x="181" y="126"/>
                  </a:lnTo>
                  <a:lnTo>
                    <a:pt x="186" y="118"/>
                  </a:lnTo>
                  <a:lnTo>
                    <a:pt x="190" y="111"/>
                  </a:lnTo>
                  <a:lnTo>
                    <a:pt x="190" y="107"/>
                  </a:lnTo>
                  <a:lnTo>
                    <a:pt x="191" y="103"/>
                  </a:lnTo>
                  <a:lnTo>
                    <a:pt x="191" y="99"/>
                  </a:lnTo>
                  <a:lnTo>
                    <a:pt x="193" y="96"/>
                  </a:lnTo>
                  <a:lnTo>
                    <a:pt x="194" y="87"/>
                  </a:lnTo>
                  <a:lnTo>
                    <a:pt x="195" y="82"/>
                  </a:lnTo>
                  <a:lnTo>
                    <a:pt x="194" y="75"/>
                  </a:lnTo>
                  <a:lnTo>
                    <a:pt x="194" y="69"/>
                  </a:lnTo>
                  <a:lnTo>
                    <a:pt x="191" y="65"/>
                  </a:lnTo>
                  <a:lnTo>
                    <a:pt x="190" y="62"/>
                  </a:lnTo>
                  <a:lnTo>
                    <a:pt x="187" y="61"/>
                  </a:lnTo>
                  <a:lnTo>
                    <a:pt x="183" y="61"/>
                  </a:lnTo>
                  <a:lnTo>
                    <a:pt x="177" y="62"/>
                  </a:lnTo>
                  <a:lnTo>
                    <a:pt x="173" y="64"/>
                  </a:lnTo>
                  <a:lnTo>
                    <a:pt x="169" y="65"/>
                  </a:lnTo>
                  <a:lnTo>
                    <a:pt x="165" y="68"/>
                  </a:lnTo>
                  <a:lnTo>
                    <a:pt x="162" y="68"/>
                  </a:lnTo>
                  <a:lnTo>
                    <a:pt x="161" y="67"/>
                  </a:lnTo>
                  <a:lnTo>
                    <a:pt x="158" y="62"/>
                  </a:lnTo>
                  <a:lnTo>
                    <a:pt x="159" y="57"/>
                  </a:lnTo>
                  <a:lnTo>
                    <a:pt x="159" y="51"/>
                  </a:lnTo>
                  <a:lnTo>
                    <a:pt x="161" y="48"/>
                  </a:lnTo>
                  <a:lnTo>
                    <a:pt x="161" y="44"/>
                  </a:lnTo>
                  <a:lnTo>
                    <a:pt x="162" y="40"/>
                  </a:lnTo>
                  <a:lnTo>
                    <a:pt x="165" y="33"/>
                  </a:lnTo>
                  <a:lnTo>
                    <a:pt x="168" y="26"/>
                  </a:lnTo>
                  <a:lnTo>
                    <a:pt x="172" y="22"/>
                  </a:lnTo>
                  <a:lnTo>
                    <a:pt x="174" y="21"/>
                  </a:lnTo>
                  <a:lnTo>
                    <a:pt x="177" y="19"/>
                  </a:lnTo>
                  <a:lnTo>
                    <a:pt x="183" y="22"/>
                  </a:lnTo>
                  <a:lnTo>
                    <a:pt x="188" y="23"/>
                  </a:lnTo>
                  <a:lnTo>
                    <a:pt x="197" y="28"/>
                  </a:lnTo>
                  <a:lnTo>
                    <a:pt x="202" y="30"/>
                  </a:lnTo>
                  <a:lnTo>
                    <a:pt x="208" y="34"/>
                  </a:lnTo>
                  <a:lnTo>
                    <a:pt x="212" y="37"/>
                  </a:lnTo>
                  <a:lnTo>
                    <a:pt x="215" y="40"/>
                  </a:lnTo>
                  <a:lnTo>
                    <a:pt x="213" y="41"/>
                  </a:lnTo>
                  <a:lnTo>
                    <a:pt x="209" y="46"/>
                  </a:lnTo>
                  <a:lnTo>
                    <a:pt x="202" y="48"/>
                  </a:lnTo>
                  <a:lnTo>
                    <a:pt x="201" y="53"/>
                  </a:lnTo>
                  <a:lnTo>
                    <a:pt x="201" y="55"/>
                  </a:lnTo>
                  <a:lnTo>
                    <a:pt x="202" y="61"/>
                  </a:lnTo>
                  <a:lnTo>
                    <a:pt x="204" y="65"/>
                  </a:lnTo>
                  <a:lnTo>
                    <a:pt x="208" y="73"/>
                  </a:lnTo>
                  <a:lnTo>
                    <a:pt x="208" y="76"/>
                  </a:lnTo>
                  <a:lnTo>
                    <a:pt x="209" y="80"/>
                  </a:lnTo>
                  <a:lnTo>
                    <a:pt x="211" y="85"/>
                  </a:lnTo>
                  <a:lnTo>
                    <a:pt x="212" y="89"/>
                  </a:lnTo>
                  <a:lnTo>
                    <a:pt x="212" y="93"/>
                  </a:lnTo>
                  <a:lnTo>
                    <a:pt x="212" y="97"/>
                  </a:lnTo>
                  <a:lnTo>
                    <a:pt x="212" y="101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11" y="114"/>
                  </a:lnTo>
                  <a:lnTo>
                    <a:pt x="209" y="117"/>
                  </a:lnTo>
                  <a:lnTo>
                    <a:pt x="208" y="121"/>
                  </a:lnTo>
                  <a:lnTo>
                    <a:pt x="202" y="125"/>
                  </a:lnTo>
                  <a:lnTo>
                    <a:pt x="198" y="131"/>
                  </a:lnTo>
                  <a:lnTo>
                    <a:pt x="193" y="133"/>
                  </a:lnTo>
                  <a:lnTo>
                    <a:pt x="188" y="138"/>
                  </a:lnTo>
                  <a:lnTo>
                    <a:pt x="184" y="143"/>
                  </a:lnTo>
                  <a:lnTo>
                    <a:pt x="183" y="150"/>
                  </a:lnTo>
                  <a:lnTo>
                    <a:pt x="181" y="157"/>
                  </a:lnTo>
                  <a:lnTo>
                    <a:pt x="181" y="164"/>
                  </a:lnTo>
                  <a:lnTo>
                    <a:pt x="181" y="171"/>
                  </a:lnTo>
                  <a:lnTo>
                    <a:pt x="181" y="177"/>
                  </a:lnTo>
                  <a:lnTo>
                    <a:pt x="180" y="182"/>
                  </a:lnTo>
                  <a:lnTo>
                    <a:pt x="180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74" y="189"/>
                  </a:lnTo>
                  <a:lnTo>
                    <a:pt x="169" y="188"/>
                  </a:lnTo>
                  <a:lnTo>
                    <a:pt x="166" y="186"/>
                  </a:lnTo>
                  <a:lnTo>
                    <a:pt x="162" y="186"/>
                  </a:lnTo>
                  <a:lnTo>
                    <a:pt x="158" y="185"/>
                  </a:lnTo>
                  <a:lnTo>
                    <a:pt x="154" y="185"/>
                  </a:lnTo>
                  <a:lnTo>
                    <a:pt x="149" y="183"/>
                  </a:lnTo>
                  <a:lnTo>
                    <a:pt x="145" y="182"/>
                  </a:lnTo>
                  <a:lnTo>
                    <a:pt x="140" y="181"/>
                  </a:lnTo>
                  <a:lnTo>
                    <a:pt x="136" y="181"/>
                  </a:lnTo>
                  <a:lnTo>
                    <a:pt x="127" y="181"/>
                  </a:lnTo>
                  <a:lnTo>
                    <a:pt x="122" y="181"/>
                  </a:lnTo>
                  <a:lnTo>
                    <a:pt x="117" y="181"/>
                  </a:lnTo>
                  <a:lnTo>
                    <a:pt x="115" y="181"/>
                  </a:lnTo>
                  <a:lnTo>
                    <a:pt x="110" y="181"/>
                  </a:lnTo>
                  <a:lnTo>
                    <a:pt x="106" y="182"/>
                  </a:lnTo>
                  <a:lnTo>
                    <a:pt x="102" y="182"/>
                  </a:lnTo>
                  <a:lnTo>
                    <a:pt x="98" y="182"/>
                  </a:lnTo>
                  <a:lnTo>
                    <a:pt x="92" y="182"/>
                  </a:lnTo>
                  <a:lnTo>
                    <a:pt x="88" y="182"/>
                  </a:lnTo>
                  <a:lnTo>
                    <a:pt x="84" y="181"/>
                  </a:lnTo>
                  <a:lnTo>
                    <a:pt x="78" y="179"/>
                  </a:lnTo>
                  <a:lnTo>
                    <a:pt x="74" y="179"/>
                  </a:lnTo>
                  <a:lnTo>
                    <a:pt x="71" y="178"/>
                  </a:lnTo>
                  <a:lnTo>
                    <a:pt x="63" y="175"/>
                  </a:lnTo>
                  <a:lnTo>
                    <a:pt x="59" y="174"/>
                  </a:lnTo>
                  <a:lnTo>
                    <a:pt x="53" y="170"/>
                  </a:lnTo>
                  <a:lnTo>
                    <a:pt x="48" y="167"/>
                  </a:lnTo>
                  <a:lnTo>
                    <a:pt x="44" y="161"/>
                  </a:lnTo>
                  <a:lnTo>
                    <a:pt x="39" y="158"/>
                  </a:lnTo>
                  <a:lnTo>
                    <a:pt x="31" y="151"/>
                  </a:lnTo>
                  <a:lnTo>
                    <a:pt x="26" y="150"/>
                  </a:lnTo>
                  <a:lnTo>
                    <a:pt x="19" y="151"/>
                  </a:lnTo>
                  <a:lnTo>
                    <a:pt x="12" y="156"/>
                  </a:lnTo>
                  <a:lnTo>
                    <a:pt x="5" y="157"/>
                  </a:lnTo>
                  <a:lnTo>
                    <a:pt x="2" y="154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3" y="112"/>
                  </a:lnTo>
                  <a:lnTo>
                    <a:pt x="5" y="107"/>
                  </a:lnTo>
                  <a:lnTo>
                    <a:pt x="9" y="105"/>
                  </a:lnTo>
                  <a:lnTo>
                    <a:pt x="13" y="104"/>
                  </a:lnTo>
                  <a:lnTo>
                    <a:pt x="20" y="104"/>
                  </a:lnTo>
                  <a:lnTo>
                    <a:pt x="24" y="104"/>
                  </a:lnTo>
                  <a:lnTo>
                    <a:pt x="28" y="105"/>
                  </a:lnTo>
                  <a:lnTo>
                    <a:pt x="32" y="107"/>
                  </a:lnTo>
                  <a:lnTo>
                    <a:pt x="38" y="108"/>
                  </a:lnTo>
                  <a:lnTo>
                    <a:pt x="41" y="108"/>
                  </a:lnTo>
                  <a:lnTo>
                    <a:pt x="45" y="110"/>
                  </a:lnTo>
                  <a:lnTo>
                    <a:pt x="49" y="111"/>
                  </a:lnTo>
                  <a:lnTo>
                    <a:pt x="53" y="114"/>
                  </a:lnTo>
                  <a:lnTo>
                    <a:pt x="59" y="117"/>
                  </a:lnTo>
                  <a:lnTo>
                    <a:pt x="62" y="121"/>
                  </a:lnTo>
                  <a:lnTo>
                    <a:pt x="56" y="125"/>
                  </a:lnTo>
                  <a:lnTo>
                    <a:pt x="51" y="132"/>
                  </a:lnTo>
                  <a:lnTo>
                    <a:pt x="45" y="138"/>
                  </a:lnTo>
                  <a:lnTo>
                    <a:pt x="45" y="143"/>
                  </a:lnTo>
                  <a:lnTo>
                    <a:pt x="48" y="146"/>
                  </a:lnTo>
                  <a:lnTo>
                    <a:pt x="52" y="149"/>
                  </a:lnTo>
                  <a:lnTo>
                    <a:pt x="59" y="151"/>
                  </a:lnTo>
                  <a:lnTo>
                    <a:pt x="66" y="156"/>
                  </a:lnTo>
                  <a:lnTo>
                    <a:pt x="70" y="157"/>
                  </a:lnTo>
                  <a:lnTo>
                    <a:pt x="74" y="158"/>
                  </a:lnTo>
                  <a:lnTo>
                    <a:pt x="78" y="160"/>
                  </a:lnTo>
                  <a:lnTo>
                    <a:pt x="84" y="161"/>
                  </a:lnTo>
                  <a:lnTo>
                    <a:pt x="88" y="163"/>
                  </a:lnTo>
                  <a:lnTo>
                    <a:pt x="92" y="164"/>
                  </a:lnTo>
                  <a:lnTo>
                    <a:pt x="98" y="164"/>
                  </a:lnTo>
                  <a:lnTo>
                    <a:pt x="102" y="167"/>
                  </a:lnTo>
                  <a:lnTo>
                    <a:pt x="106" y="167"/>
                  </a:lnTo>
                  <a:lnTo>
                    <a:pt x="110" y="167"/>
                  </a:lnTo>
                  <a:lnTo>
                    <a:pt x="113" y="167"/>
                  </a:lnTo>
                  <a:lnTo>
                    <a:pt x="116" y="167"/>
                  </a:lnTo>
                  <a:lnTo>
                    <a:pt x="120" y="167"/>
                  </a:lnTo>
                  <a:lnTo>
                    <a:pt x="124" y="165"/>
                  </a:lnTo>
                  <a:lnTo>
                    <a:pt x="126" y="163"/>
                  </a:lnTo>
                  <a:lnTo>
                    <a:pt x="127" y="161"/>
                  </a:lnTo>
                  <a:lnTo>
                    <a:pt x="126" y="157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24" y="147"/>
                  </a:lnTo>
                  <a:lnTo>
                    <a:pt x="122" y="143"/>
                  </a:lnTo>
                  <a:lnTo>
                    <a:pt x="120" y="139"/>
                  </a:lnTo>
                  <a:lnTo>
                    <a:pt x="116" y="133"/>
                  </a:lnTo>
                  <a:lnTo>
                    <a:pt x="113" y="129"/>
                  </a:lnTo>
                  <a:lnTo>
                    <a:pt x="110" y="124"/>
                  </a:lnTo>
                  <a:lnTo>
                    <a:pt x="108" y="118"/>
                  </a:lnTo>
                  <a:lnTo>
                    <a:pt x="103" y="112"/>
                  </a:lnTo>
                  <a:lnTo>
                    <a:pt x="101" y="107"/>
                  </a:lnTo>
                  <a:lnTo>
                    <a:pt x="97" y="101"/>
                  </a:lnTo>
                  <a:lnTo>
                    <a:pt x="94" y="97"/>
                  </a:lnTo>
                  <a:lnTo>
                    <a:pt x="91" y="93"/>
                  </a:lnTo>
                  <a:lnTo>
                    <a:pt x="88" y="89"/>
                  </a:lnTo>
                  <a:lnTo>
                    <a:pt x="85" y="87"/>
                  </a:lnTo>
                  <a:lnTo>
                    <a:pt x="84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7" y="75"/>
                  </a:lnTo>
                  <a:lnTo>
                    <a:pt x="77" y="71"/>
                  </a:lnTo>
                  <a:lnTo>
                    <a:pt x="77" y="67"/>
                  </a:lnTo>
                  <a:lnTo>
                    <a:pt x="78" y="64"/>
                  </a:lnTo>
                  <a:lnTo>
                    <a:pt x="80" y="61"/>
                  </a:lnTo>
                  <a:lnTo>
                    <a:pt x="85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99" y="40"/>
                  </a:lnTo>
                  <a:lnTo>
                    <a:pt x="99" y="34"/>
                  </a:lnTo>
                  <a:lnTo>
                    <a:pt x="97" y="33"/>
                  </a:lnTo>
                  <a:lnTo>
                    <a:pt x="92" y="33"/>
                  </a:lnTo>
                  <a:lnTo>
                    <a:pt x="88" y="33"/>
                  </a:lnTo>
                  <a:lnTo>
                    <a:pt x="84" y="33"/>
                  </a:lnTo>
                  <a:lnTo>
                    <a:pt x="80" y="33"/>
                  </a:lnTo>
                  <a:lnTo>
                    <a:pt x="76" y="34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F7E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72"/>
            <p:cNvSpPr>
              <a:spLocks/>
            </p:cNvSpPr>
            <p:nvPr/>
          </p:nvSpPr>
          <p:spPr bwMode="auto">
            <a:xfrm>
              <a:off x="2175" y="1954"/>
              <a:ext cx="317" cy="85"/>
            </a:xfrm>
            <a:custGeom>
              <a:avLst/>
              <a:gdLst>
                <a:gd name="T0" fmla="*/ 307 w 317"/>
                <a:gd name="T1" fmla="*/ 0 h 85"/>
                <a:gd name="T2" fmla="*/ 305 w 317"/>
                <a:gd name="T3" fmla="*/ 0 h 85"/>
                <a:gd name="T4" fmla="*/ 295 w 317"/>
                <a:gd name="T5" fmla="*/ 2 h 85"/>
                <a:gd name="T6" fmla="*/ 281 w 317"/>
                <a:gd name="T7" fmla="*/ 5 h 85"/>
                <a:gd name="T8" fmla="*/ 264 w 317"/>
                <a:gd name="T9" fmla="*/ 9 h 85"/>
                <a:gd name="T10" fmla="*/ 242 w 317"/>
                <a:gd name="T11" fmla="*/ 13 h 85"/>
                <a:gd name="T12" fmla="*/ 218 w 317"/>
                <a:gd name="T13" fmla="*/ 18 h 85"/>
                <a:gd name="T14" fmla="*/ 192 w 317"/>
                <a:gd name="T15" fmla="*/ 24 h 85"/>
                <a:gd name="T16" fmla="*/ 165 w 317"/>
                <a:gd name="T17" fmla="*/ 31 h 85"/>
                <a:gd name="T18" fmla="*/ 138 w 317"/>
                <a:gd name="T19" fmla="*/ 35 h 85"/>
                <a:gd name="T20" fmla="*/ 111 w 317"/>
                <a:gd name="T21" fmla="*/ 41 h 85"/>
                <a:gd name="T22" fmla="*/ 87 w 317"/>
                <a:gd name="T23" fmla="*/ 48 h 85"/>
                <a:gd name="T24" fmla="*/ 65 w 317"/>
                <a:gd name="T25" fmla="*/ 53 h 85"/>
                <a:gd name="T26" fmla="*/ 46 w 317"/>
                <a:gd name="T27" fmla="*/ 57 h 85"/>
                <a:gd name="T28" fmla="*/ 30 w 317"/>
                <a:gd name="T29" fmla="*/ 63 h 85"/>
                <a:gd name="T30" fmla="*/ 19 w 317"/>
                <a:gd name="T31" fmla="*/ 67 h 85"/>
                <a:gd name="T32" fmla="*/ 15 w 317"/>
                <a:gd name="T33" fmla="*/ 70 h 85"/>
                <a:gd name="T34" fmla="*/ 9 w 317"/>
                <a:gd name="T35" fmla="*/ 73 h 85"/>
                <a:gd name="T36" fmla="*/ 5 w 317"/>
                <a:gd name="T37" fmla="*/ 76 h 85"/>
                <a:gd name="T38" fmla="*/ 3 w 317"/>
                <a:gd name="T39" fmla="*/ 78 h 85"/>
                <a:gd name="T40" fmla="*/ 1 w 317"/>
                <a:gd name="T41" fmla="*/ 81 h 85"/>
                <a:gd name="T42" fmla="*/ 0 w 317"/>
                <a:gd name="T43" fmla="*/ 82 h 85"/>
                <a:gd name="T44" fmla="*/ 3 w 317"/>
                <a:gd name="T45" fmla="*/ 84 h 85"/>
                <a:gd name="T46" fmla="*/ 7 w 317"/>
                <a:gd name="T47" fmla="*/ 84 h 85"/>
                <a:gd name="T48" fmla="*/ 12 w 317"/>
                <a:gd name="T49" fmla="*/ 85 h 85"/>
                <a:gd name="T50" fmla="*/ 18 w 317"/>
                <a:gd name="T51" fmla="*/ 84 h 85"/>
                <a:gd name="T52" fmla="*/ 25 w 317"/>
                <a:gd name="T53" fmla="*/ 82 h 85"/>
                <a:gd name="T54" fmla="*/ 36 w 317"/>
                <a:gd name="T55" fmla="*/ 81 h 85"/>
                <a:gd name="T56" fmla="*/ 48 w 317"/>
                <a:gd name="T57" fmla="*/ 78 h 85"/>
                <a:gd name="T58" fmla="*/ 61 w 317"/>
                <a:gd name="T59" fmla="*/ 76 h 85"/>
                <a:gd name="T60" fmla="*/ 76 w 317"/>
                <a:gd name="T61" fmla="*/ 73 h 85"/>
                <a:gd name="T62" fmla="*/ 93 w 317"/>
                <a:gd name="T63" fmla="*/ 69 h 85"/>
                <a:gd name="T64" fmla="*/ 110 w 317"/>
                <a:gd name="T65" fmla="*/ 66 h 85"/>
                <a:gd name="T66" fmla="*/ 126 w 317"/>
                <a:gd name="T67" fmla="*/ 62 h 85"/>
                <a:gd name="T68" fmla="*/ 143 w 317"/>
                <a:gd name="T69" fmla="*/ 57 h 85"/>
                <a:gd name="T70" fmla="*/ 160 w 317"/>
                <a:gd name="T71" fmla="*/ 52 h 85"/>
                <a:gd name="T72" fmla="*/ 178 w 317"/>
                <a:gd name="T73" fmla="*/ 49 h 85"/>
                <a:gd name="T74" fmla="*/ 192 w 317"/>
                <a:gd name="T75" fmla="*/ 45 h 85"/>
                <a:gd name="T76" fmla="*/ 206 w 317"/>
                <a:gd name="T77" fmla="*/ 41 h 85"/>
                <a:gd name="T78" fmla="*/ 218 w 317"/>
                <a:gd name="T79" fmla="*/ 38 h 85"/>
                <a:gd name="T80" fmla="*/ 229 w 317"/>
                <a:gd name="T81" fmla="*/ 35 h 85"/>
                <a:gd name="T82" fmla="*/ 236 w 317"/>
                <a:gd name="T83" fmla="*/ 32 h 85"/>
                <a:gd name="T84" fmla="*/ 246 w 317"/>
                <a:gd name="T85" fmla="*/ 30 h 85"/>
                <a:gd name="T86" fmla="*/ 254 w 317"/>
                <a:gd name="T87" fmla="*/ 27 h 85"/>
                <a:gd name="T88" fmla="*/ 263 w 317"/>
                <a:gd name="T89" fmla="*/ 25 h 85"/>
                <a:gd name="T90" fmla="*/ 270 w 317"/>
                <a:gd name="T91" fmla="*/ 24 h 85"/>
                <a:gd name="T92" fmla="*/ 278 w 317"/>
                <a:gd name="T93" fmla="*/ 23 h 85"/>
                <a:gd name="T94" fmla="*/ 285 w 317"/>
                <a:gd name="T95" fmla="*/ 21 h 85"/>
                <a:gd name="T96" fmla="*/ 292 w 317"/>
                <a:gd name="T97" fmla="*/ 21 h 85"/>
                <a:gd name="T98" fmla="*/ 296 w 317"/>
                <a:gd name="T99" fmla="*/ 20 h 85"/>
                <a:gd name="T100" fmla="*/ 302 w 317"/>
                <a:gd name="T101" fmla="*/ 18 h 85"/>
                <a:gd name="T102" fmla="*/ 306 w 317"/>
                <a:gd name="T103" fmla="*/ 17 h 85"/>
                <a:gd name="T104" fmla="*/ 310 w 317"/>
                <a:gd name="T105" fmla="*/ 17 h 85"/>
                <a:gd name="T106" fmla="*/ 316 w 317"/>
                <a:gd name="T107" fmla="*/ 17 h 85"/>
                <a:gd name="T108" fmla="*/ 317 w 317"/>
                <a:gd name="T109" fmla="*/ 17 h 85"/>
                <a:gd name="T110" fmla="*/ 307 w 317"/>
                <a:gd name="T111" fmla="*/ 0 h 85"/>
                <a:gd name="T112" fmla="*/ 307 w 317"/>
                <a:gd name="T1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7" h="85">
                  <a:moveTo>
                    <a:pt x="307" y="0"/>
                  </a:moveTo>
                  <a:lnTo>
                    <a:pt x="305" y="0"/>
                  </a:lnTo>
                  <a:lnTo>
                    <a:pt x="295" y="2"/>
                  </a:lnTo>
                  <a:lnTo>
                    <a:pt x="281" y="5"/>
                  </a:lnTo>
                  <a:lnTo>
                    <a:pt x="264" y="9"/>
                  </a:lnTo>
                  <a:lnTo>
                    <a:pt x="242" y="13"/>
                  </a:lnTo>
                  <a:lnTo>
                    <a:pt x="218" y="18"/>
                  </a:lnTo>
                  <a:lnTo>
                    <a:pt x="192" y="24"/>
                  </a:lnTo>
                  <a:lnTo>
                    <a:pt x="165" y="31"/>
                  </a:lnTo>
                  <a:lnTo>
                    <a:pt x="138" y="35"/>
                  </a:lnTo>
                  <a:lnTo>
                    <a:pt x="111" y="41"/>
                  </a:lnTo>
                  <a:lnTo>
                    <a:pt x="87" y="48"/>
                  </a:lnTo>
                  <a:lnTo>
                    <a:pt x="65" y="53"/>
                  </a:lnTo>
                  <a:lnTo>
                    <a:pt x="46" y="57"/>
                  </a:lnTo>
                  <a:lnTo>
                    <a:pt x="30" y="63"/>
                  </a:lnTo>
                  <a:lnTo>
                    <a:pt x="19" y="67"/>
                  </a:lnTo>
                  <a:lnTo>
                    <a:pt x="15" y="70"/>
                  </a:lnTo>
                  <a:lnTo>
                    <a:pt x="9" y="73"/>
                  </a:lnTo>
                  <a:lnTo>
                    <a:pt x="5" y="76"/>
                  </a:lnTo>
                  <a:lnTo>
                    <a:pt x="3" y="78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3" y="84"/>
                  </a:lnTo>
                  <a:lnTo>
                    <a:pt x="7" y="84"/>
                  </a:lnTo>
                  <a:lnTo>
                    <a:pt x="12" y="85"/>
                  </a:lnTo>
                  <a:lnTo>
                    <a:pt x="18" y="84"/>
                  </a:lnTo>
                  <a:lnTo>
                    <a:pt x="25" y="82"/>
                  </a:lnTo>
                  <a:lnTo>
                    <a:pt x="36" y="81"/>
                  </a:lnTo>
                  <a:lnTo>
                    <a:pt x="48" y="78"/>
                  </a:lnTo>
                  <a:lnTo>
                    <a:pt x="61" y="76"/>
                  </a:lnTo>
                  <a:lnTo>
                    <a:pt x="76" y="73"/>
                  </a:lnTo>
                  <a:lnTo>
                    <a:pt x="93" y="69"/>
                  </a:lnTo>
                  <a:lnTo>
                    <a:pt x="110" y="66"/>
                  </a:lnTo>
                  <a:lnTo>
                    <a:pt x="126" y="62"/>
                  </a:lnTo>
                  <a:lnTo>
                    <a:pt x="143" y="57"/>
                  </a:lnTo>
                  <a:lnTo>
                    <a:pt x="160" y="52"/>
                  </a:lnTo>
                  <a:lnTo>
                    <a:pt x="178" y="49"/>
                  </a:lnTo>
                  <a:lnTo>
                    <a:pt x="192" y="45"/>
                  </a:lnTo>
                  <a:lnTo>
                    <a:pt x="206" y="41"/>
                  </a:lnTo>
                  <a:lnTo>
                    <a:pt x="218" y="38"/>
                  </a:lnTo>
                  <a:lnTo>
                    <a:pt x="229" y="35"/>
                  </a:lnTo>
                  <a:lnTo>
                    <a:pt x="236" y="32"/>
                  </a:lnTo>
                  <a:lnTo>
                    <a:pt x="246" y="30"/>
                  </a:lnTo>
                  <a:lnTo>
                    <a:pt x="254" y="27"/>
                  </a:lnTo>
                  <a:lnTo>
                    <a:pt x="263" y="25"/>
                  </a:lnTo>
                  <a:lnTo>
                    <a:pt x="270" y="24"/>
                  </a:lnTo>
                  <a:lnTo>
                    <a:pt x="278" y="23"/>
                  </a:lnTo>
                  <a:lnTo>
                    <a:pt x="285" y="21"/>
                  </a:lnTo>
                  <a:lnTo>
                    <a:pt x="292" y="21"/>
                  </a:lnTo>
                  <a:lnTo>
                    <a:pt x="296" y="20"/>
                  </a:lnTo>
                  <a:lnTo>
                    <a:pt x="302" y="18"/>
                  </a:lnTo>
                  <a:lnTo>
                    <a:pt x="306" y="17"/>
                  </a:lnTo>
                  <a:lnTo>
                    <a:pt x="310" y="17"/>
                  </a:lnTo>
                  <a:lnTo>
                    <a:pt x="316" y="17"/>
                  </a:lnTo>
                  <a:lnTo>
                    <a:pt x="317" y="17"/>
                  </a:lnTo>
                  <a:lnTo>
                    <a:pt x="307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auto">
            <a:xfrm>
              <a:off x="1991" y="1007"/>
              <a:ext cx="601" cy="1126"/>
            </a:xfrm>
            <a:custGeom>
              <a:avLst/>
              <a:gdLst>
                <a:gd name="T0" fmla="*/ 537 w 601"/>
                <a:gd name="T1" fmla="*/ 1121 h 1126"/>
                <a:gd name="T2" fmla="*/ 530 w 601"/>
                <a:gd name="T3" fmla="*/ 1095 h 1126"/>
                <a:gd name="T4" fmla="*/ 516 w 601"/>
                <a:gd name="T5" fmla="*/ 1048 h 1126"/>
                <a:gd name="T6" fmla="*/ 497 w 601"/>
                <a:gd name="T7" fmla="*/ 982 h 1126"/>
                <a:gd name="T8" fmla="*/ 471 w 601"/>
                <a:gd name="T9" fmla="*/ 901 h 1126"/>
                <a:gd name="T10" fmla="*/ 440 w 601"/>
                <a:gd name="T11" fmla="*/ 811 h 1126"/>
                <a:gd name="T12" fmla="*/ 404 w 601"/>
                <a:gd name="T13" fmla="*/ 712 h 1126"/>
                <a:gd name="T14" fmla="*/ 363 w 601"/>
                <a:gd name="T15" fmla="*/ 609 h 1126"/>
                <a:gd name="T16" fmla="*/ 317 w 601"/>
                <a:gd name="T17" fmla="*/ 507 h 1126"/>
                <a:gd name="T18" fmla="*/ 270 w 601"/>
                <a:gd name="T19" fmla="*/ 413 h 1126"/>
                <a:gd name="T20" fmla="*/ 221 w 601"/>
                <a:gd name="T21" fmla="*/ 330 h 1126"/>
                <a:gd name="T22" fmla="*/ 177 w 601"/>
                <a:gd name="T23" fmla="*/ 257 h 1126"/>
                <a:gd name="T24" fmla="*/ 134 w 601"/>
                <a:gd name="T25" fmla="*/ 194 h 1126"/>
                <a:gd name="T26" fmla="*/ 96 w 601"/>
                <a:gd name="T27" fmla="*/ 143 h 1126"/>
                <a:gd name="T28" fmla="*/ 67 w 601"/>
                <a:gd name="T29" fmla="*/ 101 h 1126"/>
                <a:gd name="T30" fmla="*/ 43 w 601"/>
                <a:gd name="T31" fmla="*/ 71 h 1126"/>
                <a:gd name="T32" fmla="*/ 29 w 601"/>
                <a:gd name="T33" fmla="*/ 51 h 1126"/>
                <a:gd name="T34" fmla="*/ 17 w 601"/>
                <a:gd name="T35" fmla="*/ 34 h 1126"/>
                <a:gd name="T36" fmla="*/ 8 w 601"/>
                <a:gd name="T37" fmla="*/ 20 h 1126"/>
                <a:gd name="T38" fmla="*/ 3 w 601"/>
                <a:gd name="T39" fmla="*/ 9 h 1126"/>
                <a:gd name="T40" fmla="*/ 0 w 601"/>
                <a:gd name="T41" fmla="*/ 0 h 1126"/>
                <a:gd name="T42" fmla="*/ 8 w 601"/>
                <a:gd name="T43" fmla="*/ 2 h 1126"/>
                <a:gd name="T44" fmla="*/ 19 w 601"/>
                <a:gd name="T45" fmla="*/ 9 h 1126"/>
                <a:gd name="T46" fmla="*/ 35 w 601"/>
                <a:gd name="T47" fmla="*/ 23 h 1126"/>
                <a:gd name="T48" fmla="*/ 57 w 601"/>
                <a:gd name="T49" fmla="*/ 45 h 1126"/>
                <a:gd name="T50" fmla="*/ 82 w 601"/>
                <a:gd name="T51" fmla="*/ 74 h 1126"/>
                <a:gd name="T52" fmla="*/ 111 w 601"/>
                <a:gd name="T53" fmla="*/ 112 h 1126"/>
                <a:gd name="T54" fmla="*/ 145 w 601"/>
                <a:gd name="T55" fmla="*/ 155 h 1126"/>
                <a:gd name="T56" fmla="*/ 180 w 601"/>
                <a:gd name="T57" fmla="*/ 202 h 1126"/>
                <a:gd name="T58" fmla="*/ 219 w 601"/>
                <a:gd name="T59" fmla="*/ 254 h 1126"/>
                <a:gd name="T60" fmla="*/ 258 w 601"/>
                <a:gd name="T61" fmla="*/ 310 h 1126"/>
                <a:gd name="T62" fmla="*/ 299 w 601"/>
                <a:gd name="T63" fmla="*/ 365 h 1126"/>
                <a:gd name="T64" fmla="*/ 338 w 601"/>
                <a:gd name="T65" fmla="*/ 427 h 1126"/>
                <a:gd name="T66" fmla="*/ 376 w 601"/>
                <a:gd name="T67" fmla="*/ 489 h 1126"/>
                <a:gd name="T68" fmla="*/ 411 w 601"/>
                <a:gd name="T69" fmla="*/ 553 h 1126"/>
                <a:gd name="T70" fmla="*/ 443 w 601"/>
                <a:gd name="T71" fmla="*/ 616 h 1126"/>
                <a:gd name="T72" fmla="*/ 471 w 601"/>
                <a:gd name="T73" fmla="*/ 677 h 1126"/>
                <a:gd name="T74" fmla="*/ 494 w 601"/>
                <a:gd name="T75" fmla="*/ 736 h 1126"/>
                <a:gd name="T76" fmla="*/ 515 w 601"/>
                <a:gd name="T77" fmla="*/ 790 h 1126"/>
                <a:gd name="T78" fmla="*/ 530 w 601"/>
                <a:gd name="T79" fmla="*/ 840 h 1126"/>
                <a:gd name="T80" fmla="*/ 546 w 601"/>
                <a:gd name="T81" fmla="*/ 889 h 1126"/>
                <a:gd name="T82" fmla="*/ 560 w 601"/>
                <a:gd name="T83" fmla="*/ 935 h 1126"/>
                <a:gd name="T84" fmla="*/ 572 w 601"/>
                <a:gd name="T85" fmla="*/ 979 h 1126"/>
                <a:gd name="T86" fmla="*/ 582 w 601"/>
                <a:gd name="T87" fmla="*/ 1017 h 1126"/>
                <a:gd name="T88" fmla="*/ 590 w 601"/>
                <a:gd name="T89" fmla="*/ 1046 h 1126"/>
                <a:gd name="T90" fmla="*/ 597 w 601"/>
                <a:gd name="T91" fmla="*/ 1068 h 1126"/>
                <a:gd name="T92" fmla="*/ 600 w 601"/>
                <a:gd name="T93" fmla="*/ 1081 h 1126"/>
                <a:gd name="T94" fmla="*/ 539 w 601"/>
                <a:gd name="T95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1" h="1126">
                  <a:moveTo>
                    <a:pt x="539" y="1126"/>
                  </a:moveTo>
                  <a:lnTo>
                    <a:pt x="537" y="1121"/>
                  </a:lnTo>
                  <a:lnTo>
                    <a:pt x="536" y="1112"/>
                  </a:lnTo>
                  <a:lnTo>
                    <a:pt x="530" y="1095"/>
                  </a:lnTo>
                  <a:lnTo>
                    <a:pt x="525" y="1075"/>
                  </a:lnTo>
                  <a:lnTo>
                    <a:pt x="516" y="1048"/>
                  </a:lnTo>
                  <a:lnTo>
                    <a:pt x="507" y="1017"/>
                  </a:lnTo>
                  <a:lnTo>
                    <a:pt x="497" y="982"/>
                  </a:lnTo>
                  <a:lnTo>
                    <a:pt x="486" y="945"/>
                  </a:lnTo>
                  <a:lnTo>
                    <a:pt x="471" y="901"/>
                  </a:lnTo>
                  <a:lnTo>
                    <a:pt x="457" y="858"/>
                  </a:lnTo>
                  <a:lnTo>
                    <a:pt x="440" y="811"/>
                  </a:lnTo>
                  <a:lnTo>
                    <a:pt x="423" y="762"/>
                  </a:lnTo>
                  <a:lnTo>
                    <a:pt x="404" y="712"/>
                  </a:lnTo>
                  <a:lnTo>
                    <a:pt x="384" y="662"/>
                  </a:lnTo>
                  <a:lnTo>
                    <a:pt x="363" y="609"/>
                  </a:lnTo>
                  <a:lnTo>
                    <a:pt x="341" y="557"/>
                  </a:lnTo>
                  <a:lnTo>
                    <a:pt x="317" y="507"/>
                  </a:lnTo>
                  <a:lnTo>
                    <a:pt x="294" y="459"/>
                  </a:lnTo>
                  <a:lnTo>
                    <a:pt x="270" y="413"/>
                  </a:lnTo>
                  <a:lnTo>
                    <a:pt x="246" y="371"/>
                  </a:lnTo>
                  <a:lnTo>
                    <a:pt x="221" y="330"/>
                  </a:lnTo>
                  <a:lnTo>
                    <a:pt x="199" y="293"/>
                  </a:lnTo>
                  <a:lnTo>
                    <a:pt x="177" y="257"/>
                  </a:lnTo>
                  <a:lnTo>
                    <a:pt x="156" y="225"/>
                  </a:lnTo>
                  <a:lnTo>
                    <a:pt x="134" y="194"/>
                  </a:lnTo>
                  <a:lnTo>
                    <a:pt x="116" y="168"/>
                  </a:lnTo>
                  <a:lnTo>
                    <a:pt x="96" y="143"/>
                  </a:lnTo>
                  <a:lnTo>
                    <a:pt x="81" y="120"/>
                  </a:lnTo>
                  <a:lnTo>
                    <a:pt x="67" y="101"/>
                  </a:lnTo>
                  <a:lnTo>
                    <a:pt x="54" y="85"/>
                  </a:lnTo>
                  <a:lnTo>
                    <a:pt x="43" y="71"/>
                  </a:lnTo>
                  <a:lnTo>
                    <a:pt x="36" y="60"/>
                  </a:lnTo>
                  <a:lnTo>
                    <a:pt x="29" y="51"/>
                  </a:lnTo>
                  <a:lnTo>
                    <a:pt x="22" y="42"/>
                  </a:lnTo>
                  <a:lnTo>
                    <a:pt x="17" y="34"/>
                  </a:lnTo>
                  <a:lnTo>
                    <a:pt x="12" y="27"/>
                  </a:lnTo>
                  <a:lnTo>
                    <a:pt x="8" y="20"/>
                  </a:lnTo>
                  <a:lnTo>
                    <a:pt x="6" y="13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5"/>
                  </a:lnTo>
                  <a:lnTo>
                    <a:pt x="19" y="9"/>
                  </a:lnTo>
                  <a:lnTo>
                    <a:pt x="28" y="16"/>
                  </a:lnTo>
                  <a:lnTo>
                    <a:pt x="35" y="23"/>
                  </a:lnTo>
                  <a:lnTo>
                    <a:pt x="46" y="33"/>
                  </a:lnTo>
                  <a:lnTo>
                    <a:pt x="57" y="45"/>
                  </a:lnTo>
                  <a:lnTo>
                    <a:pt x="70" y="59"/>
                  </a:lnTo>
                  <a:lnTo>
                    <a:pt x="82" y="74"/>
                  </a:lnTo>
                  <a:lnTo>
                    <a:pt x="96" y="92"/>
                  </a:lnTo>
                  <a:lnTo>
                    <a:pt x="111" y="112"/>
                  </a:lnTo>
                  <a:lnTo>
                    <a:pt x="128" y="133"/>
                  </a:lnTo>
                  <a:lnTo>
                    <a:pt x="145" y="155"/>
                  </a:lnTo>
                  <a:lnTo>
                    <a:pt x="163" y="179"/>
                  </a:lnTo>
                  <a:lnTo>
                    <a:pt x="180" y="202"/>
                  </a:lnTo>
                  <a:lnTo>
                    <a:pt x="199" y="227"/>
                  </a:lnTo>
                  <a:lnTo>
                    <a:pt x="219" y="254"/>
                  </a:lnTo>
                  <a:lnTo>
                    <a:pt x="238" y="280"/>
                  </a:lnTo>
                  <a:lnTo>
                    <a:pt x="258" y="310"/>
                  </a:lnTo>
                  <a:lnTo>
                    <a:pt x="280" y="337"/>
                  </a:lnTo>
                  <a:lnTo>
                    <a:pt x="299" y="365"/>
                  </a:lnTo>
                  <a:lnTo>
                    <a:pt x="319" y="396"/>
                  </a:lnTo>
                  <a:lnTo>
                    <a:pt x="338" y="427"/>
                  </a:lnTo>
                  <a:lnTo>
                    <a:pt x="358" y="459"/>
                  </a:lnTo>
                  <a:lnTo>
                    <a:pt x="376" y="489"/>
                  </a:lnTo>
                  <a:lnTo>
                    <a:pt x="394" y="521"/>
                  </a:lnTo>
                  <a:lnTo>
                    <a:pt x="411" y="553"/>
                  </a:lnTo>
                  <a:lnTo>
                    <a:pt x="427" y="585"/>
                  </a:lnTo>
                  <a:lnTo>
                    <a:pt x="443" y="616"/>
                  </a:lnTo>
                  <a:lnTo>
                    <a:pt x="457" y="647"/>
                  </a:lnTo>
                  <a:lnTo>
                    <a:pt x="471" y="677"/>
                  </a:lnTo>
                  <a:lnTo>
                    <a:pt x="483" y="708"/>
                  </a:lnTo>
                  <a:lnTo>
                    <a:pt x="494" y="736"/>
                  </a:lnTo>
                  <a:lnTo>
                    <a:pt x="505" y="765"/>
                  </a:lnTo>
                  <a:lnTo>
                    <a:pt x="515" y="790"/>
                  </a:lnTo>
                  <a:lnTo>
                    <a:pt x="525" y="816"/>
                  </a:lnTo>
                  <a:lnTo>
                    <a:pt x="530" y="840"/>
                  </a:lnTo>
                  <a:lnTo>
                    <a:pt x="539" y="865"/>
                  </a:lnTo>
                  <a:lnTo>
                    <a:pt x="546" y="889"/>
                  </a:lnTo>
                  <a:lnTo>
                    <a:pt x="553" y="913"/>
                  </a:lnTo>
                  <a:lnTo>
                    <a:pt x="560" y="935"/>
                  </a:lnTo>
                  <a:lnTo>
                    <a:pt x="565" y="958"/>
                  </a:lnTo>
                  <a:lnTo>
                    <a:pt x="572" y="979"/>
                  </a:lnTo>
                  <a:lnTo>
                    <a:pt x="578" y="999"/>
                  </a:lnTo>
                  <a:lnTo>
                    <a:pt x="582" y="1017"/>
                  </a:lnTo>
                  <a:lnTo>
                    <a:pt x="586" y="1032"/>
                  </a:lnTo>
                  <a:lnTo>
                    <a:pt x="590" y="1046"/>
                  </a:lnTo>
                  <a:lnTo>
                    <a:pt x="594" y="1059"/>
                  </a:lnTo>
                  <a:lnTo>
                    <a:pt x="597" y="1068"/>
                  </a:lnTo>
                  <a:lnTo>
                    <a:pt x="599" y="1077"/>
                  </a:lnTo>
                  <a:lnTo>
                    <a:pt x="600" y="1081"/>
                  </a:lnTo>
                  <a:lnTo>
                    <a:pt x="601" y="1082"/>
                  </a:lnTo>
                  <a:lnTo>
                    <a:pt x="539" y="1126"/>
                  </a:lnTo>
                  <a:lnTo>
                    <a:pt x="539" y="1126"/>
                  </a:lnTo>
                  <a:close/>
                </a:path>
              </a:pathLst>
            </a:custGeom>
            <a:solidFill>
              <a:srgbClr val="BDB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74"/>
            <p:cNvSpPr>
              <a:spLocks/>
            </p:cNvSpPr>
            <p:nvPr/>
          </p:nvSpPr>
          <p:spPr bwMode="auto">
            <a:xfrm>
              <a:off x="2328" y="2050"/>
              <a:ext cx="192" cy="145"/>
            </a:xfrm>
            <a:custGeom>
              <a:avLst/>
              <a:gdLst>
                <a:gd name="T0" fmla="*/ 53 w 192"/>
                <a:gd name="T1" fmla="*/ 102 h 145"/>
                <a:gd name="T2" fmla="*/ 51 w 192"/>
                <a:gd name="T3" fmla="*/ 101 h 145"/>
                <a:gd name="T4" fmla="*/ 50 w 192"/>
                <a:gd name="T5" fmla="*/ 98 h 145"/>
                <a:gd name="T6" fmla="*/ 46 w 192"/>
                <a:gd name="T7" fmla="*/ 95 h 145"/>
                <a:gd name="T8" fmla="*/ 43 w 192"/>
                <a:gd name="T9" fmla="*/ 90 h 145"/>
                <a:gd name="T10" fmla="*/ 39 w 192"/>
                <a:gd name="T11" fmla="*/ 84 h 145"/>
                <a:gd name="T12" fmla="*/ 35 w 192"/>
                <a:gd name="T13" fmla="*/ 78 h 145"/>
                <a:gd name="T14" fmla="*/ 29 w 192"/>
                <a:gd name="T15" fmla="*/ 71 h 145"/>
                <a:gd name="T16" fmla="*/ 25 w 192"/>
                <a:gd name="T17" fmla="*/ 66 h 145"/>
                <a:gd name="T18" fmla="*/ 19 w 192"/>
                <a:gd name="T19" fmla="*/ 59 h 145"/>
                <a:gd name="T20" fmla="*/ 15 w 192"/>
                <a:gd name="T21" fmla="*/ 51 h 145"/>
                <a:gd name="T22" fmla="*/ 11 w 192"/>
                <a:gd name="T23" fmla="*/ 45 h 145"/>
                <a:gd name="T24" fmla="*/ 7 w 192"/>
                <a:gd name="T25" fmla="*/ 38 h 145"/>
                <a:gd name="T26" fmla="*/ 4 w 192"/>
                <a:gd name="T27" fmla="*/ 32 h 145"/>
                <a:gd name="T28" fmla="*/ 1 w 192"/>
                <a:gd name="T29" fmla="*/ 28 h 145"/>
                <a:gd name="T30" fmla="*/ 0 w 192"/>
                <a:gd name="T31" fmla="*/ 24 h 145"/>
                <a:gd name="T32" fmla="*/ 1 w 192"/>
                <a:gd name="T33" fmla="*/ 23 h 145"/>
                <a:gd name="T34" fmla="*/ 3 w 192"/>
                <a:gd name="T35" fmla="*/ 21 h 145"/>
                <a:gd name="T36" fmla="*/ 8 w 192"/>
                <a:gd name="T37" fmla="*/ 19 h 145"/>
                <a:gd name="T38" fmla="*/ 17 w 192"/>
                <a:gd name="T39" fmla="*/ 16 h 145"/>
                <a:gd name="T40" fmla="*/ 28 w 192"/>
                <a:gd name="T41" fmla="*/ 14 h 145"/>
                <a:gd name="T42" fmla="*/ 40 w 192"/>
                <a:gd name="T43" fmla="*/ 12 h 145"/>
                <a:gd name="T44" fmla="*/ 54 w 192"/>
                <a:gd name="T45" fmla="*/ 10 h 145"/>
                <a:gd name="T46" fmla="*/ 69 w 192"/>
                <a:gd name="T47" fmla="*/ 9 h 145"/>
                <a:gd name="T48" fmla="*/ 85 w 192"/>
                <a:gd name="T49" fmla="*/ 6 h 145"/>
                <a:gd name="T50" fmla="*/ 100 w 192"/>
                <a:gd name="T51" fmla="*/ 5 h 145"/>
                <a:gd name="T52" fmla="*/ 115 w 192"/>
                <a:gd name="T53" fmla="*/ 3 h 145"/>
                <a:gd name="T54" fmla="*/ 128 w 192"/>
                <a:gd name="T55" fmla="*/ 2 h 145"/>
                <a:gd name="T56" fmla="*/ 142 w 192"/>
                <a:gd name="T57" fmla="*/ 2 h 145"/>
                <a:gd name="T58" fmla="*/ 152 w 192"/>
                <a:gd name="T59" fmla="*/ 0 h 145"/>
                <a:gd name="T60" fmla="*/ 160 w 192"/>
                <a:gd name="T61" fmla="*/ 0 h 145"/>
                <a:gd name="T62" fmla="*/ 166 w 192"/>
                <a:gd name="T63" fmla="*/ 0 h 145"/>
                <a:gd name="T64" fmla="*/ 167 w 192"/>
                <a:gd name="T65" fmla="*/ 0 h 145"/>
                <a:gd name="T66" fmla="*/ 192 w 192"/>
                <a:gd name="T67" fmla="*/ 85 h 145"/>
                <a:gd name="T68" fmla="*/ 191 w 192"/>
                <a:gd name="T69" fmla="*/ 85 h 145"/>
                <a:gd name="T70" fmla="*/ 188 w 192"/>
                <a:gd name="T71" fmla="*/ 88 h 145"/>
                <a:gd name="T72" fmla="*/ 182 w 192"/>
                <a:gd name="T73" fmla="*/ 91 h 145"/>
                <a:gd name="T74" fmla="*/ 178 w 192"/>
                <a:gd name="T75" fmla="*/ 95 h 145"/>
                <a:gd name="T76" fmla="*/ 170 w 192"/>
                <a:gd name="T77" fmla="*/ 99 h 145"/>
                <a:gd name="T78" fmla="*/ 163 w 192"/>
                <a:gd name="T79" fmla="*/ 103 h 145"/>
                <a:gd name="T80" fmla="*/ 154 w 192"/>
                <a:gd name="T81" fmla="*/ 110 h 145"/>
                <a:gd name="T82" fmla="*/ 146 w 192"/>
                <a:gd name="T83" fmla="*/ 116 h 145"/>
                <a:gd name="T84" fmla="*/ 136 w 192"/>
                <a:gd name="T85" fmla="*/ 122 h 145"/>
                <a:gd name="T86" fmla="*/ 128 w 192"/>
                <a:gd name="T87" fmla="*/ 126 h 145"/>
                <a:gd name="T88" fmla="*/ 120 w 192"/>
                <a:gd name="T89" fmla="*/ 131 h 145"/>
                <a:gd name="T90" fmla="*/ 113 w 192"/>
                <a:gd name="T91" fmla="*/ 137 h 145"/>
                <a:gd name="T92" fmla="*/ 104 w 192"/>
                <a:gd name="T93" fmla="*/ 140 h 145"/>
                <a:gd name="T94" fmla="*/ 99 w 192"/>
                <a:gd name="T95" fmla="*/ 142 h 145"/>
                <a:gd name="T96" fmla="*/ 95 w 192"/>
                <a:gd name="T97" fmla="*/ 144 h 145"/>
                <a:gd name="T98" fmla="*/ 92 w 192"/>
                <a:gd name="T99" fmla="*/ 145 h 145"/>
                <a:gd name="T100" fmla="*/ 88 w 192"/>
                <a:gd name="T101" fmla="*/ 142 h 145"/>
                <a:gd name="T102" fmla="*/ 81 w 192"/>
                <a:gd name="T103" fmla="*/ 137 h 145"/>
                <a:gd name="T104" fmla="*/ 75 w 192"/>
                <a:gd name="T105" fmla="*/ 129 h 145"/>
                <a:gd name="T106" fmla="*/ 68 w 192"/>
                <a:gd name="T107" fmla="*/ 122 h 145"/>
                <a:gd name="T108" fmla="*/ 61 w 192"/>
                <a:gd name="T109" fmla="*/ 113 h 145"/>
                <a:gd name="T110" fmla="*/ 57 w 192"/>
                <a:gd name="T111" fmla="*/ 108 h 145"/>
                <a:gd name="T112" fmla="*/ 53 w 192"/>
                <a:gd name="T113" fmla="*/ 103 h 145"/>
                <a:gd name="T114" fmla="*/ 53 w 192"/>
                <a:gd name="T115" fmla="*/ 102 h 145"/>
                <a:gd name="T116" fmla="*/ 53 w 192"/>
                <a:gd name="T117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" h="145">
                  <a:moveTo>
                    <a:pt x="53" y="102"/>
                  </a:moveTo>
                  <a:lnTo>
                    <a:pt x="51" y="101"/>
                  </a:lnTo>
                  <a:lnTo>
                    <a:pt x="50" y="98"/>
                  </a:lnTo>
                  <a:lnTo>
                    <a:pt x="46" y="95"/>
                  </a:lnTo>
                  <a:lnTo>
                    <a:pt x="43" y="90"/>
                  </a:lnTo>
                  <a:lnTo>
                    <a:pt x="39" y="84"/>
                  </a:lnTo>
                  <a:lnTo>
                    <a:pt x="35" y="78"/>
                  </a:lnTo>
                  <a:lnTo>
                    <a:pt x="29" y="71"/>
                  </a:lnTo>
                  <a:lnTo>
                    <a:pt x="25" y="66"/>
                  </a:lnTo>
                  <a:lnTo>
                    <a:pt x="19" y="59"/>
                  </a:lnTo>
                  <a:lnTo>
                    <a:pt x="15" y="51"/>
                  </a:lnTo>
                  <a:lnTo>
                    <a:pt x="11" y="45"/>
                  </a:lnTo>
                  <a:lnTo>
                    <a:pt x="7" y="38"/>
                  </a:lnTo>
                  <a:lnTo>
                    <a:pt x="4" y="32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8" y="19"/>
                  </a:lnTo>
                  <a:lnTo>
                    <a:pt x="17" y="16"/>
                  </a:lnTo>
                  <a:lnTo>
                    <a:pt x="28" y="14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9"/>
                  </a:lnTo>
                  <a:lnTo>
                    <a:pt x="85" y="6"/>
                  </a:lnTo>
                  <a:lnTo>
                    <a:pt x="100" y="5"/>
                  </a:lnTo>
                  <a:lnTo>
                    <a:pt x="115" y="3"/>
                  </a:lnTo>
                  <a:lnTo>
                    <a:pt x="128" y="2"/>
                  </a:lnTo>
                  <a:lnTo>
                    <a:pt x="142" y="2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92" y="85"/>
                  </a:lnTo>
                  <a:lnTo>
                    <a:pt x="191" y="85"/>
                  </a:lnTo>
                  <a:lnTo>
                    <a:pt x="188" y="88"/>
                  </a:lnTo>
                  <a:lnTo>
                    <a:pt x="182" y="91"/>
                  </a:lnTo>
                  <a:lnTo>
                    <a:pt x="178" y="95"/>
                  </a:lnTo>
                  <a:lnTo>
                    <a:pt x="170" y="99"/>
                  </a:lnTo>
                  <a:lnTo>
                    <a:pt x="163" y="103"/>
                  </a:lnTo>
                  <a:lnTo>
                    <a:pt x="154" y="110"/>
                  </a:lnTo>
                  <a:lnTo>
                    <a:pt x="146" y="116"/>
                  </a:lnTo>
                  <a:lnTo>
                    <a:pt x="136" y="122"/>
                  </a:lnTo>
                  <a:lnTo>
                    <a:pt x="128" y="126"/>
                  </a:lnTo>
                  <a:lnTo>
                    <a:pt x="120" y="131"/>
                  </a:lnTo>
                  <a:lnTo>
                    <a:pt x="113" y="137"/>
                  </a:lnTo>
                  <a:lnTo>
                    <a:pt x="104" y="140"/>
                  </a:lnTo>
                  <a:lnTo>
                    <a:pt x="99" y="142"/>
                  </a:lnTo>
                  <a:lnTo>
                    <a:pt x="95" y="144"/>
                  </a:lnTo>
                  <a:lnTo>
                    <a:pt x="92" y="145"/>
                  </a:lnTo>
                  <a:lnTo>
                    <a:pt x="88" y="142"/>
                  </a:lnTo>
                  <a:lnTo>
                    <a:pt x="81" y="137"/>
                  </a:lnTo>
                  <a:lnTo>
                    <a:pt x="75" y="129"/>
                  </a:lnTo>
                  <a:lnTo>
                    <a:pt x="68" y="122"/>
                  </a:lnTo>
                  <a:lnTo>
                    <a:pt x="61" y="113"/>
                  </a:lnTo>
                  <a:lnTo>
                    <a:pt x="57" y="108"/>
                  </a:lnTo>
                  <a:lnTo>
                    <a:pt x="53" y="103"/>
                  </a:lnTo>
                  <a:lnTo>
                    <a:pt x="53" y="102"/>
                  </a:lnTo>
                  <a:lnTo>
                    <a:pt x="53" y="102"/>
                  </a:lnTo>
                  <a:close/>
                </a:path>
              </a:pathLst>
            </a:custGeom>
            <a:solidFill>
              <a:srgbClr val="EB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75"/>
            <p:cNvSpPr>
              <a:spLocks/>
            </p:cNvSpPr>
            <p:nvPr/>
          </p:nvSpPr>
          <p:spPr bwMode="auto">
            <a:xfrm>
              <a:off x="1990" y="2081"/>
              <a:ext cx="403" cy="273"/>
            </a:xfrm>
            <a:custGeom>
              <a:avLst/>
              <a:gdLst>
                <a:gd name="T0" fmla="*/ 11 w 403"/>
                <a:gd name="T1" fmla="*/ 263 h 273"/>
                <a:gd name="T2" fmla="*/ 9 w 403"/>
                <a:gd name="T3" fmla="*/ 258 h 273"/>
                <a:gd name="T4" fmla="*/ 7 w 403"/>
                <a:gd name="T5" fmla="*/ 248 h 273"/>
                <a:gd name="T6" fmla="*/ 4 w 403"/>
                <a:gd name="T7" fmla="*/ 235 h 273"/>
                <a:gd name="T8" fmla="*/ 2 w 403"/>
                <a:gd name="T9" fmla="*/ 220 h 273"/>
                <a:gd name="T10" fmla="*/ 0 w 403"/>
                <a:gd name="T11" fmla="*/ 206 h 273"/>
                <a:gd name="T12" fmla="*/ 1 w 403"/>
                <a:gd name="T13" fmla="*/ 192 h 273"/>
                <a:gd name="T14" fmla="*/ 5 w 403"/>
                <a:gd name="T15" fmla="*/ 182 h 273"/>
                <a:gd name="T16" fmla="*/ 12 w 403"/>
                <a:gd name="T17" fmla="*/ 174 h 273"/>
                <a:gd name="T18" fmla="*/ 39 w 403"/>
                <a:gd name="T19" fmla="*/ 155 h 273"/>
                <a:gd name="T20" fmla="*/ 80 w 403"/>
                <a:gd name="T21" fmla="*/ 128 h 273"/>
                <a:gd name="T22" fmla="*/ 130 w 403"/>
                <a:gd name="T23" fmla="*/ 96 h 273"/>
                <a:gd name="T24" fmla="*/ 185 w 403"/>
                <a:gd name="T25" fmla="*/ 65 h 273"/>
                <a:gd name="T26" fmla="*/ 236 w 403"/>
                <a:gd name="T27" fmla="*/ 35 h 273"/>
                <a:gd name="T28" fmla="*/ 278 w 403"/>
                <a:gd name="T29" fmla="*/ 13 h 273"/>
                <a:gd name="T30" fmla="*/ 304 w 403"/>
                <a:gd name="T31" fmla="*/ 0 h 273"/>
                <a:gd name="T32" fmla="*/ 316 w 403"/>
                <a:gd name="T33" fmla="*/ 1 h 273"/>
                <a:gd name="T34" fmla="*/ 327 w 403"/>
                <a:gd name="T35" fmla="*/ 11 h 273"/>
                <a:gd name="T36" fmla="*/ 341 w 403"/>
                <a:gd name="T37" fmla="*/ 28 h 273"/>
                <a:gd name="T38" fmla="*/ 355 w 403"/>
                <a:gd name="T39" fmla="*/ 50 h 273"/>
                <a:gd name="T40" fmla="*/ 370 w 403"/>
                <a:gd name="T41" fmla="*/ 71 h 273"/>
                <a:gd name="T42" fmla="*/ 382 w 403"/>
                <a:gd name="T43" fmla="*/ 92 h 273"/>
                <a:gd name="T44" fmla="*/ 394 w 403"/>
                <a:gd name="T45" fmla="*/ 111 h 273"/>
                <a:gd name="T46" fmla="*/ 401 w 403"/>
                <a:gd name="T47" fmla="*/ 124 h 273"/>
                <a:gd name="T48" fmla="*/ 402 w 403"/>
                <a:gd name="T49" fmla="*/ 130 h 273"/>
                <a:gd name="T50" fmla="*/ 392 w 403"/>
                <a:gd name="T51" fmla="*/ 136 h 273"/>
                <a:gd name="T52" fmla="*/ 375 w 403"/>
                <a:gd name="T53" fmla="*/ 143 h 273"/>
                <a:gd name="T54" fmla="*/ 356 w 403"/>
                <a:gd name="T55" fmla="*/ 153 h 273"/>
                <a:gd name="T56" fmla="*/ 335 w 403"/>
                <a:gd name="T57" fmla="*/ 164 h 273"/>
                <a:gd name="T58" fmla="*/ 316 w 403"/>
                <a:gd name="T59" fmla="*/ 173 h 273"/>
                <a:gd name="T60" fmla="*/ 300 w 403"/>
                <a:gd name="T61" fmla="*/ 180 h 273"/>
                <a:gd name="T62" fmla="*/ 291 w 403"/>
                <a:gd name="T63" fmla="*/ 184 h 273"/>
                <a:gd name="T64" fmla="*/ 288 w 403"/>
                <a:gd name="T65" fmla="*/ 185 h 273"/>
                <a:gd name="T66" fmla="*/ 272 w 403"/>
                <a:gd name="T67" fmla="*/ 189 h 273"/>
                <a:gd name="T68" fmla="*/ 249 w 403"/>
                <a:gd name="T69" fmla="*/ 199 h 273"/>
                <a:gd name="T70" fmla="*/ 217 w 403"/>
                <a:gd name="T71" fmla="*/ 212 h 273"/>
                <a:gd name="T72" fmla="*/ 183 w 403"/>
                <a:gd name="T73" fmla="*/ 224 h 273"/>
                <a:gd name="T74" fmla="*/ 150 w 403"/>
                <a:gd name="T75" fmla="*/ 237 h 273"/>
                <a:gd name="T76" fmla="*/ 121 w 403"/>
                <a:gd name="T77" fmla="*/ 248 h 273"/>
                <a:gd name="T78" fmla="*/ 101 w 403"/>
                <a:gd name="T79" fmla="*/ 255 h 273"/>
                <a:gd name="T80" fmla="*/ 91 w 403"/>
                <a:gd name="T81" fmla="*/ 259 h 273"/>
                <a:gd name="T82" fmla="*/ 80 w 403"/>
                <a:gd name="T83" fmla="*/ 262 h 273"/>
                <a:gd name="T84" fmla="*/ 68 w 403"/>
                <a:gd name="T85" fmla="*/ 266 h 273"/>
                <a:gd name="T86" fmla="*/ 55 w 403"/>
                <a:gd name="T87" fmla="*/ 269 h 273"/>
                <a:gd name="T88" fmla="*/ 41 w 403"/>
                <a:gd name="T89" fmla="*/ 272 h 273"/>
                <a:gd name="T90" fmla="*/ 29 w 403"/>
                <a:gd name="T91" fmla="*/ 273 h 273"/>
                <a:gd name="T92" fmla="*/ 19 w 403"/>
                <a:gd name="T93" fmla="*/ 272 h 273"/>
                <a:gd name="T94" fmla="*/ 12 w 403"/>
                <a:gd name="T95" fmla="*/ 267 h 273"/>
                <a:gd name="T96" fmla="*/ 12 w 403"/>
                <a:gd name="T97" fmla="*/ 2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273">
                  <a:moveTo>
                    <a:pt x="12" y="265"/>
                  </a:moveTo>
                  <a:lnTo>
                    <a:pt x="11" y="263"/>
                  </a:lnTo>
                  <a:lnTo>
                    <a:pt x="11" y="262"/>
                  </a:lnTo>
                  <a:lnTo>
                    <a:pt x="9" y="258"/>
                  </a:lnTo>
                  <a:lnTo>
                    <a:pt x="8" y="253"/>
                  </a:lnTo>
                  <a:lnTo>
                    <a:pt x="7" y="248"/>
                  </a:lnTo>
                  <a:lnTo>
                    <a:pt x="5" y="241"/>
                  </a:lnTo>
                  <a:lnTo>
                    <a:pt x="4" y="235"/>
                  </a:lnTo>
                  <a:lnTo>
                    <a:pt x="4" y="228"/>
                  </a:lnTo>
                  <a:lnTo>
                    <a:pt x="2" y="220"/>
                  </a:lnTo>
                  <a:lnTo>
                    <a:pt x="1" y="213"/>
                  </a:lnTo>
                  <a:lnTo>
                    <a:pt x="0" y="206"/>
                  </a:lnTo>
                  <a:lnTo>
                    <a:pt x="1" y="199"/>
                  </a:lnTo>
                  <a:lnTo>
                    <a:pt x="1" y="192"/>
                  </a:lnTo>
                  <a:lnTo>
                    <a:pt x="2" y="187"/>
                  </a:lnTo>
                  <a:lnTo>
                    <a:pt x="5" y="182"/>
                  </a:lnTo>
                  <a:lnTo>
                    <a:pt x="8" y="180"/>
                  </a:lnTo>
                  <a:lnTo>
                    <a:pt x="12" y="174"/>
                  </a:lnTo>
                  <a:lnTo>
                    <a:pt x="23" y="166"/>
                  </a:lnTo>
                  <a:lnTo>
                    <a:pt x="39" y="155"/>
                  </a:lnTo>
                  <a:lnTo>
                    <a:pt x="58" y="143"/>
                  </a:lnTo>
                  <a:lnTo>
                    <a:pt x="80" y="128"/>
                  </a:lnTo>
                  <a:lnTo>
                    <a:pt x="105" y="113"/>
                  </a:lnTo>
                  <a:lnTo>
                    <a:pt x="130" y="96"/>
                  </a:lnTo>
                  <a:lnTo>
                    <a:pt x="158" y="81"/>
                  </a:lnTo>
                  <a:lnTo>
                    <a:pt x="185" y="65"/>
                  </a:lnTo>
                  <a:lnTo>
                    <a:pt x="211" y="50"/>
                  </a:lnTo>
                  <a:lnTo>
                    <a:pt x="236" y="35"/>
                  </a:lnTo>
                  <a:lnTo>
                    <a:pt x="259" y="24"/>
                  </a:lnTo>
                  <a:lnTo>
                    <a:pt x="278" y="13"/>
                  </a:lnTo>
                  <a:lnTo>
                    <a:pt x="293" y="6"/>
                  </a:lnTo>
                  <a:lnTo>
                    <a:pt x="304" y="0"/>
                  </a:lnTo>
                  <a:lnTo>
                    <a:pt x="313" y="0"/>
                  </a:lnTo>
                  <a:lnTo>
                    <a:pt x="316" y="1"/>
                  </a:lnTo>
                  <a:lnTo>
                    <a:pt x="321" y="6"/>
                  </a:lnTo>
                  <a:lnTo>
                    <a:pt x="327" y="11"/>
                  </a:lnTo>
                  <a:lnTo>
                    <a:pt x="334" y="20"/>
                  </a:lnTo>
                  <a:lnTo>
                    <a:pt x="341" y="28"/>
                  </a:lnTo>
                  <a:lnTo>
                    <a:pt x="348" y="39"/>
                  </a:lnTo>
                  <a:lnTo>
                    <a:pt x="355" y="50"/>
                  </a:lnTo>
                  <a:lnTo>
                    <a:pt x="363" y="60"/>
                  </a:lnTo>
                  <a:lnTo>
                    <a:pt x="370" y="71"/>
                  </a:lnTo>
                  <a:lnTo>
                    <a:pt x="377" y="82"/>
                  </a:lnTo>
                  <a:lnTo>
                    <a:pt x="382" y="92"/>
                  </a:lnTo>
                  <a:lnTo>
                    <a:pt x="389" y="103"/>
                  </a:lnTo>
                  <a:lnTo>
                    <a:pt x="394" y="111"/>
                  </a:lnTo>
                  <a:lnTo>
                    <a:pt x="398" y="118"/>
                  </a:lnTo>
                  <a:lnTo>
                    <a:pt x="401" y="124"/>
                  </a:lnTo>
                  <a:lnTo>
                    <a:pt x="403" y="128"/>
                  </a:lnTo>
                  <a:lnTo>
                    <a:pt x="402" y="130"/>
                  </a:lnTo>
                  <a:lnTo>
                    <a:pt x="398" y="132"/>
                  </a:lnTo>
                  <a:lnTo>
                    <a:pt x="392" y="136"/>
                  </a:lnTo>
                  <a:lnTo>
                    <a:pt x="385" y="141"/>
                  </a:lnTo>
                  <a:lnTo>
                    <a:pt x="375" y="143"/>
                  </a:lnTo>
                  <a:lnTo>
                    <a:pt x="367" y="149"/>
                  </a:lnTo>
                  <a:lnTo>
                    <a:pt x="356" y="153"/>
                  </a:lnTo>
                  <a:lnTo>
                    <a:pt x="346" y="160"/>
                  </a:lnTo>
                  <a:lnTo>
                    <a:pt x="335" y="164"/>
                  </a:lnTo>
                  <a:lnTo>
                    <a:pt x="325" y="169"/>
                  </a:lnTo>
                  <a:lnTo>
                    <a:pt x="316" y="173"/>
                  </a:lnTo>
                  <a:lnTo>
                    <a:pt x="307" y="177"/>
                  </a:lnTo>
                  <a:lnTo>
                    <a:pt x="300" y="180"/>
                  </a:lnTo>
                  <a:lnTo>
                    <a:pt x="295" y="182"/>
                  </a:lnTo>
                  <a:lnTo>
                    <a:pt x="291" y="184"/>
                  </a:lnTo>
                  <a:lnTo>
                    <a:pt x="291" y="185"/>
                  </a:lnTo>
                  <a:lnTo>
                    <a:pt x="288" y="185"/>
                  </a:lnTo>
                  <a:lnTo>
                    <a:pt x="282" y="187"/>
                  </a:lnTo>
                  <a:lnTo>
                    <a:pt x="272" y="189"/>
                  </a:lnTo>
                  <a:lnTo>
                    <a:pt x="261" y="194"/>
                  </a:lnTo>
                  <a:lnTo>
                    <a:pt x="249" y="199"/>
                  </a:lnTo>
                  <a:lnTo>
                    <a:pt x="233" y="205"/>
                  </a:lnTo>
                  <a:lnTo>
                    <a:pt x="217" y="212"/>
                  </a:lnTo>
                  <a:lnTo>
                    <a:pt x="201" y="217"/>
                  </a:lnTo>
                  <a:lnTo>
                    <a:pt x="183" y="224"/>
                  </a:lnTo>
                  <a:lnTo>
                    <a:pt x="167" y="230"/>
                  </a:lnTo>
                  <a:lnTo>
                    <a:pt x="150" y="237"/>
                  </a:lnTo>
                  <a:lnTo>
                    <a:pt x="135" y="242"/>
                  </a:lnTo>
                  <a:lnTo>
                    <a:pt x="121" y="248"/>
                  </a:lnTo>
                  <a:lnTo>
                    <a:pt x="110" y="252"/>
                  </a:lnTo>
                  <a:lnTo>
                    <a:pt x="101" y="255"/>
                  </a:lnTo>
                  <a:lnTo>
                    <a:pt x="96" y="258"/>
                  </a:lnTo>
                  <a:lnTo>
                    <a:pt x="91" y="259"/>
                  </a:lnTo>
                  <a:lnTo>
                    <a:pt x="86" y="260"/>
                  </a:lnTo>
                  <a:lnTo>
                    <a:pt x="80" y="262"/>
                  </a:lnTo>
                  <a:lnTo>
                    <a:pt x="75" y="265"/>
                  </a:lnTo>
                  <a:lnTo>
                    <a:pt x="68" y="266"/>
                  </a:lnTo>
                  <a:lnTo>
                    <a:pt x="61" y="267"/>
                  </a:lnTo>
                  <a:lnTo>
                    <a:pt x="55" y="269"/>
                  </a:lnTo>
                  <a:lnTo>
                    <a:pt x="48" y="272"/>
                  </a:lnTo>
                  <a:lnTo>
                    <a:pt x="41" y="272"/>
                  </a:lnTo>
                  <a:lnTo>
                    <a:pt x="34" y="273"/>
                  </a:lnTo>
                  <a:lnTo>
                    <a:pt x="29" y="273"/>
                  </a:lnTo>
                  <a:lnTo>
                    <a:pt x="23" y="273"/>
                  </a:lnTo>
                  <a:lnTo>
                    <a:pt x="19" y="272"/>
                  </a:lnTo>
                  <a:lnTo>
                    <a:pt x="16" y="270"/>
                  </a:lnTo>
                  <a:lnTo>
                    <a:pt x="12" y="267"/>
                  </a:lnTo>
                  <a:lnTo>
                    <a:pt x="12" y="265"/>
                  </a:lnTo>
                  <a:lnTo>
                    <a:pt x="12" y="265"/>
                  </a:lnTo>
                  <a:close/>
                </a:path>
              </a:pathLst>
            </a:custGeom>
            <a:solidFill>
              <a:srgbClr val="C4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1999" y="2094"/>
              <a:ext cx="305" cy="257"/>
            </a:xfrm>
            <a:custGeom>
              <a:avLst/>
              <a:gdLst>
                <a:gd name="T0" fmla="*/ 9 w 305"/>
                <a:gd name="T1" fmla="*/ 250 h 257"/>
                <a:gd name="T2" fmla="*/ 6 w 305"/>
                <a:gd name="T3" fmla="*/ 236 h 257"/>
                <a:gd name="T4" fmla="*/ 3 w 305"/>
                <a:gd name="T5" fmla="*/ 218 h 257"/>
                <a:gd name="T6" fmla="*/ 0 w 305"/>
                <a:gd name="T7" fmla="*/ 197 h 257"/>
                <a:gd name="T8" fmla="*/ 2 w 305"/>
                <a:gd name="T9" fmla="*/ 179 h 257"/>
                <a:gd name="T10" fmla="*/ 7 w 305"/>
                <a:gd name="T11" fmla="*/ 169 h 257"/>
                <a:gd name="T12" fmla="*/ 32 w 305"/>
                <a:gd name="T13" fmla="*/ 151 h 257"/>
                <a:gd name="T14" fmla="*/ 71 w 305"/>
                <a:gd name="T15" fmla="*/ 122 h 257"/>
                <a:gd name="T16" fmla="*/ 120 w 305"/>
                <a:gd name="T17" fmla="*/ 90 h 257"/>
                <a:gd name="T18" fmla="*/ 169 w 305"/>
                <a:gd name="T19" fmla="*/ 58 h 257"/>
                <a:gd name="T20" fmla="*/ 212 w 305"/>
                <a:gd name="T21" fmla="*/ 37 h 257"/>
                <a:gd name="T22" fmla="*/ 241 w 305"/>
                <a:gd name="T23" fmla="*/ 20 h 257"/>
                <a:gd name="T24" fmla="*/ 263 w 305"/>
                <a:gd name="T25" fmla="*/ 9 h 257"/>
                <a:gd name="T26" fmla="*/ 279 w 305"/>
                <a:gd name="T27" fmla="*/ 2 h 257"/>
                <a:gd name="T28" fmla="*/ 290 w 305"/>
                <a:gd name="T29" fmla="*/ 0 h 257"/>
                <a:gd name="T30" fmla="*/ 305 w 305"/>
                <a:gd name="T31" fmla="*/ 9 h 257"/>
                <a:gd name="T32" fmla="*/ 297 w 305"/>
                <a:gd name="T33" fmla="*/ 12 h 257"/>
                <a:gd name="T34" fmla="*/ 283 w 305"/>
                <a:gd name="T35" fmla="*/ 16 h 257"/>
                <a:gd name="T36" fmla="*/ 261 w 305"/>
                <a:gd name="T37" fmla="*/ 25 h 257"/>
                <a:gd name="T38" fmla="*/ 234 w 305"/>
                <a:gd name="T39" fmla="*/ 36 h 257"/>
                <a:gd name="T40" fmla="*/ 217 w 305"/>
                <a:gd name="T41" fmla="*/ 50 h 257"/>
                <a:gd name="T42" fmla="*/ 206 w 305"/>
                <a:gd name="T43" fmla="*/ 65 h 257"/>
                <a:gd name="T44" fmla="*/ 201 w 305"/>
                <a:gd name="T45" fmla="*/ 79 h 257"/>
                <a:gd name="T46" fmla="*/ 199 w 305"/>
                <a:gd name="T47" fmla="*/ 91 h 257"/>
                <a:gd name="T48" fmla="*/ 197 w 305"/>
                <a:gd name="T49" fmla="*/ 105 h 257"/>
                <a:gd name="T50" fmla="*/ 188 w 305"/>
                <a:gd name="T51" fmla="*/ 105 h 257"/>
                <a:gd name="T52" fmla="*/ 174 w 305"/>
                <a:gd name="T53" fmla="*/ 105 h 257"/>
                <a:gd name="T54" fmla="*/ 158 w 305"/>
                <a:gd name="T55" fmla="*/ 105 h 257"/>
                <a:gd name="T56" fmla="*/ 138 w 305"/>
                <a:gd name="T57" fmla="*/ 107 h 257"/>
                <a:gd name="T58" fmla="*/ 117 w 305"/>
                <a:gd name="T59" fmla="*/ 112 h 257"/>
                <a:gd name="T60" fmla="*/ 101 w 305"/>
                <a:gd name="T61" fmla="*/ 118 h 257"/>
                <a:gd name="T62" fmla="*/ 87 w 305"/>
                <a:gd name="T63" fmla="*/ 129 h 257"/>
                <a:gd name="T64" fmla="*/ 78 w 305"/>
                <a:gd name="T65" fmla="*/ 142 h 257"/>
                <a:gd name="T66" fmla="*/ 73 w 305"/>
                <a:gd name="T67" fmla="*/ 157 h 257"/>
                <a:gd name="T68" fmla="*/ 73 w 305"/>
                <a:gd name="T69" fmla="*/ 174 h 257"/>
                <a:gd name="T70" fmla="*/ 82 w 305"/>
                <a:gd name="T71" fmla="*/ 189 h 257"/>
                <a:gd name="T72" fmla="*/ 96 w 305"/>
                <a:gd name="T73" fmla="*/ 204 h 257"/>
                <a:gd name="T74" fmla="*/ 109 w 305"/>
                <a:gd name="T75" fmla="*/ 217 h 257"/>
                <a:gd name="T76" fmla="*/ 117 w 305"/>
                <a:gd name="T77" fmla="*/ 232 h 257"/>
                <a:gd name="T78" fmla="*/ 102 w 305"/>
                <a:gd name="T79" fmla="*/ 238 h 257"/>
                <a:gd name="T80" fmla="*/ 78 w 305"/>
                <a:gd name="T81" fmla="*/ 246 h 257"/>
                <a:gd name="T82" fmla="*/ 50 w 305"/>
                <a:gd name="T83" fmla="*/ 253 h 257"/>
                <a:gd name="T84" fmla="*/ 25 w 305"/>
                <a:gd name="T85" fmla="*/ 257 h 257"/>
                <a:gd name="T86" fmla="*/ 10 w 305"/>
                <a:gd name="T87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257">
                  <a:moveTo>
                    <a:pt x="10" y="253"/>
                  </a:moveTo>
                  <a:lnTo>
                    <a:pt x="9" y="252"/>
                  </a:lnTo>
                  <a:lnTo>
                    <a:pt x="9" y="250"/>
                  </a:lnTo>
                  <a:lnTo>
                    <a:pt x="7" y="246"/>
                  </a:lnTo>
                  <a:lnTo>
                    <a:pt x="7" y="243"/>
                  </a:lnTo>
                  <a:lnTo>
                    <a:pt x="6" y="236"/>
                  </a:lnTo>
                  <a:lnTo>
                    <a:pt x="6" y="231"/>
                  </a:lnTo>
                  <a:lnTo>
                    <a:pt x="3" y="224"/>
                  </a:lnTo>
                  <a:lnTo>
                    <a:pt x="3" y="218"/>
                  </a:lnTo>
                  <a:lnTo>
                    <a:pt x="2" y="211"/>
                  </a:lnTo>
                  <a:lnTo>
                    <a:pt x="2" y="203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4" y="174"/>
                  </a:lnTo>
                  <a:lnTo>
                    <a:pt x="7" y="169"/>
                  </a:lnTo>
                  <a:lnTo>
                    <a:pt x="13" y="165"/>
                  </a:lnTo>
                  <a:lnTo>
                    <a:pt x="21" y="158"/>
                  </a:lnTo>
                  <a:lnTo>
                    <a:pt x="32" y="151"/>
                  </a:lnTo>
                  <a:lnTo>
                    <a:pt x="43" y="142"/>
                  </a:lnTo>
                  <a:lnTo>
                    <a:pt x="57" y="132"/>
                  </a:lnTo>
                  <a:lnTo>
                    <a:pt x="71" y="122"/>
                  </a:lnTo>
                  <a:lnTo>
                    <a:pt x="88" y="112"/>
                  </a:lnTo>
                  <a:lnTo>
                    <a:pt x="103" y="101"/>
                  </a:lnTo>
                  <a:lnTo>
                    <a:pt x="120" y="90"/>
                  </a:lnTo>
                  <a:lnTo>
                    <a:pt x="137" y="79"/>
                  </a:lnTo>
                  <a:lnTo>
                    <a:pt x="153" y="68"/>
                  </a:lnTo>
                  <a:lnTo>
                    <a:pt x="169" y="58"/>
                  </a:lnTo>
                  <a:lnTo>
                    <a:pt x="184" y="50"/>
                  </a:lnTo>
                  <a:lnTo>
                    <a:pt x="198" y="43"/>
                  </a:lnTo>
                  <a:lnTo>
                    <a:pt x="212" y="37"/>
                  </a:lnTo>
                  <a:lnTo>
                    <a:pt x="222" y="30"/>
                  </a:lnTo>
                  <a:lnTo>
                    <a:pt x="233" y="26"/>
                  </a:lnTo>
                  <a:lnTo>
                    <a:pt x="241" y="20"/>
                  </a:lnTo>
                  <a:lnTo>
                    <a:pt x="250" y="16"/>
                  </a:lnTo>
                  <a:lnTo>
                    <a:pt x="256" y="12"/>
                  </a:lnTo>
                  <a:lnTo>
                    <a:pt x="263" y="9"/>
                  </a:lnTo>
                  <a:lnTo>
                    <a:pt x="269" y="7"/>
                  </a:lnTo>
                  <a:lnTo>
                    <a:pt x="275" y="4"/>
                  </a:lnTo>
                  <a:lnTo>
                    <a:pt x="279" y="2"/>
                  </a:lnTo>
                  <a:lnTo>
                    <a:pt x="283" y="1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1"/>
                  </a:lnTo>
                  <a:lnTo>
                    <a:pt x="300" y="5"/>
                  </a:lnTo>
                  <a:lnTo>
                    <a:pt x="305" y="9"/>
                  </a:lnTo>
                  <a:lnTo>
                    <a:pt x="302" y="12"/>
                  </a:lnTo>
                  <a:lnTo>
                    <a:pt x="300" y="12"/>
                  </a:lnTo>
                  <a:lnTo>
                    <a:pt x="297" y="12"/>
                  </a:lnTo>
                  <a:lnTo>
                    <a:pt x="293" y="13"/>
                  </a:lnTo>
                  <a:lnTo>
                    <a:pt x="290" y="15"/>
                  </a:lnTo>
                  <a:lnTo>
                    <a:pt x="283" y="16"/>
                  </a:lnTo>
                  <a:lnTo>
                    <a:pt x="276" y="18"/>
                  </a:lnTo>
                  <a:lnTo>
                    <a:pt x="269" y="20"/>
                  </a:lnTo>
                  <a:lnTo>
                    <a:pt x="261" y="25"/>
                  </a:lnTo>
                  <a:lnTo>
                    <a:pt x="251" y="27"/>
                  </a:lnTo>
                  <a:lnTo>
                    <a:pt x="243" y="32"/>
                  </a:lnTo>
                  <a:lnTo>
                    <a:pt x="234" y="36"/>
                  </a:lnTo>
                  <a:lnTo>
                    <a:pt x="229" y="40"/>
                  </a:lnTo>
                  <a:lnTo>
                    <a:pt x="222" y="44"/>
                  </a:lnTo>
                  <a:lnTo>
                    <a:pt x="217" y="50"/>
                  </a:lnTo>
                  <a:lnTo>
                    <a:pt x="213" y="55"/>
                  </a:lnTo>
                  <a:lnTo>
                    <a:pt x="211" y="59"/>
                  </a:lnTo>
                  <a:lnTo>
                    <a:pt x="206" y="65"/>
                  </a:lnTo>
                  <a:lnTo>
                    <a:pt x="205" y="69"/>
                  </a:lnTo>
                  <a:lnTo>
                    <a:pt x="202" y="75"/>
                  </a:lnTo>
                  <a:lnTo>
                    <a:pt x="201" y="79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9" y="91"/>
                  </a:lnTo>
                  <a:lnTo>
                    <a:pt x="201" y="96"/>
                  </a:lnTo>
                  <a:lnTo>
                    <a:pt x="199" y="101"/>
                  </a:lnTo>
                  <a:lnTo>
                    <a:pt x="197" y="105"/>
                  </a:lnTo>
                  <a:lnTo>
                    <a:pt x="194" y="105"/>
                  </a:lnTo>
                  <a:lnTo>
                    <a:pt x="192" y="105"/>
                  </a:lnTo>
                  <a:lnTo>
                    <a:pt x="188" y="105"/>
                  </a:lnTo>
                  <a:lnTo>
                    <a:pt x="184" y="107"/>
                  </a:lnTo>
                  <a:lnTo>
                    <a:pt x="180" y="105"/>
                  </a:lnTo>
                  <a:lnTo>
                    <a:pt x="174" y="105"/>
                  </a:lnTo>
                  <a:lnTo>
                    <a:pt x="169" y="105"/>
                  </a:lnTo>
                  <a:lnTo>
                    <a:pt x="163" y="105"/>
                  </a:lnTo>
                  <a:lnTo>
                    <a:pt x="158" y="105"/>
                  </a:lnTo>
                  <a:lnTo>
                    <a:pt x="151" y="105"/>
                  </a:lnTo>
                  <a:lnTo>
                    <a:pt x="145" y="105"/>
                  </a:lnTo>
                  <a:lnTo>
                    <a:pt x="138" y="107"/>
                  </a:lnTo>
                  <a:lnTo>
                    <a:pt x="130" y="108"/>
                  </a:lnTo>
                  <a:lnTo>
                    <a:pt x="123" y="110"/>
                  </a:lnTo>
                  <a:lnTo>
                    <a:pt x="117" y="112"/>
                  </a:lnTo>
                  <a:lnTo>
                    <a:pt x="112" y="114"/>
                  </a:lnTo>
                  <a:lnTo>
                    <a:pt x="105" y="117"/>
                  </a:lnTo>
                  <a:lnTo>
                    <a:pt x="101" y="118"/>
                  </a:lnTo>
                  <a:lnTo>
                    <a:pt x="95" y="122"/>
                  </a:lnTo>
                  <a:lnTo>
                    <a:pt x="92" y="126"/>
                  </a:lnTo>
                  <a:lnTo>
                    <a:pt x="87" y="129"/>
                  </a:lnTo>
                  <a:lnTo>
                    <a:pt x="84" y="133"/>
                  </a:lnTo>
                  <a:lnTo>
                    <a:pt x="81" y="137"/>
                  </a:lnTo>
                  <a:lnTo>
                    <a:pt x="78" y="142"/>
                  </a:lnTo>
                  <a:lnTo>
                    <a:pt x="75" y="147"/>
                  </a:lnTo>
                  <a:lnTo>
                    <a:pt x="74" y="151"/>
                  </a:lnTo>
                  <a:lnTo>
                    <a:pt x="73" y="157"/>
                  </a:lnTo>
                  <a:lnTo>
                    <a:pt x="73" y="162"/>
                  </a:lnTo>
                  <a:lnTo>
                    <a:pt x="71" y="168"/>
                  </a:lnTo>
                  <a:lnTo>
                    <a:pt x="73" y="174"/>
                  </a:lnTo>
                  <a:lnTo>
                    <a:pt x="74" y="178"/>
                  </a:lnTo>
                  <a:lnTo>
                    <a:pt x="78" y="185"/>
                  </a:lnTo>
                  <a:lnTo>
                    <a:pt x="82" y="189"/>
                  </a:lnTo>
                  <a:lnTo>
                    <a:pt x="87" y="195"/>
                  </a:lnTo>
                  <a:lnTo>
                    <a:pt x="91" y="200"/>
                  </a:lnTo>
                  <a:lnTo>
                    <a:pt x="96" y="204"/>
                  </a:lnTo>
                  <a:lnTo>
                    <a:pt x="101" y="208"/>
                  </a:lnTo>
                  <a:lnTo>
                    <a:pt x="106" y="213"/>
                  </a:lnTo>
                  <a:lnTo>
                    <a:pt x="109" y="217"/>
                  </a:lnTo>
                  <a:lnTo>
                    <a:pt x="113" y="221"/>
                  </a:lnTo>
                  <a:lnTo>
                    <a:pt x="117" y="228"/>
                  </a:lnTo>
                  <a:lnTo>
                    <a:pt x="117" y="232"/>
                  </a:lnTo>
                  <a:lnTo>
                    <a:pt x="113" y="234"/>
                  </a:lnTo>
                  <a:lnTo>
                    <a:pt x="109" y="236"/>
                  </a:lnTo>
                  <a:lnTo>
                    <a:pt x="102" y="238"/>
                  </a:lnTo>
                  <a:lnTo>
                    <a:pt x="95" y="240"/>
                  </a:lnTo>
                  <a:lnTo>
                    <a:pt x="87" y="243"/>
                  </a:lnTo>
                  <a:lnTo>
                    <a:pt x="78" y="246"/>
                  </a:lnTo>
                  <a:lnTo>
                    <a:pt x="69" y="249"/>
                  </a:lnTo>
                  <a:lnTo>
                    <a:pt x="60" y="252"/>
                  </a:lnTo>
                  <a:lnTo>
                    <a:pt x="50" y="253"/>
                  </a:lnTo>
                  <a:lnTo>
                    <a:pt x="42" y="256"/>
                  </a:lnTo>
                  <a:lnTo>
                    <a:pt x="32" y="256"/>
                  </a:lnTo>
                  <a:lnTo>
                    <a:pt x="25" y="257"/>
                  </a:lnTo>
                  <a:lnTo>
                    <a:pt x="18" y="257"/>
                  </a:lnTo>
                  <a:lnTo>
                    <a:pt x="14" y="257"/>
                  </a:lnTo>
                  <a:lnTo>
                    <a:pt x="10" y="256"/>
                  </a:lnTo>
                  <a:lnTo>
                    <a:pt x="10" y="253"/>
                  </a:lnTo>
                  <a:lnTo>
                    <a:pt x="10" y="253"/>
                  </a:lnTo>
                  <a:close/>
                </a:path>
              </a:pathLst>
            </a:custGeom>
            <a:solidFill>
              <a:srgbClr val="B09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2223" y="2130"/>
              <a:ext cx="91" cy="96"/>
            </a:xfrm>
            <a:custGeom>
              <a:avLst/>
              <a:gdLst>
                <a:gd name="T0" fmla="*/ 24 w 91"/>
                <a:gd name="T1" fmla="*/ 96 h 96"/>
                <a:gd name="T2" fmla="*/ 23 w 91"/>
                <a:gd name="T3" fmla="*/ 94 h 96"/>
                <a:gd name="T4" fmla="*/ 20 w 91"/>
                <a:gd name="T5" fmla="*/ 92 h 96"/>
                <a:gd name="T6" fmla="*/ 14 w 91"/>
                <a:gd name="T7" fmla="*/ 87 h 96"/>
                <a:gd name="T8" fmla="*/ 10 w 91"/>
                <a:gd name="T9" fmla="*/ 81 h 96"/>
                <a:gd name="T10" fmla="*/ 9 w 91"/>
                <a:gd name="T11" fmla="*/ 76 h 96"/>
                <a:gd name="T12" fmla="*/ 6 w 91"/>
                <a:gd name="T13" fmla="*/ 72 h 96"/>
                <a:gd name="T14" fmla="*/ 5 w 91"/>
                <a:gd name="T15" fmla="*/ 68 h 96"/>
                <a:gd name="T16" fmla="*/ 3 w 91"/>
                <a:gd name="T17" fmla="*/ 64 h 96"/>
                <a:gd name="T18" fmla="*/ 0 w 91"/>
                <a:gd name="T19" fmla="*/ 58 h 96"/>
                <a:gd name="T20" fmla="*/ 0 w 91"/>
                <a:gd name="T21" fmla="*/ 54 h 96"/>
                <a:gd name="T22" fmla="*/ 0 w 91"/>
                <a:gd name="T23" fmla="*/ 47 h 96"/>
                <a:gd name="T24" fmla="*/ 2 w 91"/>
                <a:gd name="T25" fmla="*/ 43 h 96"/>
                <a:gd name="T26" fmla="*/ 3 w 91"/>
                <a:gd name="T27" fmla="*/ 36 h 96"/>
                <a:gd name="T28" fmla="*/ 5 w 91"/>
                <a:gd name="T29" fmla="*/ 30 h 96"/>
                <a:gd name="T30" fmla="*/ 7 w 91"/>
                <a:gd name="T31" fmla="*/ 25 h 96"/>
                <a:gd name="T32" fmla="*/ 10 w 91"/>
                <a:gd name="T33" fmla="*/ 21 h 96"/>
                <a:gd name="T34" fmla="*/ 13 w 91"/>
                <a:gd name="T35" fmla="*/ 16 h 96"/>
                <a:gd name="T36" fmla="*/ 17 w 91"/>
                <a:gd name="T37" fmla="*/ 11 h 96"/>
                <a:gd name="T38" fmla="*/ 21 w 91"/>
                <a:gd name="T39" fmla="*/ 8 h 96"/>
                <a:gd name="T40" fmla="*/ 26 w 91"/>
                <a:gd name="T41" fmla="*/ 5 h 96"/>
                <a:gd name="T42" fmla="*/ 31 w 91"/>
                <a:gd name="T43" fmla="*/ 3 h 96"/>
                <a:gd name="T44" fmla="*/ 35 w 91"/>
                <a:gd name="T45" fmla="*/ 1 h 96"/>
                <a:gd name="T46" fmla="*/ 39 w 91"/>
                <a:gd name="T47" fmla="*/ 0 h 96"/>
                <a:gd name="T48" fmla="*/ 45 w 91"/>
                <a:gd name="T49" fmla="*/ 0 h 96"/>
                <a:gd name="T50" fmla="*/ 49 w 91"/>
                <a:gd name="T51" fmla="*/ 0 h 96"/>
                <a:gd name="T52" fmla="*/ 56 w 91"/>
                <a:gd name="T53" fmla="*/ 1 h 96"/>
                <a:gd name="T54" fmla="*/ 60 w 91"/>
                <a:gd name="T55" fmla="*/ 3 h 96"/>
                <a:gd name="T56" fmla="*/ 66 w 91"/>
                <a:gd name="T57" fmla="*/ 5 h 96"/>
                <a:gd name="T58" fmla="*/ 70 w 91"/>
                <a:gd name="T59" fmla="*/ 8 h 96"/>
                <a:gd name="T60" fmla="*/ 73 w 91"/>
                <a:gd name="T61" fmla="*/ 12 h 96"/>
                <a:gd name="T62" fmla="*/ 76 w 91"/>
                <a:gd name="T63" fmla="*/ 16 h 96"/>
                <a:gd name="T64" fmla="*/ 80 w 91"/>
                <a:gd name="T65" fmla="*/ 21 h 96"/>
                <a:gd name="T66" fmla="*/ 83 w 91"/>
                <a:gd name="T67" fmla="*/ 26 h 96"/>
                <a:gd name="T68" fmla="*/ 84 w 91"/>
                <a:gd name="T69" fmla="*/ 30 h 96"/>
                <a:gd name="T70" fmla="*/ 85 w 91"/>
                <a:gd name="T71" fmla="*/ 35 h 96"/>
                <a:gd name="T72" fmla="*/ 87 w 91"/>
                <a:gd name="T73" fmla="*/ 40 h 96"/>
                <a:gd name="T74" fmla="*/ 88 w 91"/>
                <a:gd name="T75" fmla="*/ 43 h 96"/>
                <a:gd name="T76" fmla="*/ 88 w 91"/>
                <a:gd name="T77" fmla="*/ 47 h 96"/>
                <a:gd name="T78" fmla="*/ 90 w 91"/>
                <a:gd name="T79" fmla="*/ 51 h 96"/>
                <a:gd name="T80" fmla="*/ 90 w 91"/>
                <a:gd name="T81" fmla="*/ 55 h 96"/>
                <a:gd name="T82" fmla="*/ 90 w 91"/>
                <a:gd name="T83" fmla="*/ 60 h 96"/>
                <a:gd name="T84" fmla="*/ 91 w 91"/>
                <a:gd name="T85" fmla="*/ 62 h 96"/>
                <a:gd name="T86" fmla="*/ 24 w 91"/>
                <a:gd name="T87" fmla="*/ 96 h 96"/>
                <a:gd name="T88" fmla="*/ 24 w 91"/>
                <a:gd name="T8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96">
                  <a:moveTo>
                    <a:pt x="24" y="96"/>
                  </a:moveTo>
                  <a:lnTo>
                    <a:pt x="23" y="94"/>
                  </a:lnTo>
                  <a:lnTo>
                    <a:pt x="20" y="92"/>
                  </a:lnTo>
                  <a:lnTo>
                    <a:pt x="14" y="87"/>
                  </a:lnTo>
                  <a:lnTo>
                    <a:pt x="10" y="81"/>
                  </a:lnTo>
                  <a:lnTo>
                    <a:pt x="9" y="76"/>
                  </a:lnTo>
                  <a:lnTo>
                    <a:pt x="6" y="72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3" y="36"/>
                  </a:lnTo>
                  <a:lnTo>
                    <a:pt x="5" y="30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3" y="16"/>
                  </a:lnTo>
                  <a:lnTo>
                    <a:pt x="17" y="11"/>
                  </a:lnTo>
                  <a:lnTo>
                    <a:pt x="21" y="8"/>
                  </a:lnTo>
                  <a:lnTo>
                    <a:pt x="26" y="5"/>
                  </a:lnTo>
                  <a:lnTo>
                    <a:pt x="31" y="3"/>
                  </a:lnTo>
                  <a:lnTo>
                    <a:pt x="35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1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8"/>
                  </a:lnTo>
                  <a:lnTo>
                    <a:pt x="73" y="12"/>
                  </a:lnTo>
                  <a:lnTo>
                    <a:pt x="76" y="16"/>
                  </a:lnTo>
                  <a:lnTo>
                    <a:pt x="80" y="21"/>
                  </a:lnTo>
                  <a:lnTo>
                    <a:pt x="83" y="26"/>
                  </a:lnTo>
                  <a:lnTo>
                    <a:pt x="84" y="30"/>
                  </a:lnTo>
                  <a:lnTo>
                    <a:pt x="85" y="35"/>
                  </a:lnTo>
                  <a:lnTo>
                    <a:pt x="87" y="40"/>
                  </a:lnTo>
                  <a:lnTo>
                    <a:pt x="88" y="43"/>
                  </a:lnTo>
                  <a:lnTo>
                    <a:pt x="88" y="47"/>
                  </a:lnTo>
                  <a:lnTo>
                    <a:pt x="90" y="51"/>
                  </a:lnTo>
                  <a:lnTo>
                    <a:pt x="90" y="55"/>
                  </a:lnTo>
                  <a:lnTo>
                    <a:pt x="90" y="60"/>
                  </a:lnTo>
                  <a:lnTo>
                    <a:pt x="91" y="62"/>
                  </a:lnTo>
                  <a:lnTo>
                    <a:pt x="24" y="96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78"/>
            <p:cNvSpPr>
              <a:spLocks/>
            </p:cNvSpPr>
            <p:nvPr/>
          </p:nvSpPr>
          <p:spPr bwMode="auto">
            <a:xfrm>
              <a:off x="2093" y="2213"/>
              <a:ext cx="86" cy="63"/>
            </a:xfrm>
            <a:custGeom>
              <a:avLst/>
              <a:gdLst>
                <a:gd name="T0" fmla="*/ 9 w 86"/>
                <a:gd name="T1" fmla="*/ 63 h 63"/>
                <a:gd name="T2" fmla="*/ 8 w 86"/>
                <a:gd name="T3" fmla="*/ 62 h 63"/>
                <a:gd name="T4" fmla="*/ 5 w 86"/>
                <a:gd name="T5" fmla="*/ 59 h 63"/>
                <a:gd name="T6" fmla="*/ 2 w 86"/>
                <a:gd name="T7" fmla="*/ 53 h 63"/>
                <a:gd name="T8" fmla="*/ 1 w 86"/>
                <a:gd name="T9" fmla="*/ 48 h 63"/>
                <a:gd name="T10" fmla="*/ 0 w 86"/>
                <a:gd name="T11" fmla="*/ 41 h 63"/>
                <a:gd name="T12" fmla="*/ 1 w 86"/>
                <a:gd name="T13" fmla="*/ 32 h 63"/>
                <a:gd name="T14" fmla="*/ 1 w 86"/>
                <a:gd name="T15" fmla="*/ 28 h 63"/>
                <a:gd name="T16" fmla="*/ 4 w 86"/>
                <a:gd name="T17" fmla="*/ 24 h 63"/>
                <a:gd name="T18" fmla="*/ 7 w 86"/>
                <a:gd name="T19" fmla="*/ 21 h 63"/>
                <a:gd name="T20" fmla="*/ 11 w 86"/>
                <a:gd name="T21" fmla="*/ 18 h 63"/>
                <a:gd name="T22" fmla="*/ 15 w 86"/>
                <a:gd name="T23" fmla="*/ 13 h 63"/>
                <a:gd name="T24" fmla="*/ 19 w 86"/>
                <a:gd name="T25" fmla="*/ 10 h 63"/>
                <a:gd name="T26" fmla="*/ 23 w 86"/>
                <a:gd name="T27" fmla="*/ 7 h 63"/>
                <a:gd name="T28" fmla="*/ 27 w 86"/>
                <a:gd name="T29" fmla="*/ 6 h 63"/>
                <a:gd name="T30" fmla="*/ 34 w 86"/>
                <a:gd name="T31" fmla="*/ 3 h 63"/>
                <a:gd name="T32" fmla="*/ 43 w 86"/>
                <a:gd name="T33" fmla="*/ 0 h 63"/>
                <a:gd name="T34" fmla="*/ 50 w 86"/>
                <a:gd name="T35" fmla="*/ 0 h 63"/>
                <a:gd name="T36" fmla="*/ 57 w 86"/>
                <a:gd name="T37" fmla="*/ 3 h 63"/>
                <a:gd name="T38" fmla="*/ 62 w 86"/>
                <a:gd name="T39" fmla="*/ 4 h 63"/>
                <a:gd name="T40" fmla="*/ 68 w 86"/>
                <a:gd name="T41" fmla="*/ 9 h 63"/>
                <a:gd name="T42" fmla="*/ 72 w 86"/>
                <a:gd name="T43" fmla="*/ 13 h 63"/>
                <a:gd name="T44" fmla="*/ 76 w 86"/>
                <a:gd name="T45" fmla="*/ 17 h 63"/>
                <a:gd name="T46" fmla="*/ 79 w 86"/>
                <a:gd name="T47" fmla="*/ 21 h 63"/>
                <a:gd name="T48" fmla="*/ 82 w 86"/>
                <a:gd name="T49" fmla="*/ 27 h 63"/>
                <a:gd name="T50" fmla="*/ 85 w 86"/>
                <a:gd name="T51" fmla="*/ 32 h 63"/>
                <a:gd name="T52" fmla="*/ 86 w 86"/>
                <a:gd name="T53" fmla="*/ 35 h 63"/>
                <a:gd name="T54" fmla="*/ 9 w 86"/>
                <a:gd name="T55" fmla="*/ 63 h 63"/>
                <a:gd name="T56" fmla="*/ 9 w 86"/>
                <a:gd name="T5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63">
                  <a:moveTo>
                    <a:pt x="9" y="63"/>
                  </a:moveTo>
                  <a:lnTo>
                    <a:pt x="8" y="62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1" y="48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8"/>
                  </a:lnTo>
                  <a:lnTo>
                    <a:pt x="4" y="24"/>
                  </a:lnTo>
                  <a:lnTo>
                    <a:pt x="7" y="21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19" y="10"/>
                  </a:lnTo>
                  <a:lnTo>
                    <a:pt x="23" y="7"/>
                  </a:lnTo>
                  <a:lnTo>
                    <a:pt x="27" y="6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8" y="9"/>
                  </a:lnTo>
                  <a:lnTo>
                    <a:pt x="72" y="13"/>
                  </a:lnTo>
                  <a:lnTo>
                    <a:pt x="76" y="17"/>
                  </a:lnTo>
                  <a:lnTo>
                    <a:pt x="79" y="21"/>
                  </a:lnTo>
                  <a:lnTo>
                    <a:pt x="82" y="27"/>
                  </a:lnTo>
                  <a:lnTo>
                    <a:pt x="85" y="32"/>
                  </a:lnTo>
                  <a:lnTo>
                    <a:pt x="86" y="35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79"/>
            <p:cNvSpPr>
              <a:spLocks/>
            </p:cNvSpPr>
            <p:nvPr/>
          </p:nvSpPr>
          <p:spPr bwMode="auto">
            <a:xfrm>
              <a:off x="2042" y="1065"/>
              <a:ext cx="539" cy="1038"/>
            </a:xfrm>
            <a:custGeom>
              <a:avLst/>
              <a:gdLst>
                <a:gd name="T0" fmla="*/ 496 w 539"/>
                <a:gd name="T1" fmla="*/ 938 h 1038"/>
                <a:gd name="T2" fmla="*/ 486 w 539"/>
                <a:gd name="T3" fmla="*/ 910 h 1038"/>
                <a:gd name="T4" fmla="*/ 468 w 539"/>
                <a:gd name="T5" fmla="*/ 859 h 1038"/>
                <a:gd name="T6" fmla="*/ 443 w 539"/>
                <a:gd name="T7" fmla="*/ 789 h 1038"/>
                <a:gd name="T8" fmla="*/ 414 w 539"/>
                <a:gd name="T9" fmla="*/ 707 h 1038"/>
                <a:gd name="T10" fmla="*/ 378 w 539"/>
                <a:gd name="T11" fmla="*/ 619 h 1038"/>
                <a:gd name="T12" fmla="*/ 339 w 539"/>
                <a:gd name="T13" fmla="*/ 529 h 1038"/>
                <a:gd name="T14" fmla="*/ 297 w 539"/>
                <a:gd name="T15" fmla="*/ 444 h 1038"/>
                <a:gd name="T16" fmla="*/ 254 w 539"/>
                <a:gd name="T17" fmla="*/ 366 h 1038"/>
                <a:gd name="T18" fmla="*/ 205 w 539"/>
                <a:gd name="T19" fmla="*/ 291 h 1038"/>
                <a:gd name="T20" fmla="*/ 158 w 539"/>
                <a:gd name="T21" fmla="*/ 220 h 1038"/>
                <a:gd name="T22" fmla="*/ 112 w 539"/>
                <a:gd name="T23" fmla="*/ 154 h 1038"/>
                <a:gd name="T24" fmla="*/ 70 w 539"/>
                <a:gd name="T25" fmla="*/ 98 h 1038"/>
                <a:gd name="T26" fmla="*/ 37 w 539"/>
                <a:gd name="T27" fmla="*/ 51 h 1038"/>
                <a:gd name="T28" fmla="*/ 12 w 539"/>
                <a:gd name="T29" fmla="*/ 19 h 1038"/>
                <a:gd name="T30" fmla="*/ 0 w 539"/>
                <a:gd name="T31" fmla="*/ 1 h 1038"/>
                <a:gd name="T32" fmla="*/ 6 w 539"/>
                <a:gd name="T33" fmla="*/ 2 h 1038"/>
                <a:gd name="T34" fmla="*/ 32 w 539"/>
                <a:gd name="T35" fmla="*/ 32 h 1038"/>
                <a:gd name="T36" fmla="*/ 78 w 539"/>
                <a:gd name="T37" fmla="*/ 86 h 1038"/>
                <a:gd name="T38" fmla="*/ 134 w 539"/>
                <a:gd name="T39" fmla="*/ 160 h 1038"/>
                <a:gd name="T40" fmla="*/ 195 w 539"/>
                <a:gd name="T41" fmla="*/ 243 h 1038"/>
                <a:gd name="T42" fmla="*/ 257 w 539"/>
                <a:gd name="T43" fmla="*/ 331 h 1038"/>
                <a:gd name="T44" fmla="*/ 314 w 539"/>
                <a:gd name="T45" fmla="*/ 417 h 1038"/>
                <a:gd name="T46" fmla="*/ 357 w 539"/>
                <a:gd name="T47" fmla="*/ 495 h 1038"/>
                <a:gd name="T48" fmla="*/ 387 w 539"/>
                <a:gd name="T49" fmla="*/ 561 h 1038"/>
                <a:gd name="T50" fmla="*/ 414 w 539"/>
                <a:gd name="T51" fmla="*/ 633 h 1038"/>
                <a:gd name="T52" fmla="*/ 443 w 539"/>
                <a:gd name="T53" fmla="*/ 712 h 1038"/>
                <a:gd name="T54" fmla="*/ 470 w 539"/>
                <a:gd name="T55" fmla="*/ 793 h 1038"/>
                <a:gd name="T56" fmla="*/ 493 w 539"/>
                <a:gd name="T57" fmla="*/ 868 h 1038"/>
                <a:gd name="T58" fmla="*/ 514 w 539"/>
                <a:gd name="T59" fmla="*/ 934 h 1038"/>
                <a:gd name="T60" fmla="*/ 529 w 539"/>
                <a:gd name="T61" fmla="*/ 983 h 1038"/>
                <a:gd name="T62" fmla="*/ 538 w 539"/>
                <a:gd name="T63" fmla="*/ 1010 h 1038"/>
                <a:gd name="T64" fmla="*/ 539 w 539"/>
                <a:gd name="T65" fmla="*/ 1017 h 1038"/>
                <a:gd name="T66" fmla="*/ 536 w 539"/>
                <a:gd name="T67" fmla="*/ 1027 h 1038"/>
                <a:gd name="T68" fmla="*/ 532 w 539"/>
                <a:gd name="T69" fmla="*/ 1037 h 1038"/>
                <a:gd name="T70" fmla="*/ 527 w 539"/>
                <a:gd name="T71" fmla="*/ 1037 h 1038"/>
                <a:gd name="T72" fmla="*/ 523 w 539"/>
                <a:gd name="T73" fmla="*/ 1031 h 1038"/>
                <a:gd name="T74" fmla="*/ 520 w 539"/>
                <a:gd name="T75" fmla="*/ 1020 h 1038"/>
                <a:gd name="T76" fmla="*/ 516 w 539"/>
                <a:gd name="T77" fmla="*/ 1009 h 1038"/>
                <a:gd name="T78" fmla="*/ 511 w 539"/>
                <a:gd name="T79" fmla="*/ 998 h 1038"/>
                <a:gd name="T80" fmla="*/ 510 w 539"/>
                <a:gd name="T81" fmla="*/ 988 h 1038"/>
                <a:gd name="T82" fmla="*/ 507 w 539"/>
                <a:gd name="T83" fmla="*/ 978 h 1038"/>
                <a:gd name="T84" fmla="*/ 504 w 539"/>
                <a:gd name="T85" fmla="*/ 967 h 1038"/>
                <a:gd name="T86" fmla="*/ 502 w 539"/>
                <a:gd name="T87" fmla="*/ 959 h 1038"/>
                <a:gd name="T88" fmla="*/ 499 w 539"/>
                <a:gd name="T89" fmla="*/ 948 h 1038"/>
                <a:gd name="T90" fmla="*/ 497 w 539"/>
                <a:gd name="T91" fmla="*/ 94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9" h="1038">
                  <a:moveTo>
                    <a:pt x="497" y="944"/>
                  </a:moveTo>
                  <a:lnTo>
                    <a:pt x="496" y="938"/>
                  </a:lnTo>
                  <a:lnTo>
                    <a:pt x="492" y="927"/>
                  </a:lnTo>
                  <a:lnTo>
                    <a:pt x="486" y="910"/>
                  </a:lnTo>
                  <a:lnTo>
                    <a:pt x="479" y="888"/>
                  </a:lnTo>
                  <a:lnTo>
                    <a:pt x="468" y="859"/>
                  </a:lnTo>
                  <a:lnTo>
                    <a:pt x="458" y="827"/>
                  </a:lnTo>
                  <a:lnTo>
                    <a:pt x="443" y="789"/>
                  </a:lnTo>
                  <a:lnTo>
                    <a:pt x="429" y="750"/>
                  </a:lnTo>
                  <a:lnTo>
                    <a:pt x="414" y="707"/>
                  </a:lnTo>
                  <a:lnTo>
                    <a:pt x="397" y="664"/>
                  </a:lnTo>
                  <a:lnTo>
                    <a:pt x="378" y="619"/>
                  </a:lnTo>
                  <a:lnTo>
                    <a:pt x="360" y="575"/>
                  </a:lnTo>
                  <a:lnTo>
                    <a:pt x="339" y="529"/>
                  </a:lnTo>
                  <a:lnTo>
                    <a:pt x="318" y="486"/>
                  </a:lnTo>
                  <a:lnTo>
                    <a:pt x="297" y="444"/>
                  </a:lnTo>
                  <a:lnTo>
                    <a:pt x="276" y="405"/>
                  </a:lnTo>
                  <a:lnTo>
                    <a:pt x="254" y="366"/>
                  </a:lnTo>
                  <a:lnTo>
                    <a:pt x="230" y="328"/>
                  </a:lnTo>
                  <a:lnTo>
                    <a:pt x="205" y="291"/>
                  </a:lnTo>
                  <a:lnTo>
                    <a:pt x="181" y="254"/>
                  </a:lnTo>
                  <a:lnTo>
                    <a:pt x="158" y="220"/>
                  </a:lnTo>
                  <a:lnTo>
                    <a:pt x="134" y="186"/>
                  </a:lnTo>
                  <a:lnTo>
                    <a:pt x="112" y="154"/>
                  </a:lnTo>
                  <a:lnTo>
                    <a:pt x="91" y="125"/>
                  </a:lnTo>
                  <a:lnTo>
                    <a:pt x="70" y="98"/>
                  </a:lnTo>
                  <a:lnTo>
                    <a:pt x="52" y="73"/>
                  </a:lnTo>
                  <a:lnTo>
                    <a:pt x="37" y="51"/>
                  </a:lnTo>
                  <a:lnTo>
                    <a:pt x="23" y="34"/>
                  </a:lnTo>
                  <a:lnTo>
                    <a:pt x="12" y="19"/>
                  </a:lnTo>
                  <a:lnTo>
                    <a:pt x="5" y="8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2"/>
                  </a:lnTo>
                  <a:lnTo>
                    <a:pt x="17" y="13"/>
                  </a:lnTo>
                  <a:lnTo>
                    <a:pt x="32" y="32"/>
                  </a:lnTo>
                  <a:lnTo>
                    <a:pt x="55" y="57"/>
                  </a:lnTo>
                  <a:lnTo>
                    <a:pt x="78" y="86"/>
                  </a:lnTo>
                  <a:lnTo>
                    <a:pt x="105" y="121"/>
                  </a:lnTo>
                  <a:lnTo>
                    <a:pt x="134" y="160"/>
                  </a:lnTo>
                  <a:lnTo>
                    <a:pt x="165" y="200"/>
                  </a:lnTo>
                  <a:lnTo>
                    <a:pt x="195" y="243"/>
                  </a:lnTo>
                  <a:lnTo>
                    <a:pt x="227" y="286"/>
                  </a:lnTo>
                  <a:lnTo>
                    <a:pt x="257" y="331"/>
                  </a:lnTo>
                  <a:lnTo>
                    <a:pt x="287" y="376"/>
                  </a:lnTo>
                  <a:lnTo>
                    <a:pt x="314" y="417"/>
                  </a:lnTo>
                  <a:lnTo>
                    <a:pt x="337" y="458"/>
                  </a:lnTo>
                  <a:lnTo>
                    <a:pt x="357" y="495"/>
                  </a:lnTo>
                  <a:lnTo>
                    <a:pt x="375" y="529"/>
                  </a:lnTo>
                  <a:lnTo>
                    <a:pt x="387" y="561"/>
                  </a:lnTo>
                  <a:lnTo>
                    <a:pt x="401" y="596"/>
                  </a:lnTo>
                  <a:lnTo>
                    <a:pt x="414" y="633"/>
                  </a:lnTo>
                  <a:lnTo>
                    <a:pt x="429" y="672"/>
                  </a:lnTo>
                  <a:lnTo>
                    <a:pt x="443" y="712"/>
                  </a:lnTo>
                  <a:lnTo>
                    <a:pt x="457" y="754"/>
                  </a:lnTo>
                  <a:lnTo>
                    <a:pt x="470" y="793"/>
                  </a:lnTo>
                  <a:lnTo>
                    <a:pt x="482" y="832"/>
                  </a:lnTo>
                  <a:lnTo>
                    <a:pt x="493" y="868"/>
                  </a:lnTo>
                  <a:lnTo>
                    <a:pt x="504" y="903"/>
                  </a:lnTo>
                  <a:lnTo>
                    <a:pt x="514" y="934"/>
                  </a:lnTo>
                  <a:lnTo>
                    <a:pt x="524" y="962"/>
                  </a:lnTo>
                  <a:lnTo>
                    <a:pt x="529" y="983"/>
                  </a:lnTo>
                  <a:lnTo>
                    <a:pt x="535" y="1001"/>
                  </a:lnTo>
                  <a:lnTo>
                    <a:pt x="538" y="1010"/>
                  </a:lnTo>
                  <a:lnTo>
                    <a:pt x="539" y="1015"/>
                  </a:lnTo>
                  <a:lnTo>
                    <a:pt x="539" y="1017"/>
                  </a:lnTo>
                  <a:lnTo>
                    <a:pt x="538" y="1022"/>
                  </a:lnTo>
                  <a:lnTo>
                    <a:pt x="536" y="1027"/>
                  </a:lnTo>
                  <a:lnTo>
                    <a:pt x="535" y="1033"/>
                  </a:lnTo>
                  <a:lnTo>
                    <a:pt x="532" y="1037"/>
                  </a:lnTo>
                  <a:lnTo>
                    <a:pt x="528" y="1038"/>
                  </a:lnTo>
                  <a:lnTo>
                    <a:pt x="527" y="1037"/>
                  </a:lnTo>
                  <a:lnTo>
                    <a:pt x="525" y="1034"/>
                  </a:lnTo>
                  <a:lnTo>
                    <a:pt x="523" y="1031"/>
                  </a:lnTo>
                  <a:lnTo>
                    <a:pt x="521" y="1026"/>
                  </a:lnTo>
                  <a:lnTo>
                    <a:pt x="520" y="1020"/>
                  </a:lnTo>
                  <a:lnTo>
                    <a:pt x="517" y="1015"/>
                  </a:lnTo>
                  <a:lnTo>
                    <a:pt x="516" y="1009"/>
                  </a:lnTo>
                  <a:lnTo>
                    <a:pt x="514" y="1004"/>
                  </a:lnTo>
                  <a:lnTo>
                    <a:pt x="511" y="998"/>
                  </a:lnTo>
                  <a:lnTo>
                    <a:pt x="511" y="994"/>
                  </a:lnTo>
                  <a:lnTo>
                    <a:pt x="510" y="988"/>
                  </a:lnTo>
                  <a:lnTo>
                    <a:pt x="509" y="984"/>
                  </a:lnTo>
                  <a:lnTo>
                    <a:pt x="507" y="978"/>
                  </a:lnTo>
                  <a:lnTo>
                    <a:pt x="506" y="973"/>
                  </a:lnTo>
                  <a:lnTo>
                    <a:pt x="504" y="967"/>
                  </a:lnTo>
                  <a:lnTo>
                    <a:pt x="503" y="963"/>
                  </a:lnTo>
                  <a:lnTo>
                    <a:pt x="502" y="959"/>
                  </a:lnTo>
                  <a:lnTo>
                    <a:pt x="500" y="953"/>
                  </a:lnTo>
                  <a:lnTo>
                    <a:pt x="499" y="948"/>
                  </a:lnTo>
                  <a:lnTo>
                    <a:pt x="497" y="944"/>
                  </a:lnTo>
                  <a:lnTo>
                    <a:pt x="497" y="944"/>
                  </a:lnTo>
                  <a:close/>
                </a:path>
              </a:pathLst>
            </a:custGeom>
            <a:solidFill>
              <a:srgbClr val="E8C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80"/>
            <p:cNvSpPr>
              <a:spLocks/>
            </p:cNvSpPr>
            <p:nvPr/>
          </p:nvSpPr>
          <p:spPr bwMode="auto">
            <a:xfrm>
              <a:off x="2233" y="2141"/>
              <a:ext cx="68" cy="70"/>
            </a:xfrm>
            <a:custGeom>
              <a:avLst/>
              <a:gdLst>
                <a:gd name="T0" fmla="*/ 13 w 68"/>
                <a:gd name="T1" fmla="*/ 70 h 70"/>
                <a:gd name="T2" fmla="*/ 11 w 68"/>
                <a:gd name="T3" fmla="*/ 68 h 70"/>
                <a:gd name="T4" fmla="*/ 9 w 68"/>
                <a:gd name="T5" fmla="*/ 65 h 70"/>
                <a:gd name="T6" fmla="*/ 6 w 68"/>
                <a:gd name="T7" fmla="*/ 60 h 70"/>
                <a:gd name="T8" fmla="*/ 3 w 68"/>
                <a:gd name="T9" fmla="*/ 54 h 70"/>
                <a:gd name="T10" fmla="*/ 2 w 68"/>
                <a:gd name="T11" fmla="*/ 51 h 70"/>
                <a:gd name="T12" fmla="*/ 0 w 68"/>
                <a:gd name="T13" fmla="*/ 47 h 70"/>
                <a:gd name="T14" fmla="*/ 0 w 68"/>
                <a:gd name="T15" fmla="*/ 43 h 70"/>
                <a:gd name="T16" fmla="*/ 0 w 68"/>
                <a:gd name="T17" fmla="*/ 39 h 70"/>
                <a:gd name="T18" fmla="*/ 0 w 68"/>
                <a:gd name="T19" fmla="*/ 35 h 70"/>
                <a:gd name="T20" fmla="*/ 0 w 68"/>
                <a:gd name="T21" fmla="*/ 31 h 70"/>
                <a:gd name="T22" fmla="*/ 2 w 68"/>
                <a:gd name="T23" fmla="*/ 25 h 70"/>
                <a:gd name="T24" fmla="*/ 4 w 68"/>
                <a:gd name="T25" fmla="*/ 22 h 70"/>
                <a:gd name="T26" fmla="*/ 7 w 68"/>
                <a:gd name="T27" fmla="*/ 17 h 70"/>
                <a:gd name="T28" fmla="*/ 10 w 68"/>
                <a:gd name="T29" fmla="*/ 12 h 70"/>
                <a:gd name="T30" fmla="*/ 13 w 68"/>
                <a:gd name="T31" fmla="*/ 8 h 70"/>
                <a:gd name="T32" fmla="*/ 17 w 68"/>
                <a:gd name="T33" fmla="*/ 7 h 70"/>
                <a:gd name="T34" fmla="*/ 21 w 68"/>
                <a:gd name="T35" fmla="*/ 4 h 70"/>
                <a:gd name="T36" fmla="*/ 25 w 68"/>
                <a:gd name="T37" fmla="*/ 3 h 70"/>
                <a:gd name="T38" fmla="*/ 28 w 68"/>
                <a:gd name="T39" fmla="*/ 1 h 70"/>
                <a:gd name="T40" fmla="*/ 34 w 68"/>
                <a:gd name="T41" fmla="*/ 1 h 70"/>
                <a:gd name="T42" fmla="*/ 41 w 68"/>
                <a:gd name="T43" fmla="*/ 0 h 70"/>
                <a:gd name="T44" fmla="*/ 48 w 68"/>
                <a:gd name="T45" fmla="*/ 3 h 70"/>
                <a:gd name="T46" fmla="*/ 53 w 68"/>
                <a:gd name="T47" fmla="*/ 5 h 70"/>
                <a:gd name="T48" fmla="*/ 60 w 68"/>
                <a:gd name="T49" fmla="*/ 11 h 70"/>
                <a:gd name="T50" fmla="*/ 63 w 68"/>
                <a:gd name="T51" fmla="*/ 18 h 70"/>
                <a:gd name="T52" fmla="*/ 66 w 68"/>
                <a:gd name="T53" fmla="*/ 24 h 70"/>
                <a:gd name="T54" fmla="*/ 67 w 68"/>
                <a:gd name="T55" fmla="*/ 31 h 70"/>
                <a:gd name="T56" fmla="*/ 68 w 68"/>
                <a:gd name="T57" fmla="*/ 36 h 70"/>
                <a:gd name="T58" fmla="*/ 67 w 68"/>
                <a:gd name="T59" fmla="*/ 42 h 70"/>
                <a:gd name="T60" fmla="*/ 67 w 68"/>
                <a:gd name="T61" fmla="*/ 46 h 70"/>
                <a:gd name="T62" fmla="*/ 67 w 68"/>
                <a:gd name="T63" fmla="*/ 47 h 70"/>
                <a:gd name="T64" fmla="*/ 67 w 68"/>
                <a:gd name="T65" fmla="*/ 49 h 70"/>
                <a:gd name="T66" fmla="*/ 13 w 68"/>
                <a:gd name="T67" fmla="*/ 70 h 70"/>
                <a:gd name="T68" fmla="*/ 13 w 68"/>
                <a:gd name="T6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70">
                  <a:moveTo>
                    <a:pt x="13" y="70"/>
                  </a:moveTo>
                  <a:lnTo>
                    <a:pt x="11" y="68"/>
                  </a:lnTo>
                  <a:lnTo>
                    <a:pt x="9" y="65"/>
                  </a:lnTo>
                  <a:lnTo>
                    <a:pt x="6" y="60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3" y="18"/>
                  </a:lnTo>
                  <a:lnTo>
                    <a:pt x="66" y="24"/>
                  </a:lnTo>
                  <a:lnTo>
                    <a:pt x="67" y="31"/>
                  </a:lnTo>
                  <a:lnTo>
                    <a:pt x="68" y="36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9"/>
                  </a:lnTo>
                  <a:lnTo>
                    <a:pt x="13" y="70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C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81"/>
            <p:cNvSpPr>
              <a:spLocks/>
            </p:cNvSpPr>
            <p:nvPr/>
          </p:nvSpPr>
          <p:spPr bwMode="auto">
            <a:xfrm>
              <a:off x="2105" y="2224"/>
              <a:ext cx="60" cy="39"/>
            </a:xfrm>
            <a:custGeom>
              <a:avLst/>
              <a:gdLst>
                <a:gd name="T0" fmla="*/ 0 w 60"/>
                <a:gd name="T1" fmla="*/ 39 h 39"/>
                <a:gd name="T2" fmla="*/ 0 w 60"/>
                <a:gd name="T3" fmla="*/ 38 h 39"/>
                <a:gd name="T4" fmla="*/ 0 w 60"/>
                <a:gd name="T5" fmla="*/ 34 h 39"/>
                <a:gd name="T6" fmla="*/ 2 w 60"/>
                <a:gd name="T7" fmla="*/ 27 h 39"/>
                <a:gd name="T8" fmla="*/ 4 w 60"/>
                <a:gd name="T9" fmla="*/ 21 h 39"/>
                <a:gd name="T10" fmla="*/ 7 w 60"/>
                <a:gd name="T11" fmla="*/ 13 h 39"/>
                <a:gd name="T12" fmla="*/ 13 w 60"/>
                <a:gd name="T13" fmla="*/ 7 h 39"/>
                <a:gd name="T14" fmla="*/ 15 w 60"/>
                <a:gd name="T15" fmla="*/ 5 h 39"/>
                <a:gd name="T16" fmla="*/ 20 w 60"/>
                <a:gd name="T17" fmla="*/ 2 h 39"/>
                <a:gd name="T18" fmla="*/ 24 w 60"/>
                <a:gd name="T19" fmla="*/ 0 h 39"/>
                <a:gd name="T20" fmla="*/ 29 w 60"/>
                <a:gd name="T21" fmla="*/ 0 h 39"/>
                <a:gd name="T22" fmla="*/ 34 w 60"/>
                <a:gd name="T23" fmla="*/ 0 h 39"/>
                <a:gd name="T24" fmla="*/ 39 w 60"/>
                <a:gd name="T25" fmla="*/ 0 h 39"/>
                <a:gd name="T26" fmla="*/ 42 w 60"/>
                <a:gd name="T27" fmla="*/ 2 h 39"/>
                <a:gd name="T28" fmla="*/ 46 w 60"/>
                <a:gd name="T29" fmla="*/ 5 h 39"/>
                <a:gd name="T30" fmla="*/ 50 w 60"/>
                <a:gd name="T31" fmla="*/ 9 h 39"/>
                <a:gd name="T32" fmla="*/ 54 w 60"/>
                <a:gd name="T33" fmla="*/ 14 h 39"/>
                <a:gd name="T34" fmla="*/ 57 w 60"/>
                <a:gd name="T35" fmla="*/ 20 h 39"/>
                <a:gd name="T36" fmla="*/ 59 w 60"/>
                <a:gd name="T37" fmla="*/ 26 h 39"/>
                <a:gd name="T38" fmla="*/ 60 w 60"/>
                <a:gd name="T39" fmla="*/ 30 h 39"/>
                <a:gd name="T40" fmla="*/ 60 w 60"/>
                <a:gd name="T41" fmla="*/ 31 h 39"/>
                <a:gd name="T42" fmla="*/ 0 w 60"/>
                <a:gd name="T43" fmla="*/ 39 h 39"/>
                <a:gd name="T44" fmla="*/ 0 w 60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9">
                  <a:moveTo>
                    <a:pt x="0" y="39"/>
                  </a:moveTo>
                  <a:lnTo>
                    <a:pt x="0" y="38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3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4" y="14"/>
                  </a:lnTo>
                  <a:lnTo>
                    <a:pt x="57" y="20"/>
                  </a:lnTo>
                  <a:lnTo>
                    <a:pt x="59" y="26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C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82"/>
            <p:cNvSpPr>
              <a:spLocks/>
            </p:cNvSpPr>
            <p:nvPr/>
          </p:nvSpPr>
          <p:spPr bwMode="auto">
            <a:xfrm>
              <a:off x="1852" y="1645"/>
              <a:ext cx="1105" cy="719"/>
            </a:xfrm>
            <a:custGeom>
              <a:avLst/>
              <a:gdLst>
                <a:gd name="T0" fmla="*/ 5 w 1105"/>
                <a:gd name="T1" fmla="*/ 699 h 719"/>
                <a:gd name="T2" fmla="*/ 30 w 1105"/>
                <a:gd name="T3" fmla="*/ 673 h 719"/>
                <a:gd name="T4" fmla="*/ 114 w 1105"/>
                <a:gd name="T5" fmla="*/ 657 h 719"/>
                <a:gd name="T6" fmla="*/ 248 w 1105"/>
                <a:gd name="T7" fmla="*/ 627 h 719"/>
                <a:gd name="T8" fmla="*/ 384 w 1105"/>
                <a:gd name="T9" fmla="*/ 575 h 719"/>
                <a:gd name="T10" fmla="*/ 506 w 1105"/>
                <a:gd name="T11" fmla="*/ 504 h 719"/>
                <a:gd name="T12" fmla="*/ 635 w 1105"/>
                <a:gd name="T13" fmla="*/ 419 h 719"/>
                <a:gd name="T14" fmla="*/ 749 w 1105"/>
                <a:gd name="T15" fmla="*/ 308 h 719"/>
                <a:gd name="T16" fmla="*/ 849 w 1105"/>
                <a:gd name="T17" fmla="*/ 174 h 719"/>
                <a:gd name="T18" fmla="*/ 946 w 1105"/>
                <a:gd name="T19" fmla="*/ 66 h 719"/>
                <a:gd name="T20" fmla="*/ 1009 w 1105"/>
                <a:gd name="T21" fmla="*/ 6 h 719"/>
                <a:gd name="T22" fmla="*/ 1098 w 1105"/>
                <a:gd name="T23" fmla="*/ 89 h 719"/>
                <a:gd name="T24" fmla="*/ 1104 w 1105"/>
                <a:gd name="T25" fmla="*/ 112 h 719"/>
                <a:gd name="T26" fmla="*/ 1084 w 1105"/>
                <a:gd name="T27" fmla="*/ 109 h 719"/>
                <a:gd name="T28" fmla="*/ 977 w 1105"/>
                <a:gd name="T29" fmla="*/ 233 h 719"/>
                <a:gd name="T30" fmla="*/ 898 w 1105"/>
                <a:gd name="T31" fmla="*/ 183 h 719"/>
                <a:gd name="T32" fmla="*/ 850 w 1105"/>
                <a:gd name="T33" fmla="*/ 234 h 719"/>
                <a:gd name="T34" fmla="*/ 804 w 1105"/>
                <a:gd name="T35" fmla="*/ 283 h 719"/>
                <a:gd name="T36" fmla="*/ 781 w 1105"/>
                <a:gd name="T37" fmla="*/ 305 h 719"/>
                <a:gd name="T38" fmla="*/ 760 w 1105"/>
                <a:gd name="T39" fmla="*/ 326 h 719"/>
                <a:gd name="T40" fmla="*/ 752 w 1105"/>
                <a:gd name="T41" fmla="*/ 352 h 719"/>
                <a:gd name="T42" fmla="*/ 777 w 1105"/>
                <a:gd name="T43" fmla="*/ 373 h 719"/>
                <a:gd name="T44" fmla="*/ 799 w 1105"/>
                <a:gd name="T45" fmla="*/ 391 h 719"/>
                <a:gd name="T46" fmla="*/ 715 w 1105"/>
                <a:gd name="T47" fmla="*/ 373 h 719"/>
                <a:gd name="T48" fmla="*/ 683 w 1105"/>
                <a:gd name="T49" fmla="*/ 397 h 719"/>
                <a:gd name="T50" fmla="*/ 639 w 1105"/>
                <a:gd name="T51" fmla="*/ 432 h 719"/>
                <a:gd name="T52" fmla="*/ 603 w 1105"/>
                <a:gd name="T53" fmla="*/ 465 h 719"/>
                <a:gd name="T54" fmla="*/ 577 w 1105"/>
                <a:gd name="T55" fmla="*/ 488 h 719"/>
                <a:gd name="T56" fmla="*/ 562 w 1105"/>
                <a:gd name="T57" fmla="*/ 508 h 719"/>
                <a:gd name="T58" fmla="*/ 577 w 1105"/>
                <a:gd name="T59" fmla="*/ 529 h 719"/>
                <a:gd name="T60" fmla="*/ 561 w 1105"/>
                <a:gd name="T61" fmla="*/ 559 h 719"/>
                <a:gd name="T62" fmla="*/ 522 w 1105"/>
                <a:gd name="T63" fmla="*/ 527 h 719"/>
                <a:gd name="T64" fmla="*/ 490 w 1105"/>
                <a:gd name="T65" fmla="*/ 545 h 719"/>
                <a:gd name="T66" fmla="*/ 459 w 1105"/>
                <a:gd name="T67" fmla="*/ 563 h 719"/>
                <a:gd name="T68" fmla="*/ 437 w 1105"/>
                <a:gd name="T69" fmla="*/ 571 h 719"/>
                <a:gd name="T70" fmla="*/ 434 w 1105"/>
                <a:gd name="T71" fmla="*/ 596 h 719"/>
                <a:gd name="T72" fmla="*/ 445 w 1105"/>
                <a:gd name="T73" fmla="*/ 617 h 719"/>
                <a:gd name="T74" fmla="*/ 402 w 1105"/>
                <a:gd name="T75" fmla="*/ 598 h 719"/>
                <a:gd name="T76" fmla="*/ 364 w 1105"/>
                <a:gd name="T77" fmla="*/ 613 h 719"/>
                <a:gd name="T78" fmla="*/ 317 w 1105"/>
                <a:gd name="T79" fmla="*/ 631 h 719"/>
                <a:gd name="T80" fmla="*/ 291 w 1105"/>
                <a:gd name="T81" fmla="*/ 639 h 719"/>
                <a:gd name="T82" fmla="*/ 295 w 1105"/>
                <a:gd name="T83" fmla="*/ 666 h 719"/>
                <a:gd name="T84" fmla="*/ 273 w 1105"/>
                <a:gd name="T85" fmla="*/ 674 h 719"/>
                <a:gd name="T86" fmla="*/ 266 w 1105"/>
                <a:gd name="T87" fmla="*/ 650 h 719"/>
                <a:gd name="T88" fmla="*/ 246 w 1105"/>
                <a:gd name="T89" fmla="*/ 652 h 719"/>
                <a:gd name="T90" fmla="*/ 204 w 1105"/>
                <a:gd name="T91" fmla="*/ 663 h 719"/>
                <a:gd name="T92" fmla="*/ 168 w 1105"/>
                <a:gd name="T93" fmla="*/ 674 h 719"/>
                <a:gd name="T94" fmla="*/ 158 w 1105"/>
                <a:gd name="T95" fmla="*/ 685 h 719"/>
                <a:gd name="T96" fmla="*/ 160 w 1105"/>
                <a:gd name="T97" fmla="*/ 708 h 719"/>
                <a:gd name="T98" fmla="*/ 135 w 1105"/>
                <a:gd name="T99" fmla="*/ 696 h 719"/>
                <a:gd name="T100" fmla="*/ 126 w 1105"/>
                <a:gd name="T101" fmla="*/ 681 h 719"/>
                <a:gd name="T102" fmla="*/ 100 w 1105"/>
                <a:gd name="T103" fmla="*/ 683 h 719"/>
                <a:gd name="T104" fmla="*/ 62 w 1105"/>
                <a:gd name="T105" fmla="*/ 685 h 719"/>
                <a:gd name="T106" fmla="*/ 41 w 1105"/>
                <a:gd name="T107" fmla="*/ 691 h 719"/>
                <a:gd name="T108" fmla="*/ 32 w 1105"/>
                <a:gd name="T109" fmla="*/ 709 h 719"/>
                <a:gd name="T110" fmla="*/ 0 w 1105"/>
                <a:gd name="T111" fmla="*/ 716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5" h="719">
                  <a:moveTo>
                    <a:pt x="0" y="716"/>
                  </a:moveTo>
                  <a:lnTo>
                    <a:pt x="0" y="715"/>
                  </a:lnTo>
                  <a:lnTo>
                    <a:pt x="1" y="710"/>
                  </a:lnTo>
                  <a:lnTo>
                    <a:pt x="3" y="706"/>
                  </a:lnTo>
                  <a:lnTo>
                    <a:pt x="5" y="699"/>
                  </a:lnTo>
                  <a:lnTo>
                    <a:pt x="8" y="692"/>
                  </a:lnTo>
                  <a:lnTo>
                    <a:pt x="12" y="687"/>
                  </a:lnTo>
                  <a:lnTo>
                    <a:pt x="18" y="680"/>
                  </a:lnTo>
                  <a:lnTo>
                    <a:pt x="25" y="676"/>
                  </a:lnTo>
                  <a:lnTo>
                    <a:pt x="30" y="673"/>
                  </a:lnTo>
                  <a:lnTo>
                    <a:pt x="41" y="671"/>
                  </a:lnTo>
                  <a:lnTo>
                    <a:pt x="54" y="669"/>
                  </a:lnTo>
                  <a:lnTo>
                    <a:pt x="72" y="664"/>
                  </a:lnTo>
                  <a:lnTo>
                    <a:pt x="92" y="662"/>
                  </a:lnTo>
                  <a:lnTo>
                    <a:pt x="114" y="657"/>
                  </a:lnTo>
                  <a:lnTo>
                    <a:pt x="138" y="652"/>
                  </a:lnTo>
                  <a:lnTo>
                    <a:pt x="165" y="648"/>
                  </a:lnTo>
                  <a:lnTo>
                    <a:pt x="192" y="641"/>
                  </a:lnTo>
                  <a:lnTo>
                    <a:pt x="220" y="635"/>
                  </a:lnTo>
                  <a:lnTo>
                    <a:pt x="248" y="627"/>
                  </a:lnTo>
                  <a:lnTo>
                    <a:pt x="277" y="618"/>
                  </a:lnTo>
                  <a:lnTo>
                    <a:pt x="305" y="609"/>
                  </a:lnTo>
                  <a:lnTo>
                    <a:pt x="332" y="599"/>
                  </a:lnTo>
                  <a:lnTo>
                    <a:pt x="359" y="586"/>
                  </a:lnTo>
                  <a:lnTo>
                    <a:pt x="384" y="575"/>
                  </a:lnTo>
                  <a:lnTo>
                    <a:pt x="406" y="561"/>
                  </a:lnTo>
                  <a:lnTo>
                    <a:pt x="431" y="547"/>
                  </a:lnTo>
                  <a:lnTo>
                    <a:pt x="456" y="534"/>
                  </a:lnTo>
                  <a:lnTo>
                    <a:pt x="481" y="520"/>
                  </a:lnTo>
                  <a:lnTo>
                    <a:pt x="506" y="504"/>
                  </a:lnTo>
                  <a:lnTo>
                    <a:pt x="533" y="489"/>
                  </a:lnTo>
                  <a:lnTo>
                    <a:pt x="558" y="474"/>
                  </a:lnTo>
                  <a:lnTo>
                    <a:pt x="584" y="457"/>
                  </a:lnTo>
                  <a:lnTo>
                    <a:pt x="610" y="439"/>
                  </a:lnTo>
                  <a:lnTo>
                    <a:pt x="635" y="419"/>
                  </a:lnTo>
                  <a:lnTo>
                    <a:pt x="658" y="400"/>
                  </a:lnTo>
                  <a:lnTo>
                    <a:pt x="682" y="379"/>
                  </a:lnTo>
                  <a:lnTo>
                    <a:pt x="706" y="357"/>
                  </a:lnTo>
                  <a:lnTo>
                    <a:pt x="728" y="333"/>
                  </a:lnTo>
                  <a:lnTo>
                    <a:pt x="749" y="308"/>
                  </a:lnTo>
                  <a:lnTo>
                    <a:pt x="768" y="281"/>
                  </a:lnTo>
                  <a:lnTo>
                    <a:pt x="788" y="254"/>
                  </a:lnTo>
                  <a:lnTo>
                    <a:pt x="807" y="227"/>
                  </a:lnTo>
                  <a:lnTo>
                    <a:pt x="827" y="199"/>
                  </a:lnTo>
                  <a:lnTo>
                    <a:pt x="849" y="174"/>
                  </a:lnTo>
                  <a:lnTo>
                    <a:pt x="868" y="149"/>
                  </a:lnTo>
                  <a:lnTo>
                    <a:pt x="889" y="127"/>
                  </a:lnTo>
                  <a:lnTo>
                    <a:pt x="910" y="105"/>
                  </a:lnTo>
                  <a:lnTo>
                    <a:pt x="930" y="85"/>
                  </a:lnTo>
                  <a:lnTo>
                    <a:pt x="946" y="66"/>
                  </a:lnTo>
                  <a:lnTo>
                    <a:pt x="963" y="49"/>
                  </a:lnTo>
                  <a:lnTo>
                    <a:pt x="978" y="34"/>
                  </a:lnTo>
                  <a:lnTo>
                    <a:pt x="991" y="22"/>
                  </a:lnTo>
                  <a:lnTo>
                    <a:pt x="1001" y="13"/>
                  </a:lnTo>
                  <a:lnTo>
                    <a:pt x="1009" y="6"/>
                  </a:lnTo>
                  <a:lnTo>
                    <a:pt x="1015" y="0"/>
                  </a:lnTo>
                  <a:lnTo>
                    <a:pt x="1016" y="0"/>
                  </a:lnTo>
                  <a:lnTo>
                    <a:pt x="1093" y="82"/>
                  </a:lnTo>
                  <a:lnTo>
                    <a:pt x="1095" y="85"/>
                  </a:lnTo>
                  <a:lnTo>
                    <a:pt x="1098" y="89"/>
                  </a:lnTo>
                  <a:lnTo>
                    <a:pt x="1101" y="94"/>
                  </a:lnTo>
                  <a:lnTo>
                    <a:pt x="1102" y="99"/>
                  </a:lnTo>
                  <a:lnTo>
                    <a:pt x="1105" y="103"/>
                  </a:lnTo>
                  <a:lnTo>
                    <a:pt x="1105" y="107"/>
                  </a:lnTo>
                  <a:lnTo>
                    <a:pt x="1104" y="112"/>
                  </a:lnTo>
                  <a:lnTo>
                    <a:pt x="1101" y="113"/>
                  </a:lnTo>
                  <a:lnTo>
                    <a:pt x="1097" y="114"/>
                  </a:lnTo>
                  <a:lnTo>
                    <a:pt x="1093" y="113"/>
                  </a:lnTo>
                  <a:lnTo>
                    <a:pt x="1090" y="112"/>
                  </a:lnTo>
                  <a:lnTo>
                    <a:pt x="1084" y="109"/>
                  </a:lnTo>
                  <a:lnTo>
                    <a:pt x="1081" y="107"/>
                  </a:lnTo>
                  <a:lnTo>
                    <a:pt x="1015" y="41"/>
                  </a:lnTo>
                  <a:lnTo>
                    <a:pt x="938" y="139"/>
                  </a:lnTo>
                  <a:lnTo>
                    <a:pt x="1006" y="210"/>
                  </a:lnTo>
                  <a:lnTo>
                    <a:pt x="977" y="233"/>
                  </a:lnTo>
                  <a:lnTo>
                    <a:pt x="914" y="165"/>
                  </a:lnTo>
                  <a:lnTo>
                    <a:pt x="913" y="166"/>
                  </a:lnTo>
                  <a:lnTo>
                    <a:pt x="909" y="169"/>
                  </a:lnTo>
                  <a:lnTo>
                    <a:pt x="903" y="174"/>
                  </a:lnTo>
                  <a:lnTo>
                    <a:pt x="898" y="183"/>
                  </a:lnTo>
                  <a:lnTo>
                    <a:pt x="889" y="190"/>
                  </a:lnTo>
                  <a:lnTo>
                    <a:pt x="881" y="201"/>
                  </a:lnTo>
                  <a:lnTo>
                    <a:pt x="871" y="210"/>
                  </a:lnTo>
                  <a:lnTo>
                    <a:pt x="861" y="223"/>
                  </a:lnTo>
                  <a:lnTo>
                    <a:pt x="850" y="234"/>
                  </a:lnTo>
                  <a:lnTo>
                    <a:pt x="841" y="245"/>
                  </a:lnTo>
                  <a:lnTo>
                    <a:pt x="829" y="255"/>
                  </a:lnTo>
                  <a:lnTo>
                    <a:pt x="821" y="266"/>
                  </a:lnTo>
                  <a:lnTo>
                    <a:pt x="813" y="275"/>
                  </a:lnTo>
                  <a:lnTo>
                    <a:pt x="804" y="283"/>
                  </a:lnTo>
                  <a:lnTo>
                    <a:pt x="799" y="290"/>
                  </a:lnTo>
                  <a:lnTo>
                    <a:pt x="793" y="295"/>
                  </a:lnTo>
                  <a:lnTo>
                    <a:pt x="789" y="298"/>
                  </a:lnTo>
                  <a:lnTo>
                    <a:pt x="785" y="301"/>
                  </a:lnTo>
                  <a:lnTo>
                    <a:pt x="781" y="305"/>
                  </a:lnTo>
                  <a:lnTo>
                    <a:pt x="777" y="309"/>
                  </a:lnTo>
                  <a:lnTo>
                    <a:pt x="772" y="314"/>
                  </a:lnTo>
                  <a:lnTo>
                    <a:pt x="768" y="318"/>
                  </a:lnTo>
                  <a:lnTo>
                    <a:pt x="764" y="322"/>
                  </a:lnTo>
                  <a:lnTo>
                    <a:pt x="760" y="326"/>
                  </a:lnTo>
                  <a:lnTo>
                    <a:pt x="753" y="332"/>
                  </a:lnTo>
                  <a:lnTo>
                    <a:pt x="749" y="339"/>
                  </a:lnTo>
                  <a:lnTo>
                    <a:pt x="746" y="344"/>
                  </a:lnTo>
                  <a:lnTo>
                    <a:pt x="749" y="348"/>
                  </a:lnTo>
                  <a:lnTo>
                    <a:pt x="752" y="352"/>
                  </a:lnTo>
                  <a:lnTo>
                    <a:pt x="758" y="358"/>
                  </a:lnTo>
                  <a:lnTo>
                    <a:pt x="763" y="361"/>
                  </a:lnTo>
                  <a:lnTo>
                    <a:pt x="767" y="366"/>
                  </a:lnTo>
                  <a:lnTo>
                    <a:pt x="772" y="369"/>
                  </a:lnTo>
                  <a:lnTo>
                    <a:pt x="777" y="373"/>
                  </a:lnTo>
                  <a:lnTo>
                    <a:pt x="781" y="378"/>
                  </a:lnTo>
                  <a:lnTo>
                    <a:pt x="785" y="380"/>
                  </a:lnTo>
                  <a:lnTo>
                    <a:pt x="789" y="383"/>
                  </a:lnTo>
                  <a:lnTo>
                    <a:pt x="793" y="387"/>
                  </a:lnTo>
                  <a:lnTo>
                    <a:pt x="799" y="391"/>
                  </a:lnTo>
                  <a:lnTo>
                    <a:pt x="800" y="394"/>
                  </a:lnTo>
                  <a:lnTo>
                    <a:pt x="763" y="419"/>
                  </a:lnTo>
                  <a:lnTo>
                    <a:pt x="718" y="372"/>
                  </a:lnTo>
                  <a:lnTo>
                    <a:pt x="717" y="372"/>
                  </a:lnTo>
                  <a:lnTo>
                    <a:pt x="715" y="373"/>
                  </a:lnTo>
                  <a:lnTo>
                    <a:pt x="711" y="376"/>
                  </a:lnTo>
                  <a:lnTo>
                    <a:pt x="706" y="380"/>
                  </a:lnTo>
                  <a:lnTo>
                    <a:pt x="699" y="385"/>
                  </a:lnTo>
                  <a:lnTo>
                    <a:pt x="692" y="391"/>
                  </a:lnTo>
                  <a:lnTo>
                    <a:pt x="683" y="397"/>
                  </a:lnTo>
                  <a:lnTo>
                    <a:pt x="676" y="404"/>
                  </a:lnTo>
                  <a:lnTo>
                    <a:pt x="667" y="410"/>
                  </a:lnTo>
                  <a:lnTo>
                    <a:pt x="657" y="418"/>
                  </a:lnTo>
                  <a:lnTo>
                    <a:pt x="648" y="424"/>
                  </a:lnTo>
                  <a:lnTo>
                    <a:pt x="639" y="432"/>
                  </a:lnTo>
                  <a:lnTo>
                    <a:pt x="630" y="439"/>
                  </a:lnTo>
                  <a:lnTo>
                    <a:pt x="622" y="446"/>
                  </a:lnTo>
                  <a:lnTo>
                    <a:pt x="615" y="453"/>
                  </a:lnTo>
                  <a:lnTo>
                    <a:pt x="608" y="460"/>
                  </a:lnTo>
                  <a:lnTo>
                    <a:pt x="603" y="465"/>
                  </a:lnTo>
                  <a:lnTo>
                    <a:pt x="596" y="469"/>
                  </a:lnTo>
                  <a:lnTo>
                    <a:pt x="590" y="475"/>
                  </a:lnTo>
                  <a:lnTo>
                    <a:pt x="586" y="479"/>
                  </a:lnTo>
                  <a:lnTo>
                    <a:pt x="580" y="483"/>
                  </a:lnTo>
                  <a:lnTo>
                    <a:pt x="577" y="488"/>
                  </a:lnTo>
                  <a:lnTo>
                    <a:pt x="573" y="490"/>
                  </a:lnTo>
                  <a:lnTo>
                    <a:pt x="571" y="495"/>
                  </a:lnTo>
                  <a:lnTo>
                    <a:pt x="565" y="500"/>
                  </a:lnTo>
                  <a:lnTo>
                    <a:pt x="562" y="504"/>
                  </a:lnTo>
                  <a:lnTo>
                    <a:pt x="562" y="508"/>
                  </a:lnTo>
                  <a:lnTo>
                    <a:pt x="564" y="513"/>
                  </a:lnTo>
                  <a:lnTo>
                    <a:pt x="565" y="514"/>
                  </a:lnTo>
                  <a:lnTo>
                    <a:pt x="568" y="518"/>
                  </a:lnTo>
                  <a:lnTo>
                    <a:pt x="572" y="524"/>
                  </a:lnTo>
                  <a:lnTo>
                    <a:pt x="577" y="529"/>
                  </a:lnTo>
                  <a:lnTo>
                    <a:pt x="580" y="532"/>
                  </a:lnTo>
                  <a:lnTo>
                    <a:pt x="586" y="538"/>
                  </a:lnTo>
                  <a:lnTo>
                    <a:pt x="587" y="540"/>
                  </a:lnTo>
                  <a:lnTo>
                    <a:pt x="589" y="542"/>
                  </a:lnTo>
                  <a:lnTo>
                    <a:pt x="561" y="559"/>
                  </a:lnTo>
                  <a:lnTo>
                    <a:pt x="533" y="520"/>
                  </a:lnTo>
                  <a:lnTo>
                    <a:pt x="532" y="520"/>
                  </a:lnTo>
                  <a:lnTo>
                    <a:pt x="530" y="521"/>
                  </a:lnTo>
                  <a:lnTo>
                    <a:pt x="526" y="522"/>
                  </a:lnTo>
                  <a:lnTo>
                    <a:pt x="522" y="527"/>
                  </a:lnTo>
                  <a:lnTo>
                    <a:pt x="516" y="529"/>
                  </a:lnTo>
                  <a:lnTo>
                    <a:pt x="511" y="532"/>
                  </a:lnTo>
                  <a:lnTo>
                    <a:pt x="504" y="538"/>
                  </a:lnTo>
                  <a:lnTo>
                    <a:pt x="498" y="542"/>
                  </a:lnTo>
                  <a:lnTo>
                    <a:pt x="490" y="545"/>
                  </a:lnTo>
                  <a:lnTo>
                    <a:pt x="483" y="549"/>
                  </a:lnTo>
                  <a:lnTo>
                    <a:pt x="476" y="553"/>
                  </a:lnTo>
                  <a:lnTo>
                    <a:pt x="470" y="557"/>
                  </a:lnTo>
                  <a:lnTo>
                    <a:pt x="463" y="560"/>
                  </a:lnTo>
                  <a:lnTo>
                    <a:pt x="459" y="563"/>
                  </a:lnTo>
                  <a:lnTo>
                    <a:pt x="455" y="564"/>
                  </a:lnTo>
                  <a:lnTo>
                    <a:pt x="452" y="566"/>
                  </a:lnTo>
                  <a:lnTo>
                    <a:pt x="445" y="567"/>
                  </a:lnTo>
                  <a:lnTo>
                    <a:pt x="441" y="568"/>
                  </a:lnTo>
                  <a:lnTo>
                    <a:pt x="437" y="571"/>
                  </a:lnTo>
                  <a:lnTo>
                    <a:pt x="433" y="574"/>
                  </a:lnTo>
                  <a:lnTo>
                    <a:pt x="429" y="581"/>
                  </a:lnTo>
                  <a:lnTo>
                    <a:pt x="430" y="588"/>
                  </a:lnTo>
                  <a:lnTo>
                    <a:pt x="431" y="591"/>
                  </a:lnTo>
                  <a:lnTo>
                    <a:pt x="434" y="596"/>
                  </a:lnTo>
                  <a:lnTo>
                    <a:pt x="437" y="600"/>
                  </a:lnTo>
                  <a:lnTo>
                    <a:pt x="440" y="606"/>
                  </a:lnTo>
                  <a:lnTo>
                    <a:pt x="442" y="610"/>
                  </a:lnTo>
                  <a:lnTo>
                    <a:pt x="444" y="614"/>
                  </a:lnTo>
                  <a:lnTo>
                    <a:pt x="445" y="617"/>
                  </a:lnTo>
                  <a:lnTo>
                    <a:pt x="447" y="618"/>
                  </a:lnTo>
                  <a:lnTo>
                    <a:pt x="419" y="625"/>
                  </a:lnTo>
                  <a:lnTo>
                    <a:pt x="406" y="596"/>
                  </a:lnTo>
                  <a:lnTo>
                    <a:pt x="405" y="596"/>
                  </a:lnTo>
                  <a:lnTo>
                    <a:pt x="402" y="598"/>
                  </a:lnTo>
                  <a:lnTo>
                    <a:pt x="397" y="599"/>
                  </a:lnTo>
                  <a:lnTo>
                    <a:pt x="391" y="602"/>
                  </a:lnTo>
                  <a:lnTo>
                    <a:pt x="383" y="605"/>
                  </a:lnTo>
                  <a:lnTo>
                    <a:pt x="374" y="609"/>
                  </a:lnTo>
                  <a:lnTo>
                    <a:pt x="364" y="613"/>
                  </a:lnTo>
                  <a:lnTo>
                    <a:pt x="355" y="617"/>
                  </a:lnTo>
                  <a:lnTo>
                    <a:pt x="345" y="621"/>
                  </a:lnTo>
                  <a:lnTo>
                    <a:pt x="335" y="624"/>
                  </a:lnTo>
                  <a:lnTo>
                    <a:pt x="326" y="628"/>
                  </a:lnTo>
                  <a:lnTo>
                    <a:pt x="317" y="631"/>
                  </a:lnTo>
                  <a:lnTo>
                    <a:pt x="309" y="634"/>
                  </a:lnTo>
                  <a:lnTo>
                    <a:pt x="303" y="637"/>
                  </a:lnTo>
                  <a:lnTo>
                    <a:pt x="298" y="638"/>
                  </a:lnTo>
                  <a:lnTo>
                    <a:pt x="295" y="639"/>
                  </a:lnTo>
                  <a:lnTo>
                    <a:pt x="291" y="639"/>
                  </a:lnTo>
                  <a:lnTo>
                    <a:pt x="289" y="644"/>
                  </a:lnTo>
                  <a:lnTo>
                    <a:pt x="289" y="649"/>
                  </a:lnTo>
                  <a:lnTo>
                    <a:pt x="291" y="655"/>
                  </a:lnTo>
                  <a:lnTo>
                    <a:pt x="292" y="660"/>
                  </a:lnTo>
                  <a:lnTo>
                    <a:pt x="295" y="666"/>
                  </a:lnTo>
                  <a:lnTo>
                    <a:pt x="296" y="670"/>
                  </a:lnTo>
                  <a:lnTo>
                    <a:pt x="298" y="671"/>
                  </a:lnTo>
                  <a:lnTo>
                    <a:pt x="274" y="678"/>
                  </a:lnTo>
                  <a:lnTo>
                    <a:pt x="273" y="677"/>
                  </a:lnTo>
                  <a:lnTo>
                    <a:pt x="273" y="674"/>
                  </a:lnTo>
                  <a:lnTo>
                    <a:pt x="271" y="670"/>
                  </a:lnTo>
                  <a:lnTo>
                    <a:pt x="271" y="664"/>
                  </a:lnTo>
                  <a:lnTo>
                    <a:pt x="268" y="659"/>
                  </a:lnTo>
                  <a:lnTo>
                    <a:pt x="267" y="653"/>
                  </a:lnTo>
                  <a:lnTo>
                    <a:pt x="266" y="650"/>
                  </a:lnTo>
                  <a:lnTo>
                    <a:pt x="264" y="649"/>
                  </a:lnTo>
                  <a:lnTo>
                    <a:pt x="261" y="649"/>
                  </a:lnTo>
                  <a:lnTo>
                    <a:pt x="257" y="649"/>
                  </a:lnTo>
                  <a:lnTo>
                    <a:pt x="252" y="650"/>
                  </a:lnTo>
                  <a:lnTo>
                    <a:pt x="246" y="652"/>
                  </a:lnTo>
                  <a:lnTo>
                    <a:pt x="238" y="653"/>
                  </a:lnTo>
                  <a:lnTo>
                    <a:pt x="229" y="656"/>
                  </a:lnTo>
                  <a:lnTo>
                    <a:pt x="221" y="659"/>
                  </a:lnTo>
                  <a:lnTo>
                    <a:pt x="213" y="662"/>
                  </a:lnTo>
                  <a:lnTo>
                    <a:pt x="204" y="663"/>
                  </a:lnTo>
                  <a:lnTo>
                    <a:pt x="195" y="666"/>
                  </a:lnTo>
                  <a:lnTo>
                    <a:pt x="186" y="669"/>
                  </a:lnTo>
                  <a:lnTo>
                    <a:pt x="179" y="671"/>
                  </a:lnTo>
                  <a:lnTo>
                    <a:pt x="172" y="673"/>
                  </a:lnTo>
                  <a:lnTo>
                    <a:pt x="168" y="674"/>
                  </a:lnTo>
                  <a:lnTo>
                    <a:pt x="164" y="674"/>
                  </a:lnTo>
                  <a:lnTo>
                    <a:pt x="163" y="676"/>
                  </a:lnTo>
                  <a:lnTo>
                    <a:pt x="160" y="677"/>
                  </a:lnTo>
                  <a:lnTo>
                    <a:pt x="160" y="681"/>
                  </a:lnTo>
                  <a:lnTo>
                    <a:pt x="158" y="685"/>
                  </a:lnTo>
                  <a:lnTo>
                    <a:pt x="158" y="692"/>
                  </a:lnTo>
                  <a:lnTo>
                    <a:pt x="158" y="696"/>
                  </a:lnTo>
                  <a:lnTo>
                    <a:pt x="160" y="702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35" y="710"/>
                  </a:lnTo>
                  <a:lnTo>
                    <a:pt x="135" y="709"/>
                  </a:lnTo>
                  <a:lnTo>
                    <a:pt x="135" y="706"/>
                  </a:lnTo>
                  <a:lnTo>
                    <a:pt x="135" y="701"/>
                  </a:lnTo>
                  <a:lnTo>
                    <a:pt x="135" y="696"/>
                  </a:lnTo>
                  <a:lnTo>
                    <a:pt x="133" y="692"/>
                  </a:lnTo>
                  <a:lnTo>
                    <a:pt x="132" y="687"/>
                  </a:lnTo>
                  <a:lnTo>
                    <a:pt x="131" y="684"/>
                  </a:lnTo>
                  <a:lnTo>
                    <a:pt x="129" y="683"/>
                  </a:lnTo>
                  <a:lnTo>
                    <a:pt x="126" y="681"/>
                  </a:lnTo>
                  <a:lnTo>
                    <a:pt x="124" y="681"/>
                  </a:lnTo>
                  <a:lnTo>
                    <a:pt x="118" y="681"/>
                  </a:lnTo>
                  <a:lnTo>
                    <a:pt x="114" y="681"/>
                  </a:lnTo>
                  <a:lnTo>
                    <a:pt x="107" y="681"/>
                  </a:lnTo>
                  <a:lnTo>
                    <a:pt x="100" y="683"/>
                  </a:lnTo>
                  <a:lnTo>
                    <a:pt x="93" y="683"/>
                  </a:lnTo>
                  <a:lnTo>
                    <a:pt x="86" y="684"/>
                  </a:lnTo>
                  <a:lnTo>
                    <a:pt x="78" y="684"/>
                  </a:lnTo>
                  <a:lnTo>
                    <a:pt x="71" y="685"/>
                  </a:lnTo>
                  <a:lnTo>
                    <a:pt x="62" y="685"/>
                  </a:lnTo>
                  <a:lnTo>
                    <a:pt x="57" y="687"/>
                  </a:lnTo>
                  <a:lnTo>
                    <a:pt x="50" y="687"/>
                  </a:lnTo>
                  <a:lnTo>
                    <a:pt x="47" y="688"/>
                  </a:lnTo>
                  <a:lnTo>
                    <a:pt x="43" y="689"/>
                  </a:lnTo>
                  <a:lnTo>
                    <a:pt x="41" y="691"/>
                  </a:lnTo>
                  <a:lnTo>
                    <a:pt x="39" y="692"/>
                  </a:lnTo>
                  <a:lnTo>
                    <a:pt x="36" y="696"/>
                  </a:lnTo>
                  <a:lnTo>
                    <a:pt x="33" y="701"/>
                  </a:lnTo>
                  <a:lnTo>
                    <a:pt x="33" y="706"/>
                  </a:lnTo>
                  <a:lnTo>
                    <a:pt x="32" y="709"/>
                  </a:lnTo>
                  <a:lnTo>
                    <a:pt x="32" y="713"/>
                  </a:lnTo>
                  <a:lnTo>
                    <a:pt x="32" y="717"/>
                  </a:lnTo>
                  <a:lnTo>
                    <a:pt x="32" y="719"/>
                  </a:lnTo>
                  <a:lnTo>
                    <a:pt x="0" y="716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83"/>
            <p:cNvSpPr>
              <a:spLocks/>
            </p:cNvSpPr>
            <p:nvPr/>
          </p:nvSpPr>
          <p:spPr bwMode="auto">
            <a:xfrm>
              <a:off x="1981" y="2315"/>
              <a:ext cx="18" cy="40"/>
            </a:xfrm>
            <a:custGeom>
              <a:avLst/>
              <a:gdLst>
                <a:gd name="T0" fmla="*/ 3 w 18"/>
                <a:gd name="T1" fmla="*/ 40 h 40"/>
                <a:gd name="T2" fmla="*/ 2 w 18"/>
                <a:gd name="T3" fmla="*/ 39 h 40"/>
                <a:gd name="T4" fmla="*/ 2 w 18"/>
                <a:gd name="T5" fmla="*/ 36 h 40"/>
                <a:gd name="T6" fmla="*/ 0 w 18"/>
                <a:gd name="T7" fmla="*/ 32 h 40"/>
                <a:gd name="T8" fmla="*/ 0 w 18"/>
                <a:gd name="T9" fmla="*/ 28 h 40"/>
                <a:gd name="T10" fmla="*/ 0 w 18"/>
                <a:gd name="T11" fmla="*/ 22 h 40"/>
                <a:gd name="T12" fmla="*/ 0 w 18"/>
                <a:gd name="T13" fmla="*/ 17 h 40"/>
                <a:gd name="T14" fmla="*/ 0 w 18"/>
                <a:gd name="T15" fmla="*/ 13 h 40"/>
                <a:gd name="T16" fmla="*/ 3 w 18"/>
                <a:gd name="T17" fmla="*/ 10 h 40"/>
                <a:gd name="T18" fmla="*/ 6 w 18"/>
                <a:gd name="T19" fmla="*/ 4 h 40"/>
                <a:gd name="T20" fmla="*/ 9 w 18"/>
                <a:gd name="T21" fmla="*/ 1 h 40"/>
                <a:gd name="T22" fmla="*/ 11 w 18"/>
                <a:gd name="T23" fmla="*/ 0 h 40"/>
                <a:gd name="T24" fmla="*/ 13 w 18"/>
                <a:gd name="T25" fmla="*/ 1 h 40"/>
                <a:gd name="T26" fmla="*/ 14 w 18"/>
                <a:gd name="T27" fmla="*/ 3 h 40"/>
                <a:gd name="T28" fmla="*/ 17 w 18"/>
                <a:gd name="T29" fmla="*/ 7 h 40"/>
                <a:gd name="T30" fmla="*/ 17 w 18"/>
                <a:gd name="T31" fmla="*/ 11 h 40"/>
                <a:gd name="T32" fmla="*/ 18 w 18"/>
                <a:gd name="T33" fmla="*/ 17 h 40"/>
                <a:gd name="T34" fmla="*/ 18 w 18"/>
                <a:gd name="T35" fmla="*/ 22 h 40"/>
                <a:gd name="T36" fmla="*/ 18 w 18"/>
                <a:gd name="T37" fmla="*/ 28 h 40"/>
                <a:gd name="T38" fmla="*/ 17 w 18"/>
                <a:gd name="T39" fmla="*/ 31 h 40"/>
                <a:gd name="T40" fmla="*/ 17 w 18"/>
                <a:gd name="T41" fmla="*/ 36 h 40"/>
                <a:gd name="T42" fmla="*/ 17 w 18"/>
                <a:gd name="T43" fmla="*/ 39 h 40"/>
                <a:gd name="T44" fmla="*/ 17 w 18"/>
                <a:gd name="T45" fmla="*/ 40 h 40"/>
                <a:gd name="T46" fmla="*/ 3 w 18"/>
                <a:gd name="T47" fmla="*/ 40 h 40"/>
                <a:gd name="T48" fmla="*/ 3 w 18"/>
                <a:gd name="T4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40">
                  <a:moveTo>
                    <a:pt x="3" y="40"/>
                  </a:moveTo>
                  <a:lnTo>
                    <a:pt x="2" y="39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8" y="17"/>
                  </a:lnTo>
                  <a:lnTo>
                    <a:pt x="18" y="22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7" y="36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84"/>
            <p:cNvSpPr>
              <a:spLocks/>
            </p:cNvSpPr>
            <p:nvPr/>
          </p:nvSpPr>
          <p:spPr bwMode="auto">
            <a:xfrm>
              <a:off x="2113" y="2289"/>
              <a:ext cx="26" cy="33"/>
            </a:xfrm>
            <a:custGeom>
              <a:avLst/>
              <a:gdLst>
                <a:gd name="T0" fmla="*/ 10 w 26"/>
                <a:gd name="T1" fmla="*/ 33 h 33"/>
                <a:gd name="T2" fmla="*/ 9 w 26"/>
                <a:gd name="T3" fmla="*/ 32 h 33"/>
                <a:gd name="T4" fmla="*/ 7 w 26"/>
                <a:gd name="T5" fmla="*/ 29 h 33"/>
                <a:gd name="T6" fmla="*/ 6 w 26"/>
                <a:gd name="T7" fmla="*/ 25 h 33"/>
                <a:gd name="T8" fmla="*/ 3 w 26"/>
                <a:gd name="T9" fmla="*/ 20 h 33"/>
                <a:gd name="T10" fmla="*/ 0 w 26"/>
                <a:gd name="T11" fmla="*/ 15 h 33"/>
                <a:gd name="T12" fmla="*/ 0 w 26"/>
                <a:gd name="T13" fmla="*/ 11 h 33"/>
                <a:gd name="T14" fmla="*/ 0 w 26"/>
                <a:gd name="T15" fmla="*/ 6 h 33"/>
                <a:gd name="T16" fmla="*/ 3 w 26"/>
                <a:gd name="T17" fmla="*/ 4 h 33"/>
                <a:gd name="T18" fmla="*/ 7 w 26"/>
                <a:gd name="T19" fmla="*/ 0 h 33"/>
                <a:gd name="T20" fmla="*/ 12 w 26"/>
                <a:gd name="T21" fmla="*/ 0 h 33"/>
                <a:gd name="T22" fmla="*/ 14 w 26"/>
                <a:gd name="T23" fmla="*/ 2 h 33"/>
                <a:gd name="T24" fmla="*/ 19 w 26"/>
                <a:gd name="T25" fmla="*/ 9 h 33"/>
                <a:gd name="T26" fmla="*/ 20 w 26"/>
                <a:gd name="T27" fmla="*/ 11 h 33"/>
                <a:gd name="T28" fmla="*/ 21 w 26"/>
                <a:gd name="T29" fmla="*/ 16 h 33"/>
                <a:gd name="T30" fmla="*/ 23 w 26"/>
                <a:gd name="T31" fmla="*/ 19 h 33"/>
                <a:gd name="T32" fmla="*/ 24 w 26"/>
                <a:gd name="T33" fmla="*/ 23 h 33"/>
                <a:gd name="T34" fmla="*/ 24 w 26"/>
                <a:gd name="T35" fmla="*/ 29 h 33"/>
                <a:gd name="T36" fmla="*/ 26 w 26"/>
                <a:gd name="T37" fmla="*/ 32 h 33"/>
                <a:gd name="T38" fmla="*/ 10 w 26"/>
                <a:gd name="T39" fmla="*/ 33 h 33"/>
                <a:gd name="T40" fmla="*/ 10 w 26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3">
                  <a:moveTo>
                    <a:pt x="10" y="33"/>
                  </a:moveTo>
                  <a:lnTo>
                    <a:pt x="9" y="32"/>
                  </a:lnTo>
                  <a:lnTo>
                    <a:pt x="7" y="29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1" y="16"/>
                  </a:lnTo>
                  <a:lnTo>
                    <a:pt x="23" y="19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6" y="32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85"/>
            <p:cNvSpPr>
              <a:spLocks/>
            </p:cNvSpPr>
            <p:nvPr/>
          </p:nvSpPr>
          <p:spPr bwMode="auto">
            <a:xfrm>
              <a:off x="2257" y="2236"/>
              <a:ext cx="26" cy="34"/>
            </a:xfrm>
            <a:custGeom>
              <a:avLst/>
              <a:gdLst>
                <a:gd name="T0" fmla="*/ 12 w 26"/>
                <a:gd name="T1" fmla="*/ 34 h 34"/>
                <a:gd name="T2" fmla="*/ 11 w 26"/>
                <a:gd name="T3" fmla="*/ 33 h 34"/>
                <a:gd name="T4" fmla="*/ 8 w 26"/>
                <a:gd name="T5" fmla="*/ 30 h 34"/>
                <a:gd name="T6" fmla="*/ 5 w 26"/>
                <a:gd name="T7" fmla="*/ 23 h 34"/>
                <a:gd name="T8" fmla="*/ 3 w 26"/>
                <a:gd name="T9" fmla="*/ 19 h 34"/>
                <a:gd name="T10" fmla="*/ 0 w 26"/>
                <a:gd name="T11" fmla="*/ 12 h 34"/>
                <a:gd name="T12" fmla="*/ 0 w 26"/>
                <a:gd name="T13" fmla="*/ 8 h 34"/>
                <a:gd name="T14" fmla="*/ 0 w 26"/>
                <a:gd name="T15" fmla="*/ 4 h 34"/>
                <a:gd name="T16" fmla="*/ 3 w 26"/>
                <a:gd name="T17" fmla="*/ 1 h 34"/>
                <a:gd name="T18" fmla="*/ 5 w 26"/>
                <a:gd name="T19" fmla="*/ 0 h 34"/>
                <a:gd name="T20" fmla="*/ 10 w 26"/>
                <a:gd name="T21" fmla="*/ 4 h 34"/>
                <a:gd name="T22" fmla="*/ 14 w 26"/>
                <a:gd name="T23" fmla="*/ 7 h 34"/>
                <a:gd name="T24" fmla="*/ 17 w 26"/>
                <a:gd name="T25" fmla="*/ 12 h 34"/>
                <a:gd name="T26" fmla="*/ 21 w 26"/>
                <a:gd name="T27" fmla="*/ 18 h 34"/>
                <a:gd name="T28" fmla="*/ 24 w 26"/>
                <a:gd name="T29" fmla="*/ 22 h 34"/>
                <a:gd name="T30" fmla="*/ 25 w 26"/>
                <a:gd name="T31" fmla="*/ 26 h 34"/>
                <a:gd name="T32" fmla="*/ 26 w 26"/>
                <a:gd name="T33" fmla="*/ 27 h 34"/>
                <a:gd name="T34" fmla="*/ 12 w 26"/>
                <a:gd name="T35" fmla="*/ 34 h 34"/>
                <a:gd name="T36" fmla="*/ 12 w 26"/>
                <a:gd name="T3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4">
                  <a:moveTo>
                    <a:pt x="12" y="34"/>
                  </a:moveTo>
                  <a:lnTo>
                    <a:pt x="11" y="33"/>
                  </a:lnTo>
                  <a:lnTo>
                    <a:pt x="8" y="30"/>
                  </a:lnTo>
                  <a:lnTo>
                    <a:pt x="5" y="23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4" y="7"/>
                  </a:lnTo>
                  <a:lnTo>
                    <a:pt x="17" y="12"/>
                  </a:lnTo>
                  <a:lnTo>
                    <a:pt x="21" y="18"/>
                  </a:lnTo>
                  <a:lnTo>
                    <a:pt x="24" y="22"/>
                  </a:lnTo>
                  <a:lnTo>
                    <a:pt x="25" y="26"/>
                  </a:lnTo>
                  <a:lnTo>
                    <a:pt x="26" y="27"/>
                  </a:lnTo>
                  <a:lnTo>
                    <a:pt x="12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>
              <a:off x="2379" y="2146"/>
              <a:ext cx="49" cy="63"/>
            </a:xfrm>
            <a:custGeom>
              <a:avLst/>
              <a:gdLst>
                <a:gd name="T0" fmla="*/ 28 w 49"/>
                <a:gd name="T1" fmla="*/ 63 h 63"/>
                <a:gd name="T2" fmla="*/ 27 w 49"/>
                <a:gd name="T3" fmla="*/ 60 h 63"/>
                <a:gd name="T4" fmla="*/ 24 w 49"/>
                <a:gd name="T5" fmla="*/ 56 h 63"/>
                <a:gd name="T6" fmla="*/ 17 w 49"/>
                <a:gd name="T7" fmla="*/ 49 h 63"/>
                <a:gd name="T8" fmla="*/ 13 w 49"/>
                <a:gd name="T9" fmla="*/ 42 h 63"/>
                <a:gd name="T10" fmla="*/ 6 w 49"/>
                <a:gd name="T11" fmla="*/ 35 h 63"/>
                <a:gd name="T12" fmla="*/ 3 w 49"/>
                <a:gd name="T13" fmla="*/ 28 h 63"/>
                <a:gd name="T14" fmla="*/ 0 w 49"/>
                <a:gd name="T15" fmla="*/ 23 h 63"/>
                <a:gd name="T16" fmla="*/ 2 w 49"/>
                <a:gd name="T17" fmla="*/ 19 h 63"/>
                <a:gd name="T18" fmla="*/ 3 w 49"/>
                <a:gd name="T19" fmla="*/ 14 h 63"/>
                <a:gd name="T20" fmla="*/ 5 w 49"/>
                <a:gd name="T21" fmla="*/ 12 h 63"/>
                <a:gd name="T22" fmla="*/ 7 w 49"/>
                <a:gd name="T23" fmla="*/ 7 h 63"/>
                <a:gd name="T24" fmla="*/ 10 w 49"/>
                <a:gd name="T25" fmla="*/ 5 h 63"/>
                <a:gd name="T26" fmla="*/ 16 w 49"/>
                <a:gd name="T27" fmla="*/ 0 h 63"/>
                <a:gd name="T28" fmla="*/ 23 w 49"/>
                <a:gd name="T29" fmla="*/ 3 h 63"/>
                <a:gd name="T30" fmla="*/ 25 w 49"/>
                <a:gd name="T31" fmla="*/ 6 h 63"/>
                <a:gd name="T32" fmla="*/ 28 w 49"/>
                <a:gd name="T33" fmla="*/ 13 h 63"/>
                <a:gd name="T34" fmla="*/ 31 w 49"/>
                <a:gd name="T35" fmla="*/ 16 h 63"/>
                <a:gd name="T36" fmla="*/ 32 w 49"/>
                <a:gd name="T37" fmla="*/ 20 h 63"/>
                <a:gd name="T38" fmla="*/ 35 w 49"/>
                <a:gd name="T39" fmla="*/ 24 h 63"/>
                <a:gd name="T40" fmla="*/ 38 w 49"/>
                <a:gd name="T41" fmla="*/ 28 h 63"/>
                <a:gd name="T42" fmla="*/ 41 w 49"/>
                <a:gd name="T43" fmla="*/ 35 h 63"/>
                <a:gd name="T44" fmla="*/ 45 w 49"/>
                <a:gd name="T45" fmla="*/ 42 h 63"/>
                <a:gd name="T46" fmla="*/ 48 w 49"/>
                <a:gd name="T47" fmla="*/ 46 h 63"/>
                <a:gd name="T48" fmla="*/ 49 w 49"/>
                <a:gd name="T49" fmla="*/ 49 h 63"/>
                <a:gd name="T50" fmla="*/ 28 w 49"/>
                <a:gd name="T51" fmla="*/ 63 h 63"/>
                <a:gd name="T52" fmla="*/ 28 w 49"/>
                <a:gd name="T5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3">
                  <a:moveTo>
                    <a:pt x="28" y="63"/>
                  </a:moveTo>
                  <a:lnTo>
                    <a:pt x="27" y="60"/>
                  </a:lnTo>
                  <a:lnTo>
                    <a:pt x="24" y="56"/>
                  </a:lnTo>
                  <a:lnTo>
                    <a:pt x="17" y="49"/>
                  </a:lnTo>
                  <a:lnTo>
                    <a:pt x="13" y="42"/>
                  </a:lnTo>
                  <a:lnTo>
                    <a:pt x="6" y="35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32" y="20"/>
                  </a:lnTo>
                  <a:lnTo>
                    <a:pt x="35" y="24"/>
                  </a:lnTo>
                  <a:lnTo>
                    <a:pt x="38" y="28"/>
                  </a:lnTo>
                  <a:lnTo>
                    <a:pt x="41" y="35"/>
                  </a:lnTo>
                  <a:lnTo>
                    <a:pt x="45" y="42"/>
                  </a:lnTo>
                  <a:lnTo>
                    <a:pt x="48" y="46"/>
                  </a:lnTo>
                  <a:lnTo>
                    <a:pt x="49" y="49"/>
                  </a:lnTo>
                  <a:lnTo>
                    <a:pt x="28" y="63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87"/>
            <p:cNvSpPr>
              <a:spLocks/>
            </p:cNvSpPr>
            <p:nvPr/>
          </p:nvSpPr>
          <p:spPr bwMode="auto">
            <a:xfrm>
              <a:off x="2567" y="1999"/>
              <a:ext cx="67" cy="67"/>
            </a:xfrm>
            <a:custGeom>
              <a:avLst/>
              <a:gdLst>
                <a:gd name="T0" fmla="*/ 46 w 67"/>
                <a:gd name="T1" fmla="*/ 67 h 67"/>
                <a:gd name="T2" fmla="*/ 42 w 67"/>
                <a:gd name="T3" fmla="*/ 65 h 67"/>
                <a:gd name="T4" fmla="*/ 38 w 67"/>
                <a:gd name="T5" fmla="*/ 60 h 67"/>
                <a:gd name="T6" fmla="*/ 34 w 67"/>
                <a:gd name="T7" fmla="*/ 56 h 67"/>
                <a:gd name="T8" fmla="*/ 28 w 67"/>
                <a:gd name="T9" fmla="*/ 53 h 67"/>
                <a:gd name="T10" fmla="*/ 24 w 67"/>
                <a:gd name="T11" fmla="*/ 49 h 67"/>
                <a:gd name="T12" fmla="*/ 21 w 67"/>
                <a:gd name="T13" fmla="*/ 44 h 67"/>
                <a:gd name="T14" fmla="*/ 16 w 67"/>
                <a:gd name="T15" fmla="*/ 39 h 67"/>
                <a:gd name="T16" fmla="*/ 11 w 67"/>
                <a:gd name="T17" fmla="*/ 35 h 67"/>
                <a:gd name="T18" fmla="*/ 7 w 67"/>
                <a:gd name="T19" fmla="*/ 31 h 67"/>
                <a:gd name="T20" fmla="*/ 4 w 67"/>
                <a:gd name="T21" fmla="*/ 26 h 67"/>
                <a:gd name="T22" fmla="*/ 2 w 67"/>
                <a:gd name="T23" fmla="*/ 22 h 67"/>
                <a:gd name="T24" fmla="*/ 2 w 67"/>
                <a:gd name="T25" fmla="*/ 18 h 67"/>
                <a:gd name="T26" fmla="*/ 0 w 67"/>
                <a:gd name="T27" fmla="*/ 15 h 67"/>
                <a:gd name="T28" fmla="*/ 2 w 67"/>
                <a:gd name="T29" fmla="*/ 14 h 67"/>
                <a:gd name="T30" fmla="*/ 4 w 67"/>
                <a:gd name="T31" fmla="*/ 10 h 67"/>
                <a:gd name="T32" fmla="*/ 9 w 67"/>
                <a:gd name="T33" fmla="*/ 5 h 67"/>
                <a:gd name="T34" fmla="*/ 10 w 67"/>
                <a:gd name="T35" fmla="*/ 3 h 67"/>
                <a:gd name="T36" fmla="*/ 14 w 67"/>
                <a:gd name="T37" fmla="*/ 1 h 67"/>
                <a:gd name="T38" fmla="*/ 16 w 67"/>
                <a:gd name="T39" fmla="*/ 0 h 67"/>
                <a:gd name="T40" fmla="*/ 20 w 67"/>
                <a:gd name="T41" fmla="*/ 0 h 67"/>
                <a:gd name="T42" fmla="*/ 24 w 67"/>
                <a:gd name="T43" fmla="*/ 1 h 67"/>
                <a:gd name="T44" fmla="*/ 28 w 67"/>
                <a:gd name="T45" fmla="*/ 5 h 67"/>
                <a:gd name="T46" fmla="*/ 32 w 67"/>
                <a:gd name="T47" fmla="*/ 10 h 67"/>
                <a:gd name="T48" fmla="*/ 39 w 67"/>
                <a:gd name="T49" fmla="*/ 15 h 67"/>
                <a:gd name="T50" fmla="*/ 46 w 67"/>
                <a:gd name="T51" fmla="*/ 21 h 67"/>
                <a:gd name="T52" fmla="*/ 52 w 67"/>
                <a:gd name="T53" fmla="*/ 28 h 67"/>
                <a:gd name="T54" fmla="*/ 59 w 67"/>
                <a:gd name="T55" fmla="*/ 33 h 67"/>
                <a:gd name="T56" fmla="*/ 63 w 67"/>
                <a:gd name="T57" fmla="*/ 39 h 67"/>
                <a:gd name="T58" fmla="*/ 66 w 67"/>
                <a:gd name="T59" fmla="*/ 44 h 67"/>
                <a:gd name="T60" fmla="*/ 67 w 67"/>
                <a:gd name="T61" fmla="*/ 49 h 67"/>
                <a:gd name="T62" fmla="*/ 66 w 67"/>
                <a:gd name="T63" fmla="*/ 51 h 67"/>
                <a:gd name="T64" fmla="*/ 63 w 67"/>
                <a:gd name="T65" fmla="*/ 54 h 67"/>
                <a:gd name="T66" fmla="*/ 60 w 67"/>
                <a:gd name="T67" fmla="*/ 57 h 67"/>
                <a:gd name="T68" fmla="*/ 56 w 67"/>
                <a:gd name="T69" fmla="*/ 61 h 67"/>
                <a:gd name="T70" fmla="*/ 49 w 67"/>
                <a:gd name="T71" fmla="*/ 65 h 67"/>
                <a:gd name="T72" fmla="*/ 46 w 67"/>
                <a:gd name="T73" fmla="*/ 67 h 67"/>
                <a:gd name="T74" fmla="*/ 46 w 67"/>
                <a:gd name="T7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7">
                  <a:moveTo>
                    <a:pt x="46" y="67"/>
                  </a:moveTo>
                  <a:lnTo>
                    <a:pt x="42" y="65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28" y="53"/>
                  </a:lnTo>
                  <a:lnTo>
                    <a:pt x="24" y="49"/>
                  </a:lnTo>
                  <a:lnTo>
                    <a:pt x="21" y="44"/>
                  </a:lnTo>
                  <a:lnTo>
                    <a:pt x="16" y="39"/>
                  </a:lnTo>
                  <a:lnTo>
                    <a:pt x="11" y="35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9" y="15"/>
                  </a:lnTo>
                  <a:lnTo>
                    <a:pt x="46" y="21"/>
                  </a:lnTo>
                  <a:lnTo>
                    <a:pt x="52" y="28"/>
                  </a:lnTo>
                  <a:lnTo>
                    <a:pt x="59" y="33"/>
                  </a:lnTo>
                  <a:lnTo>
                    <a:pt x="63" y="39"/>
                  </a:lnTo>
                  <a:lnTo>
                    <a:pt x="66" y="44"/>
                  </a:lnTo>
                  <a:lnTo>
                    <a:pt x="67" y="49"/>
                  </a:lnTo>
                  <a:lnTo>
                    <a:pt x="66" y="51"/>
                  </a:lnTo>
                  <a:lnTo>
                    <a:pt x="63" y="54"/>
                  </a:lnTo>
                  <a:lnTo>
                    <a:pt x="60" y="57"/>
                  </a:lnTo>
                  <a:lnTo>
                    <a:pt x="56" y="61"/>
                  </a:lnTo>
                  <a:lnTo>
                    <a:pt x="49" y="6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88"/>
            <p:cNvSpPr>
              <a:spLocks/>
            </p:cNvSpPr>
            <p:nvPr/>
          </p:nvSpPr>
          <p:spPr bwMode="auto">
            <a:xfrm>
              <a:off x="2764" y="1797"/>
              <a:ext cx="80" cy="84"/>
            </a:xfrm>
            <a:custGeom>
              <a:avLst/>
              <a:gdLst>
                <a:gd name="T0" fmla="*/ 1 w 80"/>
                <a:gd name="T1" fmla="*/ 15 h 84"/>
                <a:gd name="T2" fmla="*/ 1 w 80"/>
                <a:gd name="T3" fmla="*/ 14 h 84"/>
                <a:gd name="T4" fmla="*/ 2 w 80"/>
                <a:gd name="T5" fmla="*/ 13 h 84"/>
                <a:gd name="T6" fmla="*/ 4 w 80"/>
                <a:gd name="T7" fmla="*/ 8 h 84"/>
                <a:gd name="T8" fmla="*/ 8 w 80"/>
                <a:gd name="T9" fmla="*/ 4 h 84"/>
                <a:gd name="T10" fmla="*/ 15 w 80"/>
                <a:gd name="T11" fmla="*/ 0 h 84"/>
                <a:gd name="T12" fmla="*/ 23 w 80"/>
                <a:gd name="T13" fmla="*/ 1 h 84"/>
                <a:gd name="T14" fmla="*/ 25 w 80"/>
                <a:gd name="T15" fmla="*/ 3 h 84"/>
                <a:gd name="T16" fmla="*/ 27 w 80"/>
                <a:gd name="T17" fmla="*/ 4 h 84"/>
                <a:gd name="T18" fmla="*/ 32 w 80"/>
                <a:gd name="T19" fmla="*/ 8 h 84"/>
                <a:gd name="T20" fmla="*/ 36 w 80"/>
                <a:gd name="T21" fmla="*/ 13 h 84"/>
                <a:gd name="T22" fmla="*/ 40 w 80"/>
                <a:gd name="T23" fmla="*/ 17 h 84"/>
                <a:gd name="T24" fmla="*/ 47 w 80"/>
                <a:gd name="T25" fmla="*/ 22 h 84"/>
                <a:gd name="T26" fmla="*/ 51 w 80"/>
                <a:gd name="T27" fmla="*/ 28 h 84"/>
                <a:gd name="T28" fmla="*/ 57 w 80"/>
                <a:gd name="T29" fmla="*/ 33 h 84"/>
                <a:gd name="T30" fmla="*/ 62 w 80"/>
                <a:gd name="T31" fmla="*/ 39 h 84"/>
                <a:gd name="T32" fmla="*/ 68 w 80"/>
                <a:gd name="T33" fmla="*/ 45 h 84"/>
                <a:gd name="T34" fmla="*/ 72 w 80"/>
                <a:gd name="T35" fmla="*/ 49 h 84"/>
                <a:gd name="T36" fmla="*/ 76 w 80"/>
                <a:gd name="T37" fmla="*/ 54 h 84"/>
                <a:gd name="T38" fmla="*/ 78 w 80"/>
                <a:gd name="T39" fmla="*/ 58 h 84"/>
                <a:gd name="T40" fmla="*/ 80 w 80"/>
                <a:gd name="T41" fmla="*/ 61 h 84"/>
                <a:gd name="T42" fmla="*/ 80 w 80"/>
                <a:gd name="T43" fmla="*/ 64 h 84"/>
                <a:gd name="T44" fmla="*/ 80 w 80"/>
                <a:gd name="T45" fmla="*/ 68 h 84"/>
                <a:gd name="T46" fmla="*/ 76 w 80"/>
                <a:gd name="T47" fmla="*/ 74 h 84"/>
                <a:gd name="T48" fmla="*/ 72 w 80"/>
                <a:gd name="T49" fmla="*/ 81 h 84"/>
                <a:gd name="T50" fmla="*/ 68 w 80"/>
                <a:gd name="T51" fmla="*/ 82 h 84"/>
                <a:gd name="T52" fmla="*/ 65 w 80"/>
                <a:gd name="T53" fmla="*/ 84 h 84"/>
                <a:gd name="T54" fmla="*/ 59 w 80"/>
                <a:gd name="T55" fmla="*/ 84 h 84"/>
                <a:gd name="T56" fmla="*/ 55 w 80"/>
                <a:gd name="T57" fmla="*/ 81 h 84"/>
                <a:gd name="T58" fmla="*/ 51 w 80"/>
                <a:gd name="T59" fmla="*/ 78 h 84"/>
                <a:gd name="T60" fmla="*/ 47 w 80"/>
                <a:gd name="T61" fmla="*/ 75 h 84"/>
                <a:gd name="T62" fmla="*/ 43 w 80"/>
                <a:gd name="T63" fmla="*/ 72 h 84"/>
                <a:gd name="T64" fmla="*/ 39 w 80"/>
                <a:gd name="T65" fmla="*/ 68 h 84"/>
                <a:gd name="T66" fmla="*/ 33 w 80"/>
                <a:gd name="T67" fmla="*/ 63 h 84"/>
                <a:gd name="T68" fmla="*/ 29 w 80"/>
                <a:gd name="T69" fmla="*/ 58 h 84"/>
                <a:gd name="T70" fmla="*/ 23 w 80"/>
                <a:gd name="T71" fmla="*/ 54 h 84"/>
                <a:gd name="T72" fmla="*/ 19 w 80"/>
                <a:gd name="T73" fmla="*/ 49 h 84"/>
                <a:gd name="T74" fmla="*/ 15 w 80"/>
                <a:gd name="T75" fmla="*/ 43 h 84"/>
                <a:gd name="T76" fmla="*/ 11 w 80"/>
                <a:gd name="T77" fmla="*/ 38 h 84"/>
                <a:gd name="T78" fmla="*/ 7 w 80"/>
                <a:gd name="T79" fmla="*/ 33 h 84"/>
                <a:gd name="T80" fmla="*/ 4 w 80"/>
                <a:gd name="T81" fmla="*/ 29 h 84"/>
                <a:gd name="T82" fmla="*/ 1 w 80"/>
                <a:gd name="T83" fmla="*/ 25 h 84"/>
                <a:gd name="T84" fmla="*/ 0 w 80"/>
                <a:gd name="T85" fmla="*/ 21 h 84"/>
                <a:gd name="T86" fmla="*/ 0 w 80"/>
                <a:gd name="T87" fmla="*/ 17 h 84"/>
                <a:gd name="T88" fmla="*/ 1 w 80"/>
                <a:gd name="T89" fmla="*/ 15 h 84"/>
                <a:gd name="T90" fmla="*/ 1 w 80"/>
                <a:gd name="T91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84">
                  <a:moveTo>
                    <a:pt x="1" y="15"/>
                  </a:moveTo>
                  <a:lnTo>
                    <a:pt x="1" y="14"/>
                  </a:lnTo>
                  <a:lnTo>
                    <a:pt x="2" y="13"/>
                  </a:lnTo>
                  <a:lnTo>
                    <a:pt x="4" y="8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32" y="8"/>
                  </a:lnTo>
                  <a:lnTo>
                    <a:pt x="36" y="13"/>
                  </a:lnTo>
                  <a:lnTo>
                    <a:pt x="40" y="17"/>
                  </a:lnTo>
                  <a:lnTo>
                    <a:pt x="47" y="22"/>
                  </a:lnTo>
                  <a:lnTo>
                    <a:pt x="51" y="28"/>
                  </a:lnTo>
                  <a:lnTo>
                    <a:pt x="57" y="33"/>
                  </a:lnTo>
                  <a:lnTo>
                    <a:pt x="62" y="39"/>
                  </a:lnTo>
                  <a:lnTo>
                    <a:pt x="68" y="45"/>
                  </a:lnTo>
                  <a:lnTo>
                    <a:pt x="72" y="49"/>
                  </a:lnTo>
                  <a:lnTo>
                    <a:pt x="76" y="54"/>
                  </a:lnTo>
                  <a:lnTo>
                    <a:pt x="78" y="58"/>
                  </a:lnTo>
                  <a:lnTo>
                    <a:pt x="80" y="61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6" y="74"/>
                  </a:lnTo>
                  <a:lnTo>
                    <a:pt x="72" y="81"/>
                  </a:lnTo>
                  <a:lnTo>
                    <a:pt x="68" y="82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5" y="81"/>
                  </a:lnTo>
                  <a:lnTo>
                    <a:pt x="51" y="78"/>
                  </a:lnTo>
                  <a:lnTo>
                    <a:pt x="47" y="75"/>
                  </a:lnTo>
                  <a:lnTo>
                    <a:pt x="43" y="72"/>
                  </a:lnTo>
                  <a:lnTo>
                    <a:pt x="39" y="68"/>
                  </a:lnTo>
                  <a:lnTo>
                    <a:pt x="33" y="63"/>
                  </a:lnTo>
                  <a:lnTo>
                    <a:pt x="29" y="58"/>
                  </a:lnTo>
                  <a:lnTo>
                    <a:pt x="23" y="54"/>
                  </a:lnTo>
                  <a:lnTo>
                    <a:pt x="19" y="49"/>
                  </a:lnTo>
                  <a:lnTo>
                    <a:pt x="15" y="43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4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89"/>
            <p:cNvSpPr>
              <a:spLocks/>
            </p:cNvSpPr>
            <p:nvPr/>
          </p:nvSpPr>
          <p:spPr bwMode="auto">
            <a:xfrm>
              <a:off x="2867" y="1662"/>
              <a:ext cx="85" cy="107"/>
            </a:xfrm>
            <a:custGeom>
              <a:avLst/>
              <a:gdLst>
                <a:gd name="T0" fmla="*/ 78 w 85"/>
                <a:gd name="T1" fmla="*/ 102 h 107"/>
                <a:gd name="T2" fmla="*/ 76 w 85"/>
                <a:gd name="T3" fmla="*/ 100 h 107"/>
                <a:gd name="T4" fmla="*/ 75 w 85"/>
                <a:gd name="T5" fmla="*/ 99 h 107"/>
                <a:gd name="T6" fmla="*/ 71 w 85"/>
                <a:gd name="T7" fmla="*/ 95 h 107"/>
                <a:gd name="T8" fmla="*/ 65 w 85"/>
                <a:gd name="T9" fmla="*/ 89 h 107"/>
                <a:gd name="T10" fmla="*/ 58 w 85"/>
                <a:gd name="T11" fmla="*/ 83 h 107"/>
                <a:gd name="T12" fmla="*/ 51 w 85"/>
                <a:gd name="T13" fmla="*/ 77 h 107"/>
                <a:gd name="T14" fmla="*/ 44 w 85"/>
                <a:gd name="T15" fmla="*/ 70 h 107"/>
                <a:gd name="T16" fmla="*/ 37 w 85"/>
                <a:gd name="T17" fmla="*/ 63 h 107"/>
                <a:gd name="T18" fmla="*/ 30 w 85"/>
                <a:gd name="T19" fmla="*/ 54 h 107"/>
                <a:gd name="T20" fmla="*/ 23 w 85"/>
                <a:gd name="T21" fmla="*/ 49 h 107"/>
                <a:gd name="T22" fmla="*/ 16 w 85"/>
                <a:gd name="T23" fmla="*/ 40 h 107"/>
                <a:gd name="T24" fmla="*/ 11 w 85"/>
                <a:gd name="T25" fmla="*/ 35 h 107"/>
                <a:gd name="T26" fmla="*/ 7 w 85"/>
                <a:gd name="T27" fmla="*/ 28 h 107"/>
                <a:gd name="T28" fmla="*/ 2 w 85"/>
                <a:gd name="T29" fmla="*/ 25 h 107"/>
                <a:gd name="T30" fmla="*/ 0 w 85"/>
                <a:gd name="T31" fmla="*/ 21 h 107"/>
                <a:gd name="T32" fmla="*/ 0 w 85"/>
                <a:gd name="T33" fmla="*/ 19 h 107"/>
                <a:gd name="T34" fmla="*/ 0 w 85"/>
                <a:gd name="T35" fmla="*/ 15 h 107"/>
                <a:gd name="T36" fmla="*/ 1 w 85"/>
                <a:gd name="T37" fmla="*/ 11 h 107"/>
                <a:gd name="T38" fmla="*/ 1 w 85"/>
                <a:gd name="T39" fmla="*/ 7 h 107"/>
                <a:gd name="T40" fmla="*/ 4 w 85"/>
                <a:gd name="T41" fmla="*/ 3 h 107"/>
                <a:gd name="T42" fmla="*/ 5 w 85"/>
                <a:gd name="T43" fmla="*/ 0 h 107"/>
                <a:gd name="T44" fmla="*/ 9 w 85"/>
                <a:gd name="T45" fmla="*/ 0 h 107"/>
                <a:gd name="T46" fmla="*/ 12 w 85"/>
                <a:gd name="T47" fmla="*/ 1 h 107"/>
                <a:gd name="T48" fmla="*/ 19 w 85"/>
                <a:gd name="T49" fmla="*/ 7 h 107"/>
                <a:gd name="T50" fmla="*/ 22 w 85"/>
                <a:gd name="T51" fmla="*/ 10 h 107"/>
                <a:gd name="T52" fmla="*/ 26 w 85"/>
                <a:gd name="T53" fmla="*/ 15 h 107"/>
                <a:gd name="T54" fmla="*/ 32 w 85"/>
                <a:gd name="T55" fmla="*/ 24 h 107"/>
                <a:gd name="T56" fmla="*/ 39 w 85"/>
                <a:gd name="T57" fmla="*/ 32 h 107"/>
                <a:gd name="T58" fmla="*/ 46 w 85"/>
                <a:gd name="T59" fmla="*/ 40 h 107"/>
                <a:gd name="T60" fmla="*/ 51 w 85"/>
                <a:gd name="T61" fmla="*/ 51 h 107"/>
                <a:gd name="T62" fmla="*/ 58 w 85"/>
                <a:gd name="T63" fmla="*/ 61 h 107"/>
                <a:gd name="T64" fmla="*/ 65 w 85"/>
                <a:gd name="T65" fmla="*/ 71 h 107"/>
                <a:gd name="T66" fmla="*/ 71 w 85"/>
                <a:gd name="T67" fmla="*/ 79 h 107"/>
                <a:gd name="T68" fmla="*/ 76 w 85"/>
                <a:gd name="T69" fmla="*/ 88 h 107"/>
                <a:gd name="T70" fmla="*/ 80 w 85"/>
                <a:gd name="T71" fmla="*/ 96 h 107"/>
                <a:gd name="T72" fmla="*/ 85 w 85"/>
                <a:gd name="T73" fmla="*/ 102 h 107"/>
                <a:gd name="T74" fmla="*/ 85 w 85"/>
                <a:gd name="T75" fmla="*/ 106 h 107"/>
                <a:gd name="T76" fmla="*/ 85 w 85"/>
                <a:gd name="T77" fmla="*/ 107 h 107"/>
                <a:gd name="T78" fmla="*/ 83 w 85"/>
                <a:gd name="T79" fmla="*/ 106 h 107"/>
                <a:gd name="T80" fmla="*/ 78 w 85"/>
                <a:gd name="T81" fmla="*/ 102 h 107"/>
                <a:gd name="T82" fmla="*/ 78 w 85"/>
                <a:gd name="T83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107">
                  <a:moveTo>
                    <a:pt x="78" y="102"/>
                  </a:moveTo>
                  <a:lnTo>
                    <a:pt x="76" y="100"/>
                  </a:lnTo>
                  <a:lnTo>
                    <a:pt x="75" y="99"/>
                  </a:lnTo>
                  <a:lnTo>
                    <a:pt x="71" y="95"/>
                  </a:lnTo>
                  <a:lnTo>
                    <a:pt x="65" y="89"/>
                  </a:lnTo>
                  <a:lnTo>
                    <a:pt x="58" y="83"/>
                  </a:lnTo>
                  <a:lnTo>
                    <a:pt x="51" y="77"/>
                  </a:lnTo>
                  <a:lnTo>
                    <a:pt x="44" y="70"/>
                  </a:lnTo>
                  <a:lnTo>
                    <a:pt x="37" y="63"/>
                  </a:lnTo>
                  <a:lnTo>
                    <a:pt x="30" y="54"/>
                  </a:lnTo>
                  <a:lnTo>
                    <a:pt x="23" y="49"/>
                  </a:lnTo>
                  <a:lnTo>
                    <a:pt x="16" y="40"/>
                  </a:lnTo>
                  <a:lnTo>
                    <a:pt x="11" y="35"/>
                  </a:lnTo>
                  <a:lnTo>
                    <a:pt x="7" y="28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26" y="15"/>
                  </a:lnTo>
                  <a:lnTo>
                    <a:pt x="32" y="24"/>
                  </a:lnTo>
                  <a:lnTo>
                    <a:pt x="39" y="32"/>
                  </a:lnTo>
                  <a:lnTo>
                    <a:pt x="46" y="40"/>
                  </a:lnTo>
                  <a:lnTo>
                    <a:pt x="51" y="51"/>
                  </a:lnTo>
                  <a:lnTo>
                    <a:pt x="58" y="61"/>
                  </a:lnTo>
                  <a:lnTo>
                    <a:pt x="65" y="71"/>
                  </a:lnTo>
                  <a:lnTo>
                    <a:pt x="71" y="79"/>
                  </a:lnTo>
                  <a:lnTo>
                    <a:pt x="76" y="88"/>
                  </a:lnTo>
                  <a:lnTo>
                    <a:pt x="80" y="96"/>
                  </a:lnTo>
                  <a:lnTo>
                    <a:pt x="85" y="102"/>
                  </a:lnTo>
                  <a:lnTo>
                    <a:pt x="85" y="106"/>
                  </a:lnTo>
                  <a:lnTo>
                    <a:pt x="85" y="107"/>
                  </a:lnTo>
                  <a:lnTo>
                    <a:pt x="83" y="106"/>
                  </a:lnTo>
                  <a:lnTo>
                    <a:pt x="78" y="102"/>
                  </a:lnTo>
                  <a:lnTo>
                    <a:pt x="78" y="102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90"/>
            <p:cNvSpPr>
              <a:spLocks/>
            </p:cNvSpPr>
            <p:nvPr/>
          </p:nvSpPr>
          <p:spPr bwMode="auto">
            <a:xfrm>
              <a:off x="1852" y="1637"/>
              <a:ext cx="1019" cy="731"/>
            </a:xfrm>
            <a:custGeom>
              <a:avLst/>
              <a:gdLst>
                <a:gd name="T0" fmla="*/ 0 w 1019"/>
                <a:gd name="T1" fmla="*/ 729 h 731"/>
                <a:gd name="T2" fmla="*/ 0 w 1019"/>
                <a:gd name="T3" fmla="*/ 718 h 731"/>
                <a:gd name="T4" fmla="*/ 4 w 1019"/>
                <a:gd name="T5" fmla="*/ 706 h 731"/>
                <a:gd name="T6" fmla="*/ 7 w 1019"/>
                <a:gd name="T7" fmla="*/ 697 h 731"/>
                <a:gd name="T8" fmla="*/ 12 w 1019"/>
                <a:gd name="T9" fmla="*/ 689 h 731"/>
                <a:gd name="T10" fmla="*/ 23 w 1019"/>
                <a:gd name="T11" fmla="*/ 682 h 731"/>
                <a:gd name="T12" fmla="*/ 46 w 1019"/>
                <a:gd name="T13" fmla="*/ 678 h 731"/>
                <a:gd name="T14" fmla="*/ 83 w 1019"/>
                <a:gd name="T15" fmla="*/ 671 h 731"/>
                <a:gd name="T16" fmla="*/ 131 w 1019"/>
                <a:gd name="T17" fmla="*/ 663 h 731"/>
                <a:gd name="T18" fmla="*/ 186 w 1019"/>
                <a:gd name="T19" fmla="*/ 652 h 731"/>
                <a:gd name="T20" fmla="*/ 248 w 1019"/>
                <a:gd name="T21" fmla="*/ 635 h 731"/>
                <a:gd name="T22" fmla="*/ 312 w 1019"/>
                <a:gd name="T23" fmla="*/ 614 h 731"/>
                <a:gd name="T24" fmla="*/ 376 w 1019"/>
                <a:gd name="T25" fmla="*/ 587 h 731"/>
                <a:gd name="T26" fmla="*/ 437 w 1019"/>
                <a:gd name="T27" fmla="*/ 553 h 731"/>
                <a:gd name="T28" fmla="*/ 495 w 1019"/>
                <a:gd name="T29" fmla="*/ 516 h 731"/>
                <a:gd name="T30" fmla="*/ 551 w 1019"/>
                <a:gd name="T31" fmla="*/ 477 h 731"/>
                <a:gd name="T32" fmla="*/ 604 w 1019"/>
                <a:gd name="T33" fmla="*/ 437 h 731"/>
                <a:gd name="T34" fmla="*/ 653 w 1019"/>
                <a:gd name="T35" fmla="*/ 395 h 731"/>
                <a:gd name="T36" fmla="*/ 699 w 1019"/>
                <a:gd name="T37" fmla="*/ 354 h 731"/>
                <a:gd name="T38" fmla="*/ 740 w 1019"/>
                <a:gd name="T39" fmla="*/ 310 h 731"/>
                <a:gd name="T40" fmla="*/ 778 w 1019"/>
                <a:gd name="T41" fmla="*/ 269 h 731"/>
                <a:gd name="T42" fmla="*/ 811 w 1019"/>
                <a:gd name="T43" fmla="*/ 225 h 731"/>
                <a:gd name="T44" fmla="*/ 845 w 1019"/>
                <a:gd name="T45" fmla="*/ 181 h 731"/>
                <a:gd name="T46" fmla="*/ 878 w 1019"/>
                <a:gd name="T47" fmla="*/ 138 h 731"/>
                <a:gd name="T48" fmla="*/ 912 w 1019"/>
                <a:gd name="T49" fmla="*/ 99 h 731"/>
                <a:gd name="T50" fmla="*/ 942 w 1019"/>
                <a:gd name="T51" fmla="*/ 64 h 731"/>
                <a:gd name="T52" fmla="*/ 967 w 1019"/>
                <a:gd name="T53" fmla="*/ 35 h 731"/>
                <a:gd name="T54" fmla="*/ 988 w 1019"/>
                <a:gd name="T55" fmla="*/ 14 h 731"/>
                <a:gd name="T56" fmla="*/ 1001 w 1019"/>
                <a:gd name="T57" fmla="*/ 1 h 731"/>
                <a:gd name="T58" fmla="*/ 1009 w 1019"/>
                <a:gd name="T59" fmla="*/ 0 h 731"/>
                <a:gd name="T60" fmla="*/ 1016 w 1019"/>
                <a:gd name="T61" fmla="*/ 3 h 731"/>
                <a:gd name="T62" fmla="*/ 1019 w 1019"/>
                <a:gd name="T63" fmla="*/ 11 h 731"/>
                <a:gd name="T64" fmla="*/ 1016 w 1019"/>
                <a:gd name="T65" fmla="*/ 21 h 731"/>
                <a:gd name="T66" fmla="*/ 1013 w 1019"/>
                <a:gd name="T67" fmla="*/ 28 h 731"/>
                <a:gd name="T68" fmla="*/ 1005 w 1019"/>
                <a:gd name="T69" fmla="*/ 40 h 731"/>
                <a:gd name="T70" fmla="*/ 984 w 1019"/>
                <a:gd name="T71" fmla="*/ 69 h 731"/>
                <a:gd name="T72" fmla="*/ 948 w 1019"/>
                <a:gd name="T73" fmla="*/ 114 h 731"/>
                <a:gd name="T74" fmla="*/ 900 w 1019"/>
                <a:gd name="T75" fmla="*/ 170 h 731"/>
                <a:gd name="T76" fmla="*/ 846 w 1019"/>
                <a:gd name="T77" fmla="*/ 232 h 731"/>
                <a:gd name="T78" fmla="*/ 786 w 1019"/>
                <a:gd name="T79" fmla="*/ 296 h 731"/>
                <a:gd name="T80" fmla="*/ 725 w 1019"/>
                <a:gd name="T81" fmla="*/ 360 h 731"/>
                <a:gd name="T82" fmla="*/ 664 w 1019"/>
                <a:gd name="T83" fmla="*/ 413 h 731"/>
                <a:gd name="T84" fmla="*/ 607 w 1019"/>
                <a:gd name="T85" fmla="*/ 458 h 731"/>
                <a:gd name="T86" fmla="*/ 555 w 1019"/>
                <a:gd name="T87" fmla="*/ 496 h 731"/>
                <a:gd name="T88" fmla="*/ 506 w 1019"/>
                <a:gd name="T89" fmla="*/ 529 h 731"/>
                <a:gd name="T90" fmla="*/ 461 w 1019"/>
                <a:gd name="T91" fmla="*/ 557 h 731"/>
                <a:gd name="T92" fmla="*/ 415 w 1019"/>
                <a:gd name="T93" fmla="*/ 583 h 731"/>
                <a:gd name="T94" fmla="*/ 367 w 1019"/>
                <a:gd name="T95" fmla="*/ 606 h 731"/>
                <a:gd name="T96" fmla="*/ 316 w 1019"/>
                <a:gd name="T97" fmla="*/ 626 h 731"/>
                <a:gd name="T98" fmla="*/ 260 w 1019"/>
                <a:gd name="T99" fmla="*/ 646 h 731"/>
                <a:gd name="T100" fmla="*/ 203 w 1019"/>
                <a:gd name="T101" fmla="*/ 663 h 731"/>
                <a:gd name="T102" fmla="*/ 153 w 1019"/>
                <a:gd name="T103" fmla="*/ 675 h 731"/>
                <a:gd name="T104" fmla="*/ 115 w 1019"/>
                <a:gd name="T105" fmla="*/ 682 h 731"/>
                <a:gd name="T106" fmla="*/ 87 w 1019"/>
                <a:gd name="T107" fmla="*/ 686 h 731"/>
                <a:gd name="T108" fmla="*/ 67 w 1019"/>
                <a:gd name="T109" fmla="*/ 688 h 731"/>
                <a:gd name="T110" fmla="*/ 53 w 1019"/>
                <a:gd name="T111" fmla="*/ 689 h 731"/>
                <a:gd name="T112" fmla="*/ 43 w 1019"/>
                <a:gd name="T113" fmla="*/ 689 h 731"/>
                <a:gd name="T114" fmla="*/ 36 w 1019"/>
                <a:gd name="T115" fmla="*/ 693 h 731"/>
                <a:gd name="T116" fmla="*/ 29 w 1019"/>
                <a:gd name="T117" fmla="*/ 703 h 731"/>
                <a:gd name="T118" fmla="*/ 21 w 1019"/>
                <a:gd name="T119" fmla="*/ 713 h 731"/>
                <a:gd name="T120" fmla="*/ 16 w 1019"/>
                <a:gd name="T121" fmla="*/ 724 h 731"/>
                <a:gd name="T122" fmla="*/ 0 w 1019"/>
                <a:gd name="T123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9" h="731">
                  <a:moveTo>
                    <a:pt x="0" y="731"/>
                  </a:moveTo>
                  <a:lnTo>
                    <a:pt x="0" y="729"/>
                  </a:lnTo>
                  <a:lnTo>
                    <a:pt x="0" y="725"/>
                  </a:lnTo>
                  <a:lnTo>
                    <a:pt x="0" y="718"/>
                  </a:lnTo>
                  <a:lnTo>
                    <a:pt x="3" y="710"/>
                  </a:lnTo>
                  <a:lnTo>
                    <a:pt x="4" y="706"/>
                  </a:lnTo>
                  <a:lnTo>
                    <a:pt x="5" y="703"/>
                  </a:lnTo>
                  <a:lnTo>
                    <a:pt x="7" y="697"/>
                  </a:lnTo>
                  <a:lnTo>
                    <a:pt x="8" y="695"/>
                  </a:lnTo>
                  <a:lnTo>
                    <a:pt x="12" y="689"/>
                  </a:lnTo>
                  <a:lnTo>
                    <a:pt x="19" y="684"/>
                  </a:lnTo>
                  <a:lnTo>
                    <a:pt x="23" y="682"/>
                  </a:lnTo>
                  <a:lnTo>
                    <a:pt x="33" y="679"/>
                  </a:lnTo>
                  <a:lnTo>
                    <a:pt x="46" y="678"/>
                  </a:lnTo>
                  <a:lnTo>
                    <a:pt x="64" y="675"/>
                  </a:lnTo>
                  <a:lnTo>
                    <a:pt x="83" y="671"/>
                  </a:lnTo>
                  <a:lnTo>
                    <a:pt x="106" y="668"/>
                  </a:lnTo>
                  <a:lnTo>
                    <a:pt x="131" y="663"/>
                  </a:lnTo>
                  <a:lnTo>
                    <a:pt x="158" y="658"/>
                  </a:lnTo>
                  <a:lnTo>
                    <a:pt x="186" y="652"/>
                  </a:lnTo>
                  <a:lnTo>
                    <a:pt x="217" y="645"/>
                  </a:lnTo>
                  <a:lnTo>
                    <a:pt x="248" y="635"/>
                  </a:lnTo>
                  <a:lnTo>
                    <a:pt x="280" y="626"/>
                  </a:lnTo>
                  <a:lnTo>
                    <a:pt x="312" y="614"/>
                  </a:lnTo>
                  <a:lnTo>
                    <a:pt x="344" y="603"/>
                  </a:lnTo>
                  <a:lnTo>
                    <a:pt x="376" y="587"/>
                  </a:lnTo>
                  <a:lnTo>
                    <a:pt x="408" y="572"/>
                  </a:lnTo>
                  <a:lnTo>
                    <a:pt x="437" y="553"/>
                  </a:lnTo>
                  <a:lnTo>
                    <a:pt x="466" y="536"/>
                  </a:lnTo>
                  <a:lnTo>
                    <a:pt x="495" y="516"/>
                  </a:lnTo>
                  <a:lnTo>
                    <a:pt x="525" y="498"/>
                  </a:lnTo>
                  <a:lnTo>
                    <a:pt x="551" y="477"/>
                  </a:lnTo>
                  <a:lnTo>
                    <a:pt x="577" y="458"/>
                  </a:lnTo>
                  <a:lnTo>
                    <a:pt x="604" y="437"/>
                  </a:lnTo>
                  <a:lnTo>
                    <a:pt x="629" y="418"/>
                  </a:lnTo>
                  <a:lnTo>
                    <a:pt x="653" y="395"/>
                  </a:lnTo>
                  <a:lnTo>
                    <a:pt x="676" y="374"/>
                  </a:lnTo>
                  <a:lnTo>
                    <a:pt x="699" y="354"/>
                  </a:lnTo>
                  <a:lnTo>
                    <a:pt x="721" y="333"/>
                  </a:lnTo>
                  <a:lnTo>
                    <a:pt x="740" y="310"/>
                  </a:lnTo>
                  <a:lnTo>
                    <a:pt x="760" y="289"/>
                  </a:lnTo>
                  <a:lnTo>
                    <a:pt x="778" y="269"/>
                  </a:lnTo>
                  <a:lnTo>
                    <a:pt x="795" y="248"/>
                  </a:lnTo>
                  <a:lnTo>
                    <a:pt x="811" y="225"/>
                  </a:lnTo>
                  <a:lnTo>
                    <a:pt x="828" y="203"/>
                  </a:lnTo>
                  <a:lnTo>
                    <a:pt x="845" y="181"/>
                  </a:lnTo>
                  <a:lnTo>
                    <a:pt x="863" y="160"/>
                  </a:lnTo>
                  <a:lnTo>
                    <a:pt x="878" y="138"/>
                  </a:lnTo>
                  <a:lnTo>
                    <a:pt x="895" y="118"/>
                  </a:lnTo>
                  <a:lnTo>
                    <a:pt x="912" y="99"/>
                  </a:lnTo>
                  <a:lnTo>
                    <a:pt x="928" y="82"/>
                  </a:lnTo>
                  <a:lnTo>
                    <a:pt x="942" y="64"/>
                  </a:lnTo>
                  <a:lnTo>
                    <a:pt x="955" y="49"/>
                  </a:lnTo>
                  <a:lnTo>
                    <a:pt x="967" y="35"/>
                  </a:lnTo>
                  <a:lnTo>
                    <a:pt x="978" y="24"/>
                  </a:lnTo>
                  <a:lnTo>
                    <a:pt x="988" y="14"/>
                  </a:lnTo>
                  <a:lnTo>
                    <a:pt x="995" y="7"/>
                  </a:lnTo>
                  <a:lnTo>
                    <a:pt x="1001" y="1"/>
                  </a:lnTo>
                  <a:lnTo>
                    <a:pt x="1005" y="1"/>
                  </a:lnTo>
                  <a:lnTo>
                    <a:pt x="1009" y="0"/>
                  </a:lnTo>
                  <a:lnTo>
                    <a:pt x="1013" y="1"/>
                  </a:lnTo>
                  <a:lnTo>
                    <a:pt x="1016" y="3"/>
                  </a:lnTo>
                  <a:lnTo>
                    <a:pt x="1019" y="7"/>
                  </a:lnTo>
                  <a:lnTo>
                    <a:pt x="1019" y="11"/>
                  </a:lnTo>
                  <a:lnTo>
                    <a:pt x="1017" y="17"/>
                  </a:lnTo>
                  <a:lnTo>
                    <a:pt x="1016" y="21"/>
                  </a:lnTo>
                  <a:lnTo>
                    <a:pt x="1016" y="24"/>
                  </a:lnTo>
                  <a:lnTo>
                    <a:pt x="1013" y="28"/>
                  </a:lnTo>
                  <a:lnTo>
                    <a:pt x="1012" y="33"/>
                  </a:lnTo>
                  <a:lnTo>
                    <a:pt x="1005" y="40"/>
                  </a:lnTo>
                  <a:lnTo>
                    <a:pt x="997" y="53"/>
                  </a:lnTo>
                  <a:lnTo>
                    <a:pt x="984" y="69"/>
                  </a:lnTo>
                  <a:lnTo>
                    <a:pt x="967" y="90"/>
                  </a:lnTo>
                  <a:lnTo>
                    <a:pt x="948" y="114"/>
                  </a:lnTo>
                  <a:lnTo>
                    <a:pt x="926" y="142"/>
                  </a:lnTo>
                  <a:lnTo>
                    <a:pt x="900" y="170"/>
                  </a:lnTo>
                  <a:lnTo>
                    <a:pt x="874" y="202"/>
                  </a:lnTo>
                  <a:lnTo>
                    <a:pt x="846" y="232"/>
                  </a:lnTo>
                  <a:lnTo>
                    <a:pt x="816" y="266"/>
                  </a:lnTo>
                  <a:lnTo>
                    <a:pt x="786" y="296"/>
                  </a:lnTo>
                  <a:lnTo>
                    <a:pt x="756" y="330"/>
                  </a:lnTo>
                  <a:lnTo>
                    <a:pt x="725" y="360"/>
                  </a:lnTo>
                  <a:lnTo>
                    <a:pt x="694" y="388"/>
                  </a:lnTo>
                  <a:lnTo>
                    <a:pt x="664" y="413"/>
                  </a:lnTo>
                  <a:lnTo>
                    <a:pt x="636" y="438"/>
                  </a:lnTo>
                  <a:lnTo>
                    <a:pt x="607" y="458"/>
                  </a:lnTo>
                  <a:lnTo>
                    <a:pt x="582" y="477"/>
                  </a:lnTo>
                  <a:lnTo>
                    <a:pt x="555" y="496"/>
                  </a:lnTo>
                  <a:lnTo>
                    <a:pt x="532" y="514"/>
                  </a:lnTo>
                  <a:lnTo>
                    <a:pt x="506" y="529"/>
                  </a:lnTo>
                  <a:lnTo>
                    <a:pt x="484" y="544"/>
                  </a:lnTo>
                  <a:lnTo>
                    <a:pt x="461" y="557"/>
                  </a:lnTo>
                  <a:lnTo>
                    <a:pt x="438" y="571"/>
                  </a:lnTo>
                  <a:lnTo>
                    <a:pt x="415" y="583"/>
                  </a:lnTo>
                  <a:lnTo>
                    <a:pt x="391" y="594"/>
                  </a:lnTo>
                  <a:lnTo>
                    <a:pt x="367" y="606"/>
                  </a:lnTo>
                  <a:lnTo>
                    <a:pt x="342" y="617"/>
                  </a:lnTo>
                  <a:lnTo>
                    <a:pt x="316" y="626"/>
                  </a:lnTo>
                  <a:lnTo>
                    <a:pt x="289" y="636"/>
                  </a:lnTo>
                  <a:lnTo>
                    <a:pt x="260" y="646"/>
                  </a:lnTo>
                  <a:lnTo>
                    <a:pt x="232" y="656"/>
                  </a:lnTo>
                  <a:lnTo>
                    <a:pt x="203" y="663"/>
                  </a:lnTo>
                  <a:lnTo>
                    <a:pt x="177" y="670"/>
                  </a:lnTo>
                  <a:lnTo>
                    <a:pt x="153" y="675"/>
                  </a:lnTo>
                  <a:lnTo>
                    <a:pt x="133" y="679"/>
                  </a:lnTo>
                  <a:lnTo>
                    <a:pt x="115" y="682"/>
                  </a:lnTo>
                  <a:lnTo>
                    <a:pt x="101" y="685"/>
                  </a:lnTo>
                  <a:lnTo>
                    <a:pt x="87" y="686"/>
                  </a:lnTo>
                  <a:lnTo>
                    <a:pt x="78" y="688"/>
                  </a:lnTo>
                  <a:lnTo>
                    <a:pt x="67" y="688"/>
                  </a:lnTo>
                  <a:lnTo>
                    <a:pt x="60" y="689"/>
                  </a:lnTo>
                  <a:lnTo>
                    <a:pt x="53" y="689"/>
                  </a:lnTo>
                  <a:lnTo>
                    <a:pt x="47" y="689"/>
                  </a:lnTo>
                  <a:lnTo>
                    <a:pt x="43" y="689"/>
                  </a:lnTo>
                  <a:lnTo>
                    <a:pt x="40" y="692"/>
                  </a:lnTo>
                  <a:lnTo>
                    <a:pt x="36" y="693"/>
                  </a:lnTo>
                  <a:lnTo>
                    <a:pt x="35" y="696"/>
                  </a:lnTo>
                  <a:lnTo>
                    <a:pt x="29" y="703"/>
                  </a:lnTo>
                  <a:lnTo>
                    <a:pt x="23" y="709"/>
                  </a:lnTo>
                  <a:lnTo>
                    <a:pt x="21" y="713"/>
                  </a:lnTo>
                  <a:lnTo>
                    <a:pt x="19" y="718"/>
                  </a:lnTo>
                  <a:lnTo>
                    <a:pt x="16" y="724"/>
                  </a:lnTo>
                  <a:lnTo>
                    <a:pt x="16" y="727"/>
                  </a:lnTo>
                  <a:lnTo>
                    <a:pt x="0" y="731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F0F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91"/>
            <p:cNvSpPr>
              <a:spLocks/>
            </p:cNvSpPr>
            <p:nvPr/>
          </p:nvSpPr>
          <p:spPr bwMode="auto">
            <a:xfrm>
              <a:off x="1713" y="1006"/>
              <a:ext cx="307" cy="198"/>
            </a:xfrm>
            <a:custGeom>
              <a:avLst/>
              <a:gdLst>
                <a:gd name="T0" fmla="*/ 263 w 307"/>
                <a:gd name="T1" fmla="*/ 0 h 198"/>
                <a:gd name="T2" fmla="*/ 253 w 307"/>
                <a:gd name="T3" fmla="*/ 0 h 198"/>
                <a:gd name="T4" fmla="*/ 245 w 307"/>
                <a:gd name="T5" fmla="*/ 1 h 198"/>
                <a:gd name="T6" fmla="*/ 236 w 307"/>
                <a:gd name="T7" fmla="*/ 3 h 198"/>
                <a:gd name="T8" fmla="*/ 226 w 307"/>
                <a:gd name="T9" fmla="*/ 4 h 198"/>
                <a:gd name="T10" fmla="*/ 214 w 307"/>
                <a:gd name="T11" fmla="*/ 11 h 198"/>
                <a:gd name="T12" fmla="*/ 207 w 307"/>
                <a:gd name="T13" fmla="*/ 22 h 198"/>
                <a:gd name="T14" fmla="*/ 200 w 307"/>
                <a:gd name="T15" fmla="*/ 36 h 198"/>
                <a:gd name="T16" fmla="*/ 193 w 307"/>
                <a:gd name="T17" fmla="*/ 54 h 198"/>
                <a:gd name="T18" fmla="*/ 182 w 307"/>
                <a:gd name="T19" fmla="*/ 75 h 198"/>
                <a:gd name="T20" fmla="*/ 169 w 307"/>
                <a:gd name="T21" fmla="*/ 98 h 198"/>
                <a:gd name="T22" fmla="*/ 155 w 307"/>
                <a:gd name="T23" fmla="*/ 120 h 198"/>
                <a:gd name="T24" fmla="*/ 140 w 307"/>
                <a:gd name="T25" fmla="*/ 138 h 198"/>
                <a:gd name="T26" fmla="*/ 125 w 307"/>
                <a:gd name="T27" fmla="*/ 152 h 198"/>
                <a:gd name="T28" fmla="*/ 108 w 307"/>
                <a:gd name="T29" fmla="*/ 159 h 198"/>
                <a:gd name="T30" fmla="*/ 89 w 307"/>
                <a:gd name="T31" fmla="*/ 162 h 198"/>
                <a:gd name="T32" fmla="*/ 68 w 307"/>
                <a:gd name="T33" fmla="*/ 164 h 198"/>
                <a:gd name="T34" fmla="*/ 47 w 307"/>
                <a:gd name="T35" fmla="*/ 164 h 198"/>
                <a:gd name="T36" fmla="*/ 29 w 307"/>
                <a:gd name="T37" fmla="*/ 164 h 198"/>
                <a:gd name="T38" fmla="*/ 13 w 307"/>
                <a:gd name="T39" fmla="*/ 163 h 198"/>
                <a:gd name="T40" fmla="*/ 4 w 307"/>
                <a:gd name="T41" fmla="*/ 164 h 198"/>
                <a:gd name="T42" fmla="*/ 0 w 307"/>
                <a:gd name="T43" fmla="*/ 166 h 198"/>
                <a:gd name="T44" fmla="*/ 4 w 307"/>
                <a:gd name="T45" fmla="*/ 170 h 198"/>
                <a:gd name="T46" fmla="*/ 13 w 307"/>
                <a:gd name="T47" fmla="*/ 176 h 198"/>
                <a:gd name="T48" fmla="*/ 30 w 307"/>
                <a:gd name="T49" fmla="*/ 182 h 198"/>
                <a:gd name="T50" fmla="*/ 51 w 307"/>
                <a:gd name="T51" fmla="*/ 188 h 198"/>
                <a:gd name="T52" fmla="*/ 75 w 307"/>
                <a:gd name="T53" fmla="*/ 194 h 198"/>
                <a:gd name="T54" fmla="*/ 100 w 307"/>
                <a:gd name="T55" fmla="*/ 196 h 198"/>
                <a:gd name="T56" fmla="*/ 123 w 307"/>
                <a:gd name="T57" fmla="*/ 196 h 198"/>
                <a:gd name="T58" fmla="*/ 147 w 307"/>
                <a:gd name="T59" fmla="*/ 194 h 198"/>
                <a:gd name="T60" fmla="*/ 165 w 307"/>
                <a:gd name="T61" fmla="*/ 185 h 198"/>
                <a:gd name="T62" fmla="*/ 180 w 307"/>
                <a:gd name="T63" fmla="*/ 173 h 198"/>
                <a:gd name="T64" fmla="*/ 196 w 307"/>
                <a:gd name="T65" fmla="*/ 159 h 198"/>
                <a:gd name="T66" fmla="*/ 210 w 307"/>
                <a:gd name="T67" fmla="*/ 144 h 198"/>
                <a:gd name="T68" fmla="*/ 221 w 307"/>
                <a:gd name="T69" fmla="*/ 128 h 198"/>
                <a:gd name="T70" fmla="*/ 232 w 307"/>
                <a:gd name="T71" fmla="*/ 113 h 198"/>
                <a:gd name="T72" fmla="*/ 242 w 307"/>
                <a:gd name="T73" fmla="*/ 99 h 198"/>
                <a:gd name="T74" fmla="*/ 250 w 307"/>
                <a:gd name="T75" fmla="*/ 89 h 198"/>
                <a:gd name="T76" fmla="*/ 260 w 307"/>
                <a:gd name="T77" fmla="*/ 81 h 198"/>
                <a:gd name="T78" fmla="*/ 268 w 307"/>
                <a:gd name="T79" fmla="*/ 77 h 198"/>
                <a:gd name="T80" fmla="*/ 278 w 307"/>
                <a:gd name="T81" fmla="*/ 74 h 198"/>
                <a:gd name="T82" fmla="*/ 288 w 307"/>
                <a:gd name="T83" fmla="*/ 71 h 198"/>
                <a:gd name="T84" fmla="*/ 299 w 307"/>
                <a:gd name="T85" fmla="*/ 70 h 198"/>
                <a:gd name="T86" fmla="*/ 307 w 307"/>
                <a:gd name="T87" fmla="*/ 66 h 198"/>
                <a:gd name="T88" fmla="*/ 304 w 307"/>
                <a:gd name="T89" fmla="*/ 56 h 198"/>
                <a:gd name="T90" fmla="*/ 299 w 307"/>
                <a:gd name="T91" fmla="*/ 47 h 198"/>
                <a:gd name="T92" fmla="*/ 293 w 307"/>
                <a:gd name="T93" fmla="*/ 39 h 198"/>
                <a:gd name="T94" fmla="*/ 285 w 307"/>
                <a:gd name="T95" fmla="*/ 28 h 198"/>
                <a:gd name="T96" fmla="*/ 279 w 307"/>
                <a:gd name="T97" fmla="*/ 20 h 198"/>
                <a:gd name="T98" fmla="*/ 272 w 307"/>
                <a:gd name="T99" fmla="*/ 10 h 198"/>
                <a:gd name="T100" fmla="*/ 267 w 307"/>
                <a:gd name="T101" fmla="*/ 3 h 198"/>
                <a:gd name="T102" fmla="*/ 265 w 307"/>
                <a:gd name="T10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7" h="198">
                  <a:moveTo>
                    <a:pt x="265" y="1"/>
                  </a:moveTo>
                  <a:lnTo>
                    <a:pt x="263" y="0"/>
                  </a:lnTo>
                  <a:lnTo>
                    <a:pt x="257" y="0"/>
                  </a:lnTo>
                  <a:lnTo>
                    <a:pt x="253" y="0"/>
                  </a:lnTo>
                  <a:lnTo>
                    <a:pt x="249" y="1"/>
                  </a:lnTo>
                  <a:lnTo>
                    <a:pt x="245" y="1"/>
                  </a:lnTo>
                  <a:lnTo>
                    <a:pt x="242" y="3"/>
                  </a:lnTo>
                  <a:lnTo>
                    <a:pt x="236" y="3"/>
                  </a:lnTo>
                  <a:lnTo>
                    <a:pt x="231" y="4"/>
                  </a:lnTo>
                  <a:lnTo>
                    <a:pt x="226" y="4"/>
                  </a:lnTo>
                  <a:lnTo>
                    <a:pt x="222" y="7"/>
                  </a:lnTo>
                  <a:lnTo>
                    <a:pt x="214" y="11"/>
                  </a:lnTo>
                  <a:lnTo>
                    <a:pt x="210" y="18"/>
                  </a:lnTo>
                  <a:lnTo>
                    <a:pt x="207" y="22"/>
                  </a:lnTo>
                  <a:lnTo>
                    <a:pt x="204" y="28"/>
                  </a:lnTo>
                  <a:lnTo>
                    <a:pt x="200" y="36"/>
                  </a:lnTo>
                  <a:lnTo>
                    <a:pt x="197" y="45"/>
                  </a:lnTo>
                  <a:lnTo>
                    <a:pt x="193" y="54"/>
                  </a:lnTo>
                  <a:lnTo>
                    <a:pt x="187" y="66"/>
                  </a:lnTo>
                  <a:lnTo>
                    <a:pt x="182" y="75"/>
                  </a:lnTo>
                  <a:lnTo>
                    <a:pt x="178" y="88"/>
                  </a:lnTo>
                  <a:lnTo>
                    <a:pt x="169" y="98"/>
                  </a:lnTo>
                  <a:lnTo>
                    <a:pt x="162" y="109"/>
                  </a:lnTo>
                  <a:lnTo>
                    <a:pt x="155" y="120"/>
                  </a:lnTo>
                  <a:lnTo>
                    <a:pt x="148" y="130"/>
                  </a:lnTo>
                  <a:lnTo>
                    <a:pt x="140" y="138"/>
                  </a:lnTo>
                  <a:lnTo>
                    <a:pt x="133" y="146"/>
                  </a:lnTo>
                  <a:lnTo>
                    <a:pt x="125" y="152"/>
                  </a:lnTo>
                  <a:lnTo>
                    <a:pt x="118" y="157"/>
                  </a:lnTo>
                  <a:lnTo>
                    <a:pt x="108" y="159"/>
                  </a:lnTo>
                  <a:lnTo>
                    <a:pt x="98" y="162"/>
                  </a:lnTo>
                  <a:lnTo>
                    <a:pt x="89" y="162"/>
                  </a:lnTo>
                  <a:lnTo>
                    <a:pt x="79" y="164"/>
                  </a:lnTo>
                  <a:lnTo>
                    <a:pt x="68" y="164"/>
                  </a:lnTo>
                  <a:lnTo>
                    <a:pt x="58" y="164"/>
                  </a:lnTo>
                  <a:lnTo>
                    <a:pt x="47" y="164"/>
                  </a:lnTo>
                  <a:lnTo>
                    <a:pt x="38" y="164"/>
                  </a:lnTo>
                  <a:lnTo>
                    <a:pt x="29" y="164"/>
                  </a:lnTo>
                  <a:lnTo>
                    <a:pt x="22" y="163"/>
                  </a:lnTo>
                  <a:lnTo>
                    <a:pt x="13" y="163"/>
                  </a:lnTo>
                  <a:lnTo>
                    <a:pt x="9" y="164"/>
                  </a:lnTo>
                  <a:lnTo>
                    <a:pt x="4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4" y="170"/>
                  </a:lnTo>
                  <a:lnTo>
                    <a:pt x="8" y="173"/>
                  </a:lnTo>
                  <a:lnTo>
                    <a:pt x="13" y="176"/>
                  </a:lnTo>
                  <a:lnTo>
                    <a:pt x="22" y="180"/>
                  </a:lnTo>
                  <a:lnTo>
                    <a:pt x="30" y="182"/>
                  </a:lnTo>
                  <a:lnTo>
                    <a:pt x="41" y="185"/>
                  </a:lnTo>
                  <a:lnTo>
                    <a:pt x="51" y="188"/>
                  </a:lnTo>
                  <a:lnTo>
                    <a:pt x="64" y="192"/>
                  </a:lnTo>
                  <a:lnTo>
                    <a:pt x="75" y="194"/>
                  </a:lnTo>
                  <a:lnTo>
                    <a:pt x="87" y="195"/>
                  </a:lnTo>
                  <a:lnTo>
                    <a:pt x="100" y="196"/>
                  </a:lnTo>
                  <a:lnTo>
                    <a:pt x="112" y="198"/>
                  </a:lnTo>
                  <a:lnTo>
                    <a:pt x="123" y="196"/>
                  </a:lnTo>
                  <a:lnTo>
                    <a:pt x="136" y="195"/>
                  </a:lnTo>
                  <a:lnTo>
                    <a:pt x="147" y="194"/>
                  </a:lnTo>
                  <a:lnTo>
                    <a:pt x="157" y="191"/>
                  </a:lnTo>
                  <a:lnTo>
                    <a:pt x="165" y="185"/>
                  </a:lnTo>
                  <a:lnTo>
                    <a:pt x="174" y="180"/>
                  </a:lnTo>
                  <a:lnTo>
                    <a:pt x="180" y="173"/>
                  </a:lnTo>
                  <a:lnTo>
                    <a:pt x="189" y="167"/>
                  </a:lnTo>
                  <a:lnTo>
                    <a:pt x="196" y="159"/>
                  </a:lnTo>
                  <a:lnTo>
                    <a:pt x="203" y="152"/>
                  </a:lnTo>
                  <a:lnTo>
                    <a:pt x="210" y="144"/>
                  </a:lnTo>
                  <a:lnTo>
                    <a:pt x="217" y="137"/>
                  </a:lnTo>
                  <a:lnTo>
                    <a:pt x="221" y="128"/>
                  </a:lnTo>
                  <a:lnTo>
                    <a:pt x="226" y="121"/>
                  </a:lnTo>
                  <a:lnTo>
                    <a:pt x="232" y="113"/>
                  </a:lnTo>
                  <a:lnTo>
                    <a:pt x="238" y="106"/>
                  </a:lnTo>
                  <a:lnTo>
                    <a:pt x="242" y="99"/>
                  </a:lnTo>
                  <a:lnTo>
                    <a:pt x="246" y="93"/>
                  </a:lnTo>
                  <a:lnTo>
                    <a:pt x="250" y="89"/>
                  </a:lnTo>
                  <a:lnTo>
                    <a:pt x="256" y="85"/>
                  </a:lnTo>
                  <a:lnTo>
                    <a:pt x="260" y="81"/>
                  </a:lnTo>
                  <a:lnTo>
                    <a:pt x="264" y="79"/>
                  </a:lnTo>
                  <a:lnTo>
                    <a:pt x="268" y="77"/>
                  </a:lnTo>
                  <a:lnTo>
                    <a:pt x="274" y="75"/>
                  </a:lnTo>
                  <a:lnTo>
                    <a:pt x="278" y="74"/>
                  </a:lnTo>
                  <a:lnTo>
                    <a:pt x="284" y="72"/>
                  </a:lnTo>
                  <a:lnTo>
                    <a:pt x="288" y="71"/>
                  </a:lnTo>
                  <a:lnTo>
                    <a:pt x="292" y="71"/>
                  </a:lnTo>
                  <a:lnTo>
                    <a:pt x="299" y="70"/>
                  </a:lnTo>
                  <a:lnTo>
                    <a:pt x="304" y="68"/>
                  </a:lnTo>
                  <a:lnTo>
                    <a:pt x="307" y="66"/>
                  </a:lnTo>
                  <a:lnTo>
                    <a:pt x="307" y="60"/>
                  </a:lnTo>
                  <a:lnTo>
                    <a:pt x="304" y="56"/>
                  </a:lnTo>
                  <a:lnTo>
                    <a:pt x="303" y="52"/>
                  </a:lnTo>
                  <a:lnTo>
                    <a:pt x="299" y="47"/>
                  </a:lnTo>
                  <a:lnTo>
                    <a:pt x="296" y="45"/>
                  </a:lnTo>
                  <a:lnTo>
                    <a:pt x="293" y="39"/>
                  </a:lnTo>
                  <a:lnTo>
                    <a:pt x="289" y="34"/>
                  </a:lnTo>
                  <a:lnTo>
                    <a:pt x="285" y="28"/>
                  </a:lnTo>
                  <a:lnTo>
                    <a:pt x="282" y="24"/>
                  </a:lnTo>
                  <a:lnTo>
                    <a:pt x="279" y="20"/>
                  </a:lnTo>
                  <a:lnTo>
                    <a:pt x="275" y="14"/>
                  </a:lnTo>
                  <a:lnTo>
                    <a:pt x="272" y="10"/>
                  </a:lnTo>
                  <a:lnTo>
                    <a:pt x="271" y="8"/>
                  </a:lnTo>
                  <a:lnTo>
                    <a:pt x="267" y="3"/>
                  </a:lnTo>
                  <a:lnTo>
                    <a:pt x="265" y="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92"/>
            <p:cNvSpPr>
              <a:spLocks/>
            </p:cNvSpPr>
            <p:nvPr/>
          </p:nvSpPr>
          <p:spPr bwMode="auto">
            <a:xfrm>
              <a:off x="2869" y="1635"/>
              <a:ext cx="233" cy="202"/>
            </a:xfrm>
            <a:custGeom>
              <a:avLst/>
              <a:gdLst>
                <a:gd name="T0" fmla="*/ 2 w 233"/>
                <a:gd name="T1" fmla="*/ 0 h 202"/>
                <a:gd name="T2" fmla="*/ 12 w 233"/>
                <a:gd name="T3" fmla="*/ 3 h 202"/>
                <a:gd name="T4" fmla="*/ 30 w 233"/>
                <a:gd name="T5" fmla="*/ 10 h 202"/>
                <a:gd name="T6" fmla="*/ 52 w 233"/>
                <a:gd name="T7" fmla="*/ 19 h 202"/>
                <a:gd name="T8" fmla="*/ 77 w 233"/>
                <a:gd name="T9" fmla="*/ 28 h 202"/>
                <a:gd name="T10" fmla="*/ 101 w 233"/>
                <a:gd name="T11" fmla="*/ 38 h 202"/>
                <a:gd name="T12" fmla="*/ 123 w 233"/>
                <a:gd name="T13" fmla="*/ 48 h 202"/>
                <a:gd name="T14" fmla="*/ 137 w 233"/>
                <a:gd name="T15" fmla="*/ 55 h 202"/>
                <a:gd name="T16" fmla="*/ 145 w 233"/>
                <a:gd name="T17" fmla="*/ 63 h 202"/>
                <a:gd name="T18" fmla="*/ 156 w 233"/>
                <a:gd name="T19" fmla="*/ 78 h 202"/>
                <a:gd name="T20" fmla="*/ 170 w 233"/>
                <a:gd name="T21" fmla="*/ 99 h 202"/>
                <a:gd name="T22" fmla="*/ 186 w 233"/>
                <a:gd name="T23" fmla="*/ 123 h 202"/>
                <a:gd name="T24" fmla="*/ 201 w 233"/>
                <a:gd name="T25" fmla="*/ 148 h 202"/>
                <a:gd name="T26" fmla="*/ 213 w 233"/>
                <a:gd name="T27" fmla="*/ 172 h 202"/>
                <a:gd name="T28" fmla="*/ 225 w 233"/>
                <a:gd name="T29" fmla="*/ 190 h 202"/>
                <a:gd name="T30" fmla="*/ 232 w 233"/>
                <a:gd name="T31" fmla="*/ 200 h 202"/>
                <a:gd name="T32" fmla="*/ 232 w 233"/>
                <a:gd name="T33" fmla="*/ 201 h 202"/>
                <a:gd name="T34" fmla="*/ 222 w 233"/>
                <a:gd name="T35" fmla="*/ 198 h 202"/>
                <a:gd name="T36" fmla="*/ 208 w 233"/>
                <a:gd name="T37" fmla="*/ 193 h 202"/>
                <a:gd name="T38" fmla="*/ 194 w 233"/>
                <a:gd name="T39" fmla="*/ 181 h 202"/>
                <a:gd name="T40" fmla="*/ 187 w 233"/>
                <a:gd name="T41" fmla="*/ 170 h 202"/>
                <a:gd name="T42" fmla="*/ 179 w 233"/>
                <a:gd name="T43" fmla="*/ 158 h 202"/>
                <a:gd name="T44" fmla="*/ 170 w 233"/>
                <a:gd name="T45" fmla="*/ 142 h 202"/>
                <a:gd name="T46" fmla="*/ 159 w 233"/>
                <a:gd name="T47" fmla="*/ 126 h 202"/>
                <a:gd name="T48" fmla="*/ 148 w 233"/>
                <a:gd name="T49" fmla="*/ 110 h 202"/>
                <a:gd name="T50" fmla="*/ 137 w 233"/>
                <a:gd name="T51" fmla="*/ 95 h 202"/>
                <a:gd name="T52" fmla="*/ 127 w 233"/>
                <a:gd name="T53" fmla="*/ 84 h 202"/>
                <a:gd name="T54" fmla="*/ 122 w 233"/>
                <a:gd name="T55" fmla="*/ 76 h 202"/>
                <a:gd name="T56" fmla="*/ 117 w 233"/>
                <a:gd name="T57" fmla="*/ 71 h 202"/>
                <a:gd name="T58" fmla="*/ 108 w 233"/>
                <a:gd name="T59" fmla="*/ 66 h 202"/>
                <a:gd name="T60" fmla="*/ 92 w 233"/>
                <a:gd name="T61" fmla="*/ 60 h 202"/>
                <a:gd name="T62" fmla="*/ 74 w 233"/>
                <a:gd name="T63" fmla="*/ 52 h 202"/>
                <a:gd name="T64" fmla="*/ 56 w 233"/>
                <a:gd name="T65" fmla="*/ 44 h 202"/>
                <a:gd name="T66" fmla="*/ 37 w 233"/>
                <a:gd name="T67" fmla="*/ 37 h 202"/>
                <a:gd name="T68" fmla="*/ 21 w 233"/>
                <a:gd name="T69" fmla="*/ 30 h 202"/>
                <a:gd name="T70" fmla="*/ 12 w 233"/>
                <a:gd name="T71" fmla="*/ 26 h 202"/>
                <a:gd name="T72" fmla="*/ 6 w 233"/>
                <a:gd name="T73" fmla="*/ 20 h 202"/>
                <a:gd name="T74" fmla="*/ 0 w 233"/>
                <a:gd name="T75" fmla="*/ 13 h 202"/>
                <a:gd name="T76" fmla="*/ 0 w 233"/>
                <a:gd name="T77" fmla="*/ 3 h 202"/>
                <a:gd name="T78" fmla="*/ 0 w 233"/>
                <a:gd name="T7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3" h="20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20" y="7"/>
                  </a:lnTo>
                  <a:lnTo>
                    <a:pt x="30" y="10"/>
                  </a:lnTo>
                  <a:lnTo>
                    <a:pt x="41" y="14"/>
                  </a:lnTo>
                  <a:lnTo>
                    <a:pt x="52" y="19"/>
                  </a:lnTo>
                  <a:lnTo>
                    <a:pt x="66" y="24"/>
                  </a:lnTo>
                  <a:lnTo>
                    <a:pt x="77" y="28"/>
                  </a:lnTo>
                  <a:lnTo>
                    <a:pt x="91" y="34"/>
                  </a:lnTo>
                  <a:lnTo>
                    <a:pt x="101" y="38"/>
                  </a:lnTo>
                  <a:lnTo>
                    <a:pt x="113" y="44"/>
                  </a:lnTo>
                  <a:lnTo>
                    <a:pt x="123" y="48"/>
                  </a:lnTo>
                  <a:lnTo>
                    <a:pt x="131" y="52"/>
                  </a:lnTo>
                  <a:lnTo>
                    <a:pt x="137" y="55"/>
                  </a:lnTo>
                  <a:lnTo>
                    <a:pt x="142" y="60"/>
                  </a:lnTo>
                  <a:lnTo>
                    <a:pt x="145" y="63"/>
                  </a:lnTo>
                  <a:lnTo>
                    <a:pt x="151" y="70"/>
                  </a:lnTo>
                  <a:lnTo>
                    <a:pt x="156" y="78"/>
                  </a:lnTo>
                  <a:lnTo>
                    <a:pt x="163" y="88"/>
                  </a:lnTo>
                  <a:lnTo>
                    <a:pt x="170" y="99"/>
                  </a:lnTo>
                  <a:lnTo>
                    <a:pt x="177" y="112"/>
                  </a:lnTo>
                  <a:lnTo>
                    <a:pt x="186" y="123"/>
                  </a:lnTo>
                  <a:lnTo>
                    <a:pt x="194" y="137"/>
                  </a:lnTo>
                  <a:lnTo>
                    <a:pt x="201" y="148"/>
                  </a:lnTo>
                  <a:lnTo>
                    <a:pt x="208" y="161"/>
                  </a:lnTo>
                  <a:lnTo>
                    <a:pt x="213" y="172"/>
                  </a:lnTo>
                  <a:lnTo>
                    <a:pt x="220" y="181"/>
                  </a:lnTo>
                  <a:lnTo>
                    <a:pt x="225" y="190"/>
                  </a:lnTo>
                  <a:lnTo>
                    <a:pt x="230" y="197"/>
                  </a:lnTo>
                  <a:lnTo>
                    <a:pt x="232" y="200"/>
                  </a:lnTo>
                  <a:lnTo>
                    <a:pt x="233" y="202"/>
                  </a:lnTo>
                  <a:lnTo>
                    <a:pt x="232" y="201"/>
                  </a:lnTo>
                  <a:lnTo>
                    <a:pt x="227" y="201"/>
                  </a:lnTo>
                  <a:lnTo>
                    <a:pt x="222" y="198"/>
                  </a:lnTo>
                  <a:lnTo>
                    <a:pt x="216" y="197"/>
                  </a:lnTo>
                  <a:lnTo>
                    <a:pt x="208" y="193"/>
                  </a:lnTo>
                  <a:lnTo>
                    <a:pt x="201" y="188"/>
                  </a:lnTo>
                  <a:lnTo>
                    <a:pt x="194" y="181"/>
                  </a:lnTo>
                  <a:lnTo>
                    <a:pt x="190" y="175"/>
                  </a:lnTo>
                  <a:lnTo>
                    <a:pt x="187" y="170"/>
                  </a:lnTo>
                  <a:lnTo>
                    <a:pt x="183" y="163"/>
                  </a:lnTo>
                  <a:lnTo>
                    <a:pt x="179" y="158"/>
                  </a:lnTo>
                  <a:lnTo>
                    <a:pt x="174" y="151"/>
                  </a:lnTo>
                  <a:lnTo>
                    <a:pt x="170" y="142"/>
                  </a:lnTo>
                  <a:lnTo>
                    <a:pt x="165" y="134"/>
                  </a:lnTo>
                  <a:lnTo>
                    <a:pt x="159" y="126"/>
                  </a:lnTo>
                  <a:lnTo>
                    <a:pt x="154" y="119"/>
                  </a:lnTo>
                  <a:lnTo>
                    <a:pt x="148" y="110"/>
                  </a:lnTo>
                  <a:lnTo>
                    <a:pt x="142" y="102"/>
                  </a:lnTo>
                  <a:lnTo>
                    <a:pt x="137" y="95"/>
                  </a:lnTo>
                  <a:lnTo>
                    <a:pt x="133" y="90"/>
                  </a:lnTo>
                  <a:lnTo>
                    <a:pt x="127" y="84"/>
                  </a:lnTo>
                  <a:lnTo>
                    <a:pt x="124" y="78"/>
                  </a:lnTo>
                  <a:lnTo>
                    <a:pt x="122" y="76"/>
                  </a:lnTo>
                  <a:lnTo>
                    <a:pt x="120" y="74"/>
                  </a:lnTo>
                  <a:lnTo>
                    <a:pt x="117" y="71"/>
                  </a:lnTo>
                  <a:lnTo>
                    <a:pt x="113" y="69"/>
                  </a:lnTo>
                  <a:lnTo>
                    <a:pt x="108" y="66"/>
                  </a:lnTo>
                  <a:lnTo>
                    <a:pt x="101" y="63"/>
                  </a:lnTo>
                  <a:lnTo>
                    <a:pt x="92" y="60"/>
                  </a:lnTo>
                  <a:lnTo>
                    <a:pt x="84" y="56"/>
                  </a:lnTo>
                  <a:lnTo>
                    <a:pt x="74" y="52"/>
                  </a:lnTo>
                  <a:lnTo>
                    <a:pt x="66" y="49"/>
                  </a:lnTo>
                  <a:lnTo>
                    <a:pt x="56" y="44"/>
                  </a:lnTo>
                  <a:lnTo>
                    <a:pt x="46" y="41"/>
                  </a:lnTo>
                  <a:lnTo>
                    <a:pt x="37" y="37"/>
                  </a:lnTo>
                  <a:lnTo>
                    <a:pt x="30" y="34"/>
                  </a:lnTo>
                  <a:lnTo>
                    <a:pt x="21" y="30"/>
                  </a:lnTo>
                  <a:lnTo>
                    <a:pt x="16" y="28"/>
                  </a:lnTo>
                  <a:lnTo>
                    <a:pt x="12" y="26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93"/>
            <p:cNvSpPr>
              <a:spLocks/>
            </p:cNvSpPr>
            <p:nvPr/>
          </p:nvSpPr>
          <p:spPr bwMode="auto">
            <a:xfrm>
              <a:off x="1852" y="1629"/>
              <a:ext cx="1107" cy="726"/>
            </a:xfrm>
            <a:custGeom>
              <a:avLst/>
              <a:gdLst>
                <a:gd name="T0" fmla="*/ 1 w 1107"/>
                <a:gd name="T1" fmla="*/ 722 h 726"/>
                <a:gd name="T2" fmla="*/ 0 w 1107"/>
                <a:gd name="T3" fmla="*/ 704 h 726"/>
                <a:gd name="T4" fmla="*/ 11 w 1107"/>
                <a:gd name="T5" fmla="*/ 689 h 726"/>
                <a:gd name="T6" fmla="*/ 35 w 1107"/>
                <a:gd name="T7" fmla="*/ 682 h 726"/>
                <a:gd name="T8" fmla="*/ 90 w 1107"/>
                <a:gd name="T9" fmla="*/ 675 h 726"/>
                <a:gd name="T10" fmla="*/ 174 w 1107"/>
                <a:gd name="T11" fmla="*/ 657 h 726"/>
                <a:gd name="T12" fmla="*/ 281 w 1107"/>
                <a:gd name="T13" fmla="*/ 626 h 726"/>
                <a:gd name="T14" fmla="*/ 408 w 1107"/>
                <a:gd name="T15" fmla="*/ 572 h 726"/>
                <a:gd name="T16" fmla="*/ 550 w 1107"/>
                <a:gd name="T17" fmla="*/ 487 h 726"/>
                <a:gd name="T18" fmla="*/ 689 w 1107"/>
                <a:gd name="T19" fmla="*/ 362 h 726"/>
                <a:gd name="T20" fmla="*/ 816 w 1107"/>
                <a:gd name="T21" fmla="*/ 224 h 726"/>
                <a:gd name="T22" fmla="*/ 917 w 1107"/>
                <a:gd name="T23" fmla="*/ 97 h 726"/>
                <a:gd name="T24" fmla="*/ 987 w 1107"/>
                <a:gd name="T25" fmla="*/ 16 h 726"/>
                <a:gd name="T26" fmla="*/ 1013 w 1107"/>
                <a:gd name="T27" fmla="*/ 0 h 726"/>
                <a:gd name="T28" fmla="*/ 1034 w 1107"/>
                <a:gd name="T29" fmla="*/ 18 h 726"/>
                <a:gd name="T30" fmla="*/ 1059 w 1107"/>
                <a:gd name="T31" fmla="*/ 47 h 726"/>
                <a:gd name="T32" fmla="*/ 1081 w 1107"/>
                <a:gd name="T33" fmla="*/ 79 h 726"/>
                <a:gd name="T34" fmla="*/ 1098 w 1107"/>
                <a:gd name="T35" fmla="*/ 104 h 726"/>
                <a:gd name="T36" fmla="*/ 1107 w 1107"/>
                <a:gd name="T37" fmla="*/ 115 h 726"/>
                <a:gd name="T38" fmla="*/ 1105 w 1107"/>
                <a:gd name="T39" fmla="*/ 122 h 726"/>
                <a:gd name="T40" fmla="*/ 1102 w 1107"/>
                <a:gd name="T41" fmla="*/ 130 h 726"/>
                <a:gd name="T42" fmla="*/ 1097 w 1107"/>
                <a:gd name="T43" fmla="*/ 121 h 726"/>
                <a:gd name="T44" fmla="*/ 1086 w 1107"/>
                <a:gd name="T45" fmla="*/ 103 h 726"/>
                <a:gd name="T46" fmla="*/ 1065 w 1107"/>
                <a:gd name="T47" fmla="*/ 75 h 726"/>
                <a:gd name="T48" fmla="*/ 1042 w 1107"/>
                <a:gd name="T49" fmla="*/ 48 h 726"/>
                <a:gd name="T50" fmla="*/ 1022 w 1107"/>
                <a:gd name="T51" fmla="*/ 27 h 726"/>
                <a:gd name="T52" fmla="*/ 1005 w 1107"/>
                <a:gd name="T53" fmla="*/ 19 h 726"/>
                <a:gd name="T54" fmla="*/ 973 w 1107"/>
                <a:gd name="T55" fmla="*/ 48 h 726"/>
                <a:gd name="T56" fmla="*/ 909 w 1107"/>
                <a:gd name="T57" fmla="*/ 128 h 726"/>
                <a:gd name="T58" fmla="*/ 824 w 1107"/>
                <a:gd name="T59" fmla="*/ 231 h 726"/>
                <a:gd name="T60" fmla="*/ 729 w 1107"/>
                <a:gd name="T61" fmla="*/ 341 h 726"/>
                <a:gd name="T62" fmla="*/ 635 w 1107"/>
                <a:gd name="T63" fmla="*/ 435 h 726"/>
                <a:gd name="T64" fmla="*/ 544 w 1107"/>
                <a:gd name="T65" fmla="*/ 504 h 726"/>
                <a:gd name="T66" fmla="*/ 442 w 1107"/>
                <a:gd name="T67" fmla="*/ 561 h 726"/>
                <a:gd name="T68" fmla="*/ 339 w 1107"/>
                <a:gd name="T69" fmla="*/ 612 h 726"/>
                <a:gd name="T70" fmla="*/ 243 w 1107"/>
                <a:gd name="T71" fmla="*/ 648 h 726"/>
                <a:gd name="T72" fmla="*/ 170 w 1107"/>
                <a:gd name="T73" fmla="*/ 673 h 726"/>
                <a:gd name="T74" fmla="*/ 125 w 1107"/>
                <a:gd name="T75" fmla="*/ 680 h 726"/>
                <a:gd name="T76" fmla="*/ 93 w 1107"/>
                <a:gd name="T77" fmla="*/ 686 h 726"/>
                <a:gd name="T78" fmla="*/ 65 w 1107"/>
                <a:gd name="T79" fmla="*/ 689 h 726"/>
                <a:gd name="T80" fmla="*/ 44 w 1107"/>
                <a:gd name="T81" fmla="*/ 693 h 726"/>
                <a:gd name="T82" fmla="*/ 29 w 1107"/>
                <a:gd name="T83" fmla="*/ 699 h 726"/>
                <a:gd name="T84" fmla="*/ 21 w 1107"/>
                <a:gd name="T85" fmla="*/ 703 h 726"/>
                <a:gd name="T86" fmla="*/ 8 w 1107"/>
                <a:gd name="T87" fmla="*/ 714 h 726"/>
                <a:gd name="T88" fmla="*/ 1 w 1107"/>
                <a:gd name="T89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7" h="726">
                  <a:moveTo>
                    <a:pt x="1" y="726"/>
                  </a:moveTo>
                  <a:lnTo>
                    <a:pt x="1" y="725"/>
                  </a:lnTo>
                  <a:lnTo>
                    <a:pt x="1" y="722"/>
                  </a:lnTo>
                  <a:lnTo>
                    <a:pt x="0" y="717"/>
                  </a:lnTo>
                  <a:lnTo>
                    <a:pt x="0" y="711"/>
                  </a:lnTo>
                  <a:lnTo>
                    <a:pt x="0" y="704"/>
                  </a:lnTo>
                  <a:lnTo>
                    <a:pt x="3" y="699"/>
                  </a:lnTo>
                  <a:lnTo>
                    <a:pt x="5" y="692"/>
                  </a:lnTo>
                  <a:lnTo>
                    <a:pt x="11" y="689"/>
                  </a:lnTo>
                  <a:lnTo>
                    <a:pt x="15" y="686"/>
                  </a:lnTo>
                  <a:lnTo>
                    <a:pt x="23" y="685"/>
                  </a:lnTo>
                  <a:lnTo>
                    <a:pt x="35" y="682"/>
                  </a:lnTo>
                  <a:lnTo>
                    <a:pt x="50" y="680"/>
                  </a:lnTo>
                  <a:lnTo>
                    <a:pt x="68" y="678"/>
                  </a:lnTo>
                  <a:lnTo>
                    <a:pt x="90" y="675"/>
                  </a:lnTo>
                  <a:lnTo>
                    <a:pt x="115" y="669"/>
                  </a:lnTo>
                  <a:lnTo>
                    <a:pt x="143" y="665"/>
                  </a:lnTo>
                  <a:lnTo>
                    <a:pt x="174" y="657"/>
                  </a:lnTo>
                  <a:lnTo>
                    <a:pt x="207" y="648"/>
                  </a:lnTo>
                  <a:lnTo>
                    <a:pt x="243" y="639"/>
                  </a:lnTo>
                  <a:lnTo>
                    <a:pt x="281" y="626"/>
                  </a:lnTo>
                  <a:lnTo>
                    <a:pt x="321" y="611"/>
                  </a:lnTo>
                  <a:lnTo>
                    <a:pt x="364" y="593"/>
                  </a:lnTo>
                  <a:lnTo>
                    <a:pt x="408" y="572"/>
                  </a:lnTo>
                  <a:lnTo>
                    <a:pt x="455" y="550"/>
                  </a:lnTo>
                  <a:lnTo>
                    <a:pt x="502" y="522"/>
                  </a:lnTo>
                  <a:lnTo>
                    <a:pt x="550" y="487"/>
                  </a:lnTo>
                  <a:lnTo>
                    <a:pt x="596" y="448"/>
                  </a:lnTo>
                  <a:lnTo>
                    <a:pt x="643" y="406"/>
                  </a:lnTo>
                  <a:lnTo>
                    <a:pt x="689" y="362"/>
                  </a:lnTo>
                  <a:lnTo>
                    <a:pt x="732" y="316"/>
                  </a:lnTo>
                  <a:lnTo>
                    <a:pt x="775" y="268"/>
                  </a:lnTo>
                  <a:lnTo>
                    <a:pt x="816" y="224"/>
                  </a:lnTo>
                  <a:lnTo>
                    <a:pt x="852" y="178"/>
                  </a:lnTo>
                  <a:lnTo>
                    <a:pt x="887" y="136"/>
                  </a:lnTo>
                  <a:lnTo>
                    <a:pt x="917" y="97"/>
                  </a:lnTo>
                  <a:lnTo>
                    <a:pt x="945" y="65"/>
                  </a:lnTo>
                  <a:lnTo>
                    <a:pt x="967" y="36"/>
                  </a:lnTo>
                  <a:lnTo>
                    <a:pt x="987" y="16"/>
                  </a:lnTo>
                  <a:lnTo>
                    <a:pt x="999" y="4"/>
                  </a:lnTo>
                  <a:lnTo>
                    <a:pt x="1008" y="0"/>
                  </a:lnTo>
                  <a:lnTo>
                    <a:pt x="1013" y="0"/>
                  </a:lnTo>
                  <a:lnTo>
                    <a:pt x="1019" y="4"/>
                  </a:lnTo>
                  <a:lnTo>
                    <a:pt x="1026" y="9"/>
                  </a:lnTo>
                  <a:lnTo>
                    <a:pt x="1034" y="18"/>
                  </a:lnTo>
                  <a:lnTo>
                    <a:pt x="1041" y="26"/>
                  </a:lnTo>
                  <a:lnTo>
                    <a:pt x="1051" y="36"/>
                  </a:lnTo>
                  <a:lnTo>
                    <a:pt x="1059" y="47"/>
                  </a:lnTo>
                  <a:lnTo>
                    <a:pt x="1066" y="58"/>
                  </a:lnTo>
                  <a:lnTo>
                    <a:pt x="1074" y="68"/>
                  </a:lnTo>
                  <a:lnTo>
                    <a:pt x="1081" y="79"/>
                  </a:lnTo>
                  <a:lnTo>
                    <a:pt x="1087" y="87"/>
                  </a:lnTo>
                  <a:lnTo>
                    <a:pt x="1094" y="97"/>
                  </a:lnTo>
                  <a:lnTo>
                    <a:pt x="1098" y="104"/>
                  </a:lnTo>
                  <a:lnTo>
                    <a:pt x="1102" y="110"/>
                  </a:lnTo>
                  <a:lnTo>
                    <a:pt x="1105" y="114"/>
                  </a:lnTo>
                  <a:lnTo>
                    <a:pt x="1107" y="115"/>
                  </a:lnTo>
                  <a:lnTo>
                    <a:pt x="1105" y="116"/>
                  </a:lnTo>
                  <a:lnTo>
                    <a:pt x="1105" y="118"/>
                  </a:lnTo>
                  <a:lnTo>
                    <a:pt x="1105" y="122"/>
                  </a:lnTo>
                  <a:lnTo>
                    <a:pt x="1105" y="126"/>
                  </a:lnTo>
                  <a:lnTo>
                    <a:pt x="1104" y="128"/>
                  </a:lnTo>
                  <a:lnTo>
                    <a:pt x="1102" y="130"/>
                  </a:lnTo>
                  <a:lnTo>
                    <a:pt x="1101" y="129"/>
                  </a:lnTo>
                  <a:lnTo>
                    <a:pt x="1100" y="126"/>
                  </a:lnTo>
                  <a:lnTo>
                    <a:pt x="1097" y="121"/>
                  </a:lnTo>
                  <a:lnTo>
                    <a:pt x="1094" y="116"/>
                  </a:lnTo>
                  <a:lnTo>
                    <a:pt x="1090" y="110"/>
                  </a:lnTo>
                  <a:lnTo>
                    <a:pt x="1086" y="103"/>
                  </a:lnTo>
                  <a:lnTo>
                    <a:pt x="1079" y="94"/>
                  </a:lnTo>
                  <a:lnTo>
                    <a:pt x="1073" y="84"/>
                  </a:lnTo>
                  <a:lnTo>
                    <a:pt x="1065" y="75"/>
                  </a:lnTo>
                  <a:lnTo>
                    <a:pt x="1058" y="66"/>
                  </a:lnTo>
                  <a:lnTo>
                    <a:pt x="1049" y="57"/>
                  </a:lnTo>
                  <a:lnTo>
                    <a:pt x="1042" y="48"/>
                  </a:lnTo>
                  <a:lnTo>
                    <a:pt x="1034" y="40"/>
                  </a:lnTo>
                  <a:lnTo>
                    <a:pt x="1027" y="33"/>
                  </a:lnTo>
                  <a:lnTo>
                    <a:pt x="1022" y="27"/>
                  </a:lnTo>
                  <a:lnTo>
                    <a:pt x="1015" y="23"/>
                  </a:lnTo>
                  <a:lnTo>
                    <a:pt x="1009" y="20"/>
                  </a:lnTo>
                  <a:lnTo>
                    <a:pt x="1005" y="19"/>
                  </a:lnTo>
                  <a:lnTo>
                    <a:pt x="998" y="22"/>
                  </a:lnTo>
                  <a:lnTo>
                    <a:pt x="988" y="33"/>
                  </a:lnTo>
                  <a:lnTo>
                    <a:pt x="973" y="48"/>
                  </a:lnTo>
                  <a:lnTo>
                    <a:pt x="955" y="71"/>
                  </a:lnTo>
                  <a:lnTo>
                    <a:pt x="932" y="97"/>
                  </a:lnTo>
                  <a:lnTo>
                    <a:pt x="909" y="128"/>
                  </a:lnTo>
                  <a:lnTo>
                    <a:pt x="882" y="160"/>
                  </a:lnTo>
                  <a:lnTo>
                    <a:pt x="855" y="194"/>
                  </a:lnTo>
                  <a:lnTo>
                    <a:pt x="824" y="231"/>
                  </a:lnTo>
                  <a:lnTo>
                    <a:pt x="792" y="268"/>
                  </a:lnTo>
                  <a:lnTo>
                    <a:pt x="761" y="304"/>
                  </a:lnTo>
                  <a:lnTo>
                    <a:pt x="729" y="341"/>
                  </a:lnTo>
                  <a:lnTo>
                    <a:pt x="696" y="375"/>
                  </a:lnTo>
                  <a:lnTo>
                    <a:pt x="665" y="407"/>
                  </a:lnTo>
                  <a:lnTo>
                    <a:pt x="635" y="435"/>
                  </a:lnTo>
                  <a:lnTo>
                    <a:pt x="607" y="460"/>
                  </a:lnTo>
                  <a:lnTo>
                    <a:pt x="576" y="483"/>
                  </a:lnTo>
                  <a:lnTo>
                    <a:pt x="544" y="504"/>
                  </a:lnTo>
                  <a:lnTo>
                    <a:pt x="512" y="523"/>
                  </a:lnTo>
                  <a:lnTo>
                    <a:pt x="479" y="544"/>
                  </a:lnTo>
                  <a:lnTo>
                    <a:pt x="442" y="561"/>
                  </a:lnTo>
                  <a:lnTo>
                    <a:pt x="408" y="579"/>
                  </a:lnTo>
                  <a:lnTo>
                    <a:pt x="373" y="595"/>
                  </a:lnTo>
                  <a:lnTo>
                    <a:pt x="339" y="612"/>
                  </a:lnTo>
                  <a:lnTo>
                    <a:pt x="306" y="625"/>
                  </a:lnTo>
                  <a:lnTo>
                    <a:pt x="274" y="637"/>
                  </a:lnTo>
                  <a:lnTo>
                    <a:pt x="243" y="648"/>
                  </a:lnTo>
                  <a:lnTo>
                    <a:pt x="217" y="658"/>
                  </a:lnTo>
                  <a:lnTo>
                    <a:pt x="192" y="666"/>
                  </a:lnTo>
                  <a:lnTo>
                    <a:pt x="170" y="673"/>
                  </a:lnTo>
                  <a:lnTo>
                    <a:pt x="151" y="678"/>
                  </a:lnTo>
                  <a:lnTo>
                    <a:pt x="138" y="680"/>
                  </a:lnTo>
                  <a:lnTo>
                    <a:pt x="125" y="680"/>
                  </a:lnTo>
                  <a:lnTo>
                    <a:pt x="114" y="682"/>
                  </a:lnTo>
                  <a:lnTo>
                    <a:pt x="103" y="685"/>
                  </a:lnTo>
                  <a:lnTo>
                    <a:pt x="93" y="686"/>
                  </a:lnTo>
                  <a:lnTo>
                    <a:pt x="83" y="686"/>
                  </a:lnTo>
                  <a:lnTo>
                    <a:pt x="74" y="689"/>
                  </a:lnTo>
                  <a:lnTo>
                    <a:pt x="65" y="689"/>
                  </a:lnTo>
                  <a:lnTo>
                    <a:pt x="58" y="692"/>
                  </a:lnTo>
                  <a:lnTo>
                    <a:pt x="50" y="692"/>
                  </a:lnTo>
                  <a:lnTo>
                    <a:pt x="44" y="693"/>
                  </a:lnTo>
                  <a:lnTo>
                    <a:pt x="39" y="694"/>
                  </a:lnTo>
                  <a:lnTo>
                    <a:pt x="33" y="697"/>
                  </a:lnTo>
                  <a:lnTo>
                    <a:pt x="29" y="699"/>
                  </a:lnTo>
                  <a:lnTo>
                    <a:pt x="25" y="700"/>
                  </a:lnTo>
                  <a:lnTo>
                    <a:pt x="22" y="701"/>
                  </a:lnTo>
                  <a:lnTo>
                    <a:pt x="21" y="703"/>
                  </a:lnTo>
                  <a:lnTo>
                    <a:pt x="15" y="705"/>
                  </a:lnTo>
                  <a:lnTo>
                    <a:pt x="11" y="711"/>
                  </a:lnTo>
                  <a:lnTo>
                    <a:pt x="8" y="714"/>
                  </a:lnTo>
                  <a:lnTo>
                    <a:pt x="7" y="718"/>
                  </a:lnTo>
                  <a:lnTo>
                    <a:pt x="3" y="724"/>
                  </a:lnTo>
                  <a:lnTo>
                    <a:pt x="1" y="726"/>
                  </a:lnTo>
                  <a:lnTo>
                    <a:pt x="1" y="726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94"/>
            <p:cNvSpPr>
              <a:spLocks/>
            </p:cNvSpPr>
            <p:nvPr/>
          </p:nvSpPr>
          <p:spPr bwMode="auto">
            <a:xfrm>
              <a:off x="1875" y="1656"/>
              <a:ext cx="1013" cy="706"/>
            </a:xfrm>
            <a:custGeom>
              <a:avLst/>
              <a:gdLst>
                <a:gd name="T0" fmla="*/ 0 w 1013"/>
                <a:gd name="T1" fmla="*/ 702 h 706"/>
                <a:gd name="T2" fmla="*/ 2 w 1013"/>
                <a:gd name="T3" fmla="*/ 695 h 706"/>
                <a:gd name="T4" fmla="*/ 7 w 1013"/>
                <a:gd name="T5" fmla="*/ 684 h 706"/>
                <a:gd name="T6" fmla="*/ 13 w 1013"/>
                <a:gd name="T7" fmla="*/ 677 h 706"/>
                <a:gd name="T8" fmla="*/ 20 w 1013"/>
                <a:gd name="T9" fmla="*/ 674 h 706"/>
                <a:gd name="T10" fmla="*/ 31 w 1013"/>
                <a:gd name="T11" fmla="*/ 673 h 706"/>
                <a:gd name="T12" fmla="*/ 48 w 1013"/>
                <a:gd name="T13" fmla="*/ 672 h 706"/>
                <a:gd name="T14" fmla="*/ 74 w 1013"/>
                <a:gd name="T15" fmla="*/ 667 h 706"/>
                <a:gd name="T16" fmla="*/ 109 w 1013"/>
                <a:gd name="T17" fmla="*/ 662 h 706"/>
                <a:gd name="T18" fmla="*/ 151 w 1013"/>
                <a:gd name="T19" fmla="*/ 652 h 706"/>
                <a:gd name="T20" fmla="*/ 205 w 1013"/>
                <a:gd name="T21" fmla="*/ 638 h 706"/>
                <a:gd name="T22" fmla="*/ 269 w 1013"/>
                <a:gd name="T23" fmla="*/ 619 h 706"/>
                <a:gd name="T24" fmla="*/ 343 w 1013"/>
                <a:gd name="T25" fmla="*/ 592 h 706"/>
                <a:gd name="T26" fmla="*/ 418 w 1013"/>
                <a:gd name="T27" fmla="*/ 556 h 706"/>
                <a:gd name="T28" fmla="*/ 490 w 1013"/>
                <a:gd name="T29" fmla="*/ 511 h 706"/>
                <a:gd name="T30" fmla="*/ 561 w 1013"/>
                <a:gd name="T31" fmla="*/ 463 h 706"/>
                <a:gd name="T32" fmla="*/ 628 w 1013"/>
                <a:gd name="T33" fmla="*/ 410 h 706"/>
                <a:gd name="T34" fmla="*/ 690 w 1013"/>
                <a:gd name="T35" fmla="*/ 357 h 706"/>
                <a:gd name="T36" fmla="*/ 745 w 1013"/>
                <a:gd name="T37" fmla="*/ 304 h 706"/>
                <a:gd name="T38" fmla="*/ 794 w 1013"/>
                <a:gd name="T39" fmla="*/ 255 h 706"/>
                <a:gd name="T40" fmla="*/ 836 w 1013"/>
                <a:gd name="T41" fmla="*/ 212 h 706"/>
                <a:gd name="T42" fmla="*/ 872 w 1013"/>
                <a:gd name="T43" fmla="*/ 167 h 706"/>
                <a:gd name="T44" fmla="*/ 907 w 1013"/>
                <a:gd name="T45" fmla="*/ 127 h 706"/>
                <a:gd name="T46" fmla="*/ 936 w 1013"/>
                <a:gd name="T47" fmla="*/ 89 h 706"/>
                <a:gd name="T48" fmla="*/ 961 w 1013"/>
                <a:gd name="T49" fmla="*/ 57 h 706"/>
                <a:gd name="T50" fmla="*/ 980 w 1013"/>
                <a:gd name="T51" fmla="*/ 30 h 706"/>
                <a:gd name="T52" fmla="*/ 994 w 1013"/>
                <a:gd name="T53" fmla="*/ 10 h 706"/>
                <a:gd name="T54" fmla="*/ 1001 w 1013"/>
                <a:gd name="T55" fmla="*/ 0 h 706"/>
                <a:gd name="T56" fmla="*/ 1013 w 1013"/>
                <a:gd name="T57" fmla="*/ 5 h 706"/>
                <a:gd name="T58" fmla="*/ 1004 w 1013"/>
                <a:gd name="T59" fmla="*/ 14 h 706"/>
                <a:gd name="T60" fmla="*/ 986 w 1013"/>
                <a:gd name="T61" fmla="*/ 39 h 706"/>
                <a:gd name="T62" fmla="*/ 957 w 1013"/>
                <a:gd name="T63" fmla="*/ 76 h 706"/>
                <a:gd name="T64" fmla="*/ 923 w 1013"/>
                <a:gd name="T65" fmla="*/ 121 h 706"/>
                <a:gd name="T66" fmla="*/ 883 w 1013"/>
                <a:gd name="T67" fmla="*/ 169 h 706"/>
                <a:gd name="T68" fmla="*/ 843 w 1013"/>
                <a:gd name="T69" fmla="*/ 219 h 706"/>
                <a:gd name="T70" fmla="*/ 802 w 1013"/>
                <a:gd name="T71" fmla="*/ 262 h 706"/>
                <a:gd name="T72" fmla="*/ 767 w 1013"/>
                <a:gd name="T73" fmla="*/ 298 h 706"/>
                <a:gd name="T74" fmla="*/ 729 w 1013"/>
                <a:gd name="T75" fmla="*/ 333 h 706"/>
                <a:gd name="T76" fmla="*/ 681 w 1013"/>
                <a:gd name="T77" fmla="*/ 375 h 706"/>
                <a:gd name="T78" fmla="*/ 625 w 1013"/>
                <a:gd name="T79" fmla="*/ 421 h 706"/>
                <a:gd name="T80" fmla="*/ 566 w 1013"/>
                <a:gd name="T81" fmla="*/ 470 h 706"/>
                <a:gd name="T82" fmla="*/ 497 w 1013"/>
                <a:gd name="T83" fmla="*/ 516 h 706"/>
                <a:gd name="T84" fmla="*/ 429 w 1013"/>
                <a:gd name="T85" fmla="*/ 560 h 706"/>
                <a:gd name="T86" fmla="*/ 355 w 1013"/>
                <a:gd name="T87" fmla="*/ 598 h 706"/>
                <a:gd name="T88" fmla="*/ 283 w 1013"/>
                <a:gd name="T89" fmla="*/ 627 h 706"/>
                <a:gd name="T90" fmla="*/ 215 w 1013"/>
                <a:gd name="T91" fmla="*/ 646 h 706"/>
                <a:gd name="T92" fmla="*/ 158 w 1013"/>
                <a:gd name="T93" fmla="*/ 660 h 706"/>
                <a:gd name="T94" fmla="*/ 113 w 1013"/>
                <a:gd name="T95" fmla="*/ 670 h 706"/>
                <a:gd name="T96" fmla="*/ 78 w 1013"/>
                <a:gd name="T97" fmla="*/ 676 h 706"/>
                <a:gd name="T98" fmla="*/ 52 w 1013"/>
                <a:gd name="T99" fmla="*/ 677 h 706"/>
                <a:gd name="T100" fmla="*/ 34 w 1013"/>
                <a:gd name="T101" fmla="*/ 678 h 706"/>
                <a:gd name="T102" fmla="*/ 23 w 1013"/>
                <a:gd name="T103" fmla="*/ 680 h 706"/>
                <a:gd name="T104" fmla="*/ 20 w 1013"/>
                <a:gd name="T105" fmla="*/ 683 h 706"/>
                <a:gd name="T106" fmla="*/ 16 w 1013"/>
                <a:gd name="T107" fmla="*/ 688 h 706"/>
                <a:gd name="T108" fmla="*/ 12 w 1013"/>
                <a:gd name="T109" fmla="*/ 697 h 706"/>
                <a:gd name="T110" fmla="*/ 10 w 1013"/>
                <a:gd name="T111" fmla="*/ 706 h 706"/>
                <a:gd name="T112" fmla="*/ 0 w 1013"/>
                <a:gd name="T113" fmla="*/ 70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3" h="706">
                  <a:moveTo>
                    <a:pt x="0" y="704"/>
                  </a:moveTo>
                  <a:lnTo>
                    <a:pt x="0" y="702"/>
                  </a:lnTo>
                  <a:lnTo>
                    <a:pt x="2" y="699"/>
                  </a:lnTo>
                  <a:lnTo>
                    <a:pt x="2" y="695"/>
                  </a:lnTo>
                  <a:lnTo>
                    <a:pt x="5" y="690"/>
                  </a:lnTo>
                  <a:lnTo>
                    <a:pt x="7" y="684"/>
                  </a:lnTo>
                  <a:lnTo>
                    <a:pt x="10" y="681"/>
                  </a:lnTo>
                  <a:lnTo>
                    <a:pt x="13" y="677"/>
                  </a:lnTo>
                  <a:lnTo>
                    <a:pt x="17" y="676"/>
                  </a:lnTo>
                  <a:lnTo>
                    <a:pt x="20" y="674"/>
                  </a:lnTo>
                  <a:lnTo>
                    <a:pt x="24" y="674"/>
                  </a:lnTo>
                  <a:lnTo>
                    <a:pt x="31" y="673"/>
                  </a:lnTo>
                  <a:lnTo>
                    <a:pt x="38" y="673"/>
                  </a:lnTo>
                  <a:lnTo>
                    <a:pt x="48" y="672"/>
                  </a:lnTo>
                  <a:lnTo>
                    <a:pt x="60" y="670"/>
                  </a:lnTo>
                  <a:lnTo>
                    <a:pt x="74" y="667"/>
                  </a:lnTo>
                  <a:lnTo>
                    <a:pt x="91" y="666"/>
                  </a:lnTo>
                  <a:lnTo>
                    <a:pt x="109" y="662"/>
                  </a:lnTo>
                  <a:lnTo>
                    <a:pt x="128" y="659"/>
                  </a:lnTo>
                  <a:lnTo>
                    <a:pt x="151" y="652"/>
                  </a:lnTo>
                  <a:lnTo>
                    <a:pt x="177" y="646"/>
                  </a:lnTo>
                  <a:lnTo>
                    <a:pt x="205" y="638"/>
                  </a:lnTo>
                  <a:lnTo>
                    <a:pt x="236" y="630"/>
                  </a:lnTo>
                  <a:lnTo>
                    <a:pt x="269" y="619"/>
                  </a:lnTo>
                  <a:lnTo>
                    <a:pt x="307" y="607"/>
                  </a:lnTo>
                  <a:lnTo>
                    <a:pt x="343" y="592"/>
                  </a:lnTo>
                  <a:lnTo>
                    <a:pt x="380" y="575"/>
                  </a:lnTo>
                  <a:lnTo>
                    <a:pt x="418" y="556"/>
                  </a:lnTo>
                  <a:lnTo>
                    <a:pt x="456" y="535"/>
                  </a:lnTo>
                  <a:lnTo>
                    <a:pt x="490" y="511"/>
                  </a:lnTo>
                  <a:lnTo>
                    <a:pt x="527" y="488"/>
                  </a:lnTo>
                  <a:lnTo>
                    <a:pt x="561" y="463"/>
                  </a:lnTo>
                  <a:lnTo>
                    <a:pt x="596" y="436"/>
                  </a:lnTo>
                  <a:lnTo>
                    <a:pt x="628" y="410"/>
                  </a:lnTo>
                  <a:lnTo>
                    <a:pt x="659" y="383"/>
                  </a:lnTo>
                  <a:lnTo>
                    <a:pt x="690" y="357"/>
                  </a:lnTo>
                  <a:lnTo>
                    <a:pt x="719" y="330"/>
                  </a:lnTo>
                  <a:lnTo>
                    <a:pt x="745" y="304"/>
                  </a:lnTo>
                  <a:lnTo>
                    <a:pt x="770" y="279"/>
                  </a:lnTo>
                  <a:lnTo>
                    <a:pt x="794" y="255"/>
                  </a:lnTo>
                  <a:lnTo>
                    <a:pt x="816" y="234"/>
                  </a:lnTo>
                  <a:lnTo>
                    <a:pt x="836" y="212"/>
                  </a:lnTo>
                  <a:lnTo>
                    <a:pt x="855" y="190"/>
                  </a:lnTo>
                  <a:lnTo>
                    <a:pt x="872" y="167"/>
                  </a:lnTo>
                  <a:lnTo>
                    <a:pt x="891" y="148"/>
                  </a:lnTo>
                  <a:lnTo>
                    <a:pt x="907" y="127"/>
                  </a:lnTo>
                  <a:lnTo>
                    <a:pt x="922" y="108"/>
                  </a:lnTo>
                  <a:lnTo>
                    <a:pt x="936" y="89"/>
                  </a:lnTo>
                  <a:lnTo>
                    <a:pt x="950" y="74"/>
                  </a:lnTo>
                  <a:lnTo>
                    <a:pt x="961" y="57"/>
                  </a:lnTo>
                  <a:lnTo>
                    <a:pt x="971" y="44"/>
                  </a:lnTo>
                  <a:lnTo>
                    <a:pt x="980" y="30"/>
                  </a:lnTo>
                  <a:lnTo>
                    <a:pt x="989" y="20"/>
                  </a:lnTo>
                  <a:lnTo>
                    <a:pt x="994" y="10"/>
                  </a:lnTo>
                  <a:lnTo>
                    <a:pt x="999" y="5"/>
                  </a:lnTo>
                  <a:lnTo>
                    <a:pt x="1001" y="0"/>
                  </a:lnTo>
                  <a:lnTo>
                    <a:pt x="1003" y="0"/>
                  </a:lnTo>
                  <a:lnTo>
                    <a:pt x="1013" y="5"/>
                  </a:lnTo>
                  <a:lnTo>
                    <a:pt x="1010" y="7"/>
                  </a:lnTo>
                  <a:lnTo>
                    <a:pt x="1004" y="14"/>
                  </a:lnTo>
                  <a:lnTo>
                    <a:pt x="996" y="24"/>
                  </a:lnTo>
                  <a:lnTo>
                    <a:pt x="986" y="39"/>
                  </a:lnTo>
                  <a:lnTo>
                    <a:pt x="974" y="56"/>
                  </a:lnTo>
                  <a:lnTo>
                    <a:pt x="957" y="76"/>
                  </a:lnTo>
                  <a:lnTo>
                    <a:pt x="940" y="98"/>
                  </a:lnTo>
                  <a:lnTo>
                    <a:pt x="923" y="121"/>
                  </a:lnTo>
                  <a:lnTo>
                    <a:pt x="904" y="144"/>
                  </a:lnTo>
                  <a:lnTo>
                    <a:pt x="883" y="169"/>
                  </a:lnTo>
                  <a:lnTo>
                    <a:pt x="864" y="194"/>
                  </a:lnTo>
                  <a:lnTo>
                    <a:pt x="843" y="219"/>
                  </a:lnTo>
                  <a:lnTo>
                    <a:pt x="823" y="240"/>
                  </a:lnTo>
                  <a:lnTo>
                    <a:pt x="802" y="262"/>
                  </a:lnTo>
                  <a:lnTo>
                    <a:pt x="784" y="282"/>
                  </a:lnTo>
                  <a:lnTo>
                    <a:pt x="767" y="298"/>
                  </a:lnTo>
                  <a:lnTo>
                    <a:pt x="748" y="314"/>
                  </a:lnTo>
                  <a:lnTo>
                    <a:pt x="729" y="333"/>
                  </a:lnTo>
                  <a:lnTo>
                    <a:pt x="705" y="353"/>
                  </a:lnTo>
                  <a:lnTo>
                    <a:pt x="681" y="375"/>
                  </a:lnTo>
                  <a:lnTo>
                    <a:pt x="653" y="397"/>
                  </a:lnTo>
                  <a:lnTo>
                    <a:pt x="625" y="421"/>
                  </a:lnTo>
                  <a:lnTo>
                    <a:pt x="595" y="445"/>
                  </a:lnTo>
                  <a:lnTo>
                    <a:pt x="566" y="470"/>
                  </a:lnTo>
                  <a:lnTo>
                    <a:pt x="532" y="492"/>
                  </a:lnTo>
                  <a:lnTo>
                    <a:pt x="497" y="516"/>
                  </a:lnTo>
                  <a:lnTo>
                    <a:pt x="464" y="538"/>
                  </a:lnTo>
                  <a:lnTo>
                    <a:pt x="429" y="560"/>
                  </a:lnTo>
                  <a:lnTo>
                    <a:pt x="392" y="580"/>
                  </a:lnTo>
                  <a:lnTo>
                    <a:pt x="355" y="598"/>
                  </a:lnTo>
                  <a:lnTo>
                    <a:pt x="319" y="613"/>
                  </a:lnTo>
                  <a:lnTo>
                    <a:pt x="283" y="627"/>
                  </a:lnTo>
                  <a:lnTo>
                    <a:pt x="247" y="637"/>
                  </a:lnTo>
                  <a:lnTo>
                    <a:pt x="215" y="646"/>
                  </a:lnTo>
                  <a:lnTo>
                    <a:pt x="184" y="653"/>
                  </a:lnTo>
                  <a:lnTo>
                    <a:pt x="158" y="660"/>
                  </a:lnTo>
                  <a:lnTo>
                    <a:pt x="134" y="665"/>
                  </a:lnTo>
                  <a:lnTo>
                    <a:pt x="113" y="670"/>
                  </a:lnTo>
                  <a:lnTo>
                    <a:pt x="94" y="673"/>
                  </a:lnTo>
                  <a:lnTo>
                    <a:pt x="78" y="676"/>
                  </a:lnTo>
                  <a:lnTo>
                    <a:pt x="63" y="676"/>
                  </a:lnTo>
                  <a:lnTo>
                    <a:pt x="52" y="677"/>
                  </a:lnTo>
                  <a:lnTo>
                    <a:pt x="41" y="678"/>
                  </a:lnTo>
                  <a:lnTo>
                    <a:pt x="34" y="678"/>
                  </a:lnTo>
                  <a:lnTo>
                    <a:pt x="27" y="678"/>
                  </a:lnTo>
                  <a:lnTo>
                    <a:pt x="23" y="680"/>
                  </a:lnTo>
                  <a:lnTo>
                    <a:pt x="20" y="681"/>
                  </a:lnTo>
                  <a:lnTo>
                    <a:pt x="20" y="683"/>
                  </a:lnTo>
                  <a:lnTo>
                    <a:pt x="17" y="685"/>
                  </a:lnTo>
                  <a:lnTo>
                    <a:pt x="16" y="688"/>
                  </a:lnTo>
                  <a:lnTo>
                    <a:pt x="13" y="692"/>
                  </a:lnTo>
                  <a:lnTo>
                    <a:pt x="12" y="697"/>
                  </a:lnTo>
                  <a:lnTo>
                    <a:pt x="10" y="704"/>
                  </a:lnTo>
                  <a:lnTo>
                    <a:pt x="10" y="706"/>
                  </a:lnTo>
                  <a:lnTo>
                    <a:pt x="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95"/>
            <p:cNvSpPr>
              <a:spLocks/>
            </p:cNvSpPr>
            <p:nvPr/>
          </p:nvSpPr>
          <p:spPr bwMode="auto">
            <a:xfrm>
              <a:off x="1843" y="1750"/>
              <a:ext cx="1241" cy="745"/>
            </a:xfrm>
            <a:custGeom>
              <a:avLst/>
              <a:gdLst>
                <a:gd name="T0" fmla="*/ 7 w 1241"/>
                <a:gd name="T1" fmla="*/ 669 h 745"/>
                <a:gd name="T2" fmla="*/ 3 w 1241"/>
                <a:gd name="T3" fmla="*/ 650 h 745"/>
                <a:gd name="T4" fmla="*/ 0 w 1241"/>
                <a:gd name="T5" fmla="*/ 629 h 745"/>
                <a:gd name="T6" fmla="*/ 3 w 1241"/>
                <a:gd name="T7" fmla="*/ 614 h 745"/>
                <a:gd name="T8" fmla="*/ 24 w 1241"/>
                <a:gd name="T9" fmla="*/ 612 h 745"/>
                <a:gd name="T10" fmla="*/ 99 w 1241"/>
                <a:gd name="T11" fmla="*/ 607 h 745"/>
                <a:gd name="T12" fmla="*/ 230 w 1241"/>
                <a:gd name="T13" fmla="*/ 583 h 745"/>
                <a:gd name="T14" fmla="*/ 424 w 1241"/>
                <a:gd name="T15" fmla="*/ 519 h 745"/>
                <a:gd name="T16" fmla="*/ 657 w 1241"/>
                <a:gd name="T17" fmla="*/ 396 h 745"/>
                <a:gd name="T18" fmla="*/ 866 w 1241"/>
                <a:gd name="T19" fmla="*/ 234 h 745"/>
                <a:gd name="T20" fmla="*/ 1025 w 1241"/>
                <a:gd name="T21" fmla="*/ 85 h 745"/>
                <a:gd name="T22" fmla="*/ 1109 w 1241"/>
                <a:gd name="T23" fmla="*/ 2 h 745"/>
                <a:gd name="T24" fmla="*/ 1131 w 1241"/>
                <a:gd name="T25" fmla="*/ 19 h 745"/>
                <a:gd name="T26" fmla="*/ 1166 w 1241"/>
                <a:gd name="T27" fmla="*/ 92 h 745"/>
                <a:gd name="T28" fmla="*/ 1205 w 1241"/>
                <a:gd name="T29" fmla="*/ 195 h 745"/>
                <a:gd name="T30" fmla="*/ 1231 w 1241"/>
                <a:gd name="T31" fmla="*/ 307 h 745"/>
                <a:gd name="T32" fmla="*/ 1239 w 1241"/>
                <a:gd name="T33" fmla="*/ 419 h 745"/>
                <a:gd name="T34" fmla="*/ 1239 w 1241"/>
                <a:gd name="T35" fmla="*/ 537 h 745"/>
                <a:gd name="T36" fmla="*/ 1234 w 1241"/>
                <a:gd name="T37" fmla="*/ 647 h 745"/>
                <a:gd name="T38" fmla="*/ 1223 w 1241"/>
                <a:gd name="T39" fmla="*/ 729 h 745"/>
                <a:gd name="T40" fmla="*/ 1207 w 1241"/>
                <a:gd name="T41" fmla="*/ 745 h 745"/>
                <a:gd name="T42" fmla="*/ 1214 w 1241"/>
                <a:gd name="T43" fmla="*/ 721 h 745"/>
                <a:gd name="T44" fmla="*/ 1226 w 1241"/>
                <a:gd name="T45" fmla="*/ 642 h 745"/>
                <a:gd name="T46" fmla="*/ 1235 w 1241"/>
                <a:gd name="T47" fmla="*/ 532 h 745"/>
                <a:gd name="T48" fmla="*/ 1234 w 1241"/>
                <a:gd name="T49" fmla="*/ 416 h 745"/>
                <a:gd name="T50" fmla="*/ 1219 w 1241"/>
                <a:gd name="T51" fmla="*/ 313 h 745"/>
                <a:gd name="T52" fmla="*/ 1198 w 1241"/>
                <a:gd name="T53" fmla="*/ 221 h 745"/>
                <a:gd name="T54" fmla="*/ 1175 w 1241"/>
                <a:gd name="T55" fmla="*/ 144 h 745"/>
                <a:gd name="T56" fmla="*/ 1154 w 1241"/>
                <a:gd name="T57" fmla="*/ 87 h 745"/>
                <a:gd name="T58" fmla="*/ 1138 w 1241"/>
                <a:gd name="T59" fmla="*/ 51 h 745"/>
                <a:gd name="T60" fmla="*/ 1128 w 1241"/>
                <a:gd name="T61" fmla="*/ 29 h 745"/>
                <a:gd name="T62" fmla="*/ 1116 w 1241"/>
                <a:gd name="T63" fmla="*/ 14 h 745"/>
                <a:gd name="T64" fmla="*/ 1085 w 1241"/>
                <a:gd name="T65" fmla="*/ 40 h 745"/>
                <a:gd name="T66" fmla="*/ 1000 w 1241"/>
                <a:gd name="T67" fmla="*/ 122 h 745"/>
                <a:gd name="T68" fmla="*/ 877 w 1241"/>
                <a:gd name="T69" fmla="*/ 235 h 745"/>
                <a:gd name="T70" fmla="*/ 740 w 1241"/>
                <a:gd name="T71" fmla="*/ 351 h 745"/>
                <a:gd name="T72" fmla="*/ 598 w 1241"/>
                <a:gd name="T73" fmla="*/ 444 h 745"/>
                <a:gd name="T74" fmla="*/ 451 w 1241"/>
                <a:gd name="T75" fmla="*/ 516 h 745"/>
                <a:gd name="T76" fmla="*/ 322 w 1241"/>
                <a:gd name="T77" fmla="*/ 565 h 745"/>
                <a:gd name="T78" fmla="*/ 229 w 1241"/>
                <a:gd name="T79" fmla="*/ 594 h 745"/>
                <a:gd name="T80" fmla="*/ 169 w 1241"/>
                <a:gd name="T81" fmla="*/ 605 h 745"/>
                <a:gd name="T82" fmla="*/ 105 w 1241"/>
                <a:gd name="T83" fmla="*/ 614 h 745"/>
                <a:gd name="T84" fmla="*/ 46 w 1241"/>
                <a:gd name="T85" fmla="*/ 616 h 745"/>
                <a:gd name="T86" fmla="*/ 14 w 1241"/>
                <a:gd name="T87" fmla="*/ 621 h 745"/>
                <a:gd name="T88" fmla="*/ 10 w 1241"/>
                <a:gd name="T89" fmla="*/ 637 h 745"/>
                <a:gd name="T90" fmla="*/ 13 w 1241"/>
                <a:gd name="T91" fmla="*/ 655 h 745"/>
                <a:gd name="T92" fmla="*/ 16 w 1241"/>
                <a:gd name="T93" fmla="*/ 676 h 745"/>
                <a:gd name="T94" fmla="*/ 9 w 1241"/>
                <a:gd name="T95" fmla="*/ 68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1" h="745">
                  <a:moveTo>
                    <a:pt x="9" y="681"/>
                  </a:moveTo>
                  <a:lnTo>
                    <a:pt x="9" y="678"/>
                  </a:lnTo>
                  <a:lnTo>
                    <a:pt x="7" y="674"/>
                  </a:lnTo>
                  <a:lnTo>
                    <a:pt x="7" y="669"/>
                  </a:lnTo>
                  <a:lnTo>
                    <a:pt x="6" y="665"/>
                  </a:lnTo>
                  <a:lnTo>
                    <a:pt x="5" y="660"/>
                  </a:lnTo>
                  <a:lnTo>
                    <a:pt x="5" y="655"/>
                  </a:lnTo>
                  <a:lnTo>
                    <a:pt x="3" y="650"/>
                  </a:lnTo>
                  <a:lnTo>
                    <a:pt x="3" y="644"/>
                  </a:lnTo>
                  <a:lnTo>
                    <a:pt x="2" y="639"/>
                  </a:lnTo>
                  <a:lnTo>
                    <a:pt x="0" y="633"/>
                  </a:lnTo>
                  <a:lnTo>
                    <a:pt x="0" y="629"/>
                  </a:lnTo>
                  <a:lnTo>
                    <a:pt x="0" y="625"/>
                  </a:lnTo>
                  <a:lnTo>
                    <a:pt x="0" y="619"/>
                  </a:lnTo>
                  <a:lnTo>
                    <a:pt x="2" y="616"/>
                  </a:lnTo>
                  <a:lnTo>
                    <a:pt x="3" y="614"/>
                  </a:lnTo>
                  <a:lnTo>
                    <a:pt x="5" y="614"/>
                  </a:lnTo>
                  <a:lnTo>
                    <a:pt x="7" y="612"/>
                  </a:lnTo>
                  <a:lnTo>
                    <a:pt x="14" y="612"/>
                  </a:lnTo>
                  <a:lnTo>
                    <a:pt x="24" y="612"/>
                  </a:lnTo>
                  <a:lnTo>
                    <a:pt x="38" y="612"/>
                  </a:lnTo>
                  <a:lnTo>
                    <a:pt x="55" y="611"/>
                  </a:lnTo>
                  <a:lnTo>
                    <a:pt x="76" y="610"/>
                  </a:lnTo>
                  <a:lnTo>
                    <a:pt x="99" y="607"/>
                  </a:lnTo>
                  <a:lnTo>
                    <a:pt x="127" y="604"/>
                  </a:lnTo>
                  <a:lnTo>
                    <a:pt x="158" y="598"/>
                  </a:lnTo>
                  <a:lnTo>
                    <a:pt x="193" y="591"/>
                  </a:lnTo>
                  <a:lnTo>
                    <a:pt x="230" y="583"/>
                  </a:lnTo>
                  <a:lnTo>
                    <a:pt x="273" y="572"/>
                  </a:lnTo>
                  <a:lnTo>
                    <a:pt x="319" y="557"/>
                  </a:lnTo>
                  <a:lnTo>
                    <a:pt x="369" y="540"/>
                  </a:lnTo>
                  <a:lnTo>
                    <a:pt x="424" y="519"/>
                  </a:lnTo>
                  <a:lnTo>
                    <a:pt x="482" y="495"/>
                  </a:lnTo>
                  <a:lnTo>
                    <a:pt x="541" y="466"/>
                  </a:lnTo>
                  <a:lnTo>
                    <a:pt x="599" y="434"/>
                  </a:lnTo>
                  <a:lnTo>
                    <a:pt x="657" y="396"/>
                  </a:lnTo>
                  <a:lnTo>
                    <a:pt x="713" y="359"/>
                  </a:lnTo>
                  <a:lnTo>
                    <a:pt x="766" y="317"/>
                  </a:lnTo>
                  <a:lnTo>
                    <a:pt x="818" y="275"/>
                  </a:lnTo>
                  <a:lnTo>
                    <a:pt x="866" y="234"/>
                  </a:lnTo>
                  <a:lnTo>
                    <a:pt x="912" y="193"/>
                  </a:lnTo>
                  <a:lnTo>
                    <a:pt x="954" y="154"/>
                  </a:lnTo>
                  <a:lnTo>
                    <a:pt x="993" y="118"/>
                  </a:lnTo>
                  <a:lnTo>
                    <a:pt x="1025" y="85"/>
                  </a:lnTo>
                  <a:lnTo>
                    <a:pt x="1056" y="55"/>
                  </a:lnTo>
                  <a:lnTo>
                    <a:pt x="1078" y="32"/>
                  </a:lnTo>
                  <a:lnTo>
                    <a:pt x="1096" y="14"/>
                  </a:lnTo>
                  <a:lnTo>
                    <a:pt x="1109" y="2"/>
                  </a:lnTo>
                  <a:lnTo>
                    <a:pt x="1116" y="0"/>
                  </a:lnTo>
                  <a:lnTo>
                    <a:pt x="1118" y="1"/>
                  </a:lnTo>
                  <a:lnTo>
                    <a:pt x="1124" y="8"/>
                  </a:lnTo>
                  <a:lnTo>
                    <a:pt x="1131" y="19"/>
                  </a:lnTo>
                  <a:lnTo>
                    <a:pt x="1138" y="33"/>
                  </a:lnTo>
                  <a:lnTo>
                    <a:pt x="1146" y="48"/>
                  </a:lnTo>
                  <a:lnTo>
                    <a:pt x="1156" y="69"/>
                  </a:lnTo>
                  <a:lnTo>
                    <a:pt x="1166" y="92"/>
                  </a:lnTo>
                  <a:lnTo>
                    <a:pt x="1175" y="115"/>
                  </a:lnTo>
                  <a:lnTo>
                    <a:pt x="1185" y="140"/>
                  </a:lnTo>
                  <a:lnTo>
                    <a:pt x="1195" y="167"/>
                  </a:lnTo>
                  <a:lnTo>
                    <a:pt x="1205" y="195"/>
                  </a:lnTo>
                  <a:lnTo>
                    <a:pt x="1213" y="224"/>
                  </a:lnTo>
                  <a:lnTo>
                    <a:pt x="1220" y="252"/>
                  </a:lnTo>
                  <a:lnTo>
                    <a:pt x="1227" y="280"/>
                  </a:lnTo>
                  <a:lnTo>
                    <a:pt x="1231" y="307"/>
                  </a:lnTo>
                  <a:lnTo>
                    <a:pt x="1235" y="335"/>
                  </a:lnTo>
                  <a:lnTo>
                    <a:pt x="1237" y="360"/>
                  </a:lnTo>
                  <a:lnTo>
                    <a:pt x="1239" y="390"/>
                  </a:lnTo>
                  <a:lnTo>
                    <a:pt x="1239" y="419"/>
                  </a:lnTo>
                  <a:lnTo>
                    <a:pt x="1241" y="448"/>
                  </a:lnTo>
                  <a:lnTo>
                    <a:pt x="1241" y="477"/>
                  </a:lnTo>
                  <a:lnTo>
                    <a:pt x="1241" y="508"/>
                  </a:lnTo>
                  <a:lnTo>
                    <a:pt x="1239" y="537"/>
                  </a:lnTo>
                  <a:lnTo>
                    <a:pt x="1239" y="566"/>
                  </a:lnTo>
                  <a:lnTo>
                    <a:pt x="1238" y="594"/>
                  </a:lnTo>
                  <a:lnTo>
                    <a:pt x="1237" y="621"/>
                  </a:lnTo>
                  <a:lnTo>
                    <a:pt x="1234" y="647"/>
                  </a:lnTo>
                  <a:lnTo>
                    <a:pt x="1232" y="671"/>
                  </a:lnTo>
                  <a:lnTo>
                    <a:pt x="1230" y="693"/>
                  </a:lnTo>
                  <a:lnTo>
                    <a:pt x="1226" y="713"/>
                  </a:lnTo>
                  <a:lnTo>
                    <a:pt x="1223" y="729"/>
                  </a:lnTo>
                  <a:lnTo>
                    <a:pt x="1220" y="745"/>
                  </a:lnTo>
                  <a:lnTo>
                    <a:pt x="1217" y="745"/>
                  </a:lnTo>
                  <a:lnTo>
                    <a:pt x="1212" y="745"/>
                  </a:lnTo>
                  <a:lnTo>
                    <a:pt x="1207" y="745"/>
                  </a:lnTo>
                  <a:lnTo>
                    <a:pt x="1210" y="745"/>
                  </a:lnTo>
                  <a:lnTo>
                    <a:pt x="1210" y="740"/>
                  </a:lnTo>
                  <a:lnTo>
                    <a:pt x="1213" y="732"/>
                  </a:lnTo>
                  <a:lnTo>
                    <a:pt x="1214" y="721"/>
                  </a:lnTo>
                  <a:lnTo>
                    <a:pt x="1219" y="706"/>
                  </a:lnTo>
                  <a:lnTo>
                    <a:pt x="1220" y="688"/>
                  </a:lnTo>
                  <a:lnTo>
                    <a:pt x="1224" y="667"/>
                  </a:lnTo>
                  <a:lnTo>
                    <a:pt x="1226" y="642"/>
                  </a:lnTo>
                  <a:lnTo>
                    <a:pt x="1230" y="618"/>
                  </a:lnTo>
                  <a:lnTo>
                    <a:pt x="1232" y="590"/>
                  </a:lnTo>
                  <a:lnTo>
                    <a:pt x="1234" y="561"/>
                  </a:lnTo>
                  <a:lnTo>
                    <a:pt x="1235" y="532"/>
                  </a:lnTo>
                  <a:lnTo>
                    <a:pt x="1237" y="504"/>
                  </a:lnTo>
                  <a:lnTo>
                    <a:pt x="1235" y="473"/>
                  </a:lnTo>
                  <a:lnTo>
                    <a:pt x="1235" y="445"/>
                  </a:lnTo>
                  <a:lnTo>
                    <a:pt x="1234" y="416"/>
                  </a:lnTo>
                  <a:lnTo>
                    <a:pt x="1232" y="391"/>
                  </a:lnTo>
                  <a:lnTo>
                    <a:pt x="1227" y="364"/>
                  </a:lnTo>
                  <a:lnTo>
                    <a:pt x="1223" y="338"/>
                  </a:lnTo>
                  <a:lnTo>
                    <a:pt x="1219" y="313"/>
                  </a:lnTo>
                  <a:lnTo>
                    <a:pt x="1213" y="289"/>
                  </a:lnTo>
                  <a:lnTo>
                    <a:pt x="1209" y="266"/>
                  </a:lnTo>
                  <a:lnTo>
                    <a:pt x="1203" y="243"/>
                  </a:lnTo>
                  <a:lnTo>
                    <a:pt x="1198" y="221"/>
                  </a:lnTo>
                  <a:lnTo>
                    <a:pt x="1193" y="202"/>
                  </a:lnTo>
                  <a:lnTo>
                    <a:pt x="1187" y="181"/>
                  </a:lnTo>
                  <a:lnTo>
                    <a:pt x="1181" y="163"/>
                  </a:lnTo>
                  <a:lnTo>
                    <a:pt x="1175" y="144"/>
                  </a:lnTo>
                  <a:lnTo>
                    <a:pt x="1170" y="129"/>
                  </a:lnTo>
                  <a:lnTo>
                    <a:pt x="1164" y="114"/>
                  </a:lnTo>
                  <a:lnTo>
                    <a:pt x="1160" y="100"/>
                  </a:lnTo>
                  <a:lnTo>
                    <a:pt x="1154" y="87"/>
                  </a:lnTo>
                  <a:lnTo>
                    <a:pt x="1150" y="79"/>
                  </a:lnTo>
                  <a:lnTo>
                    <a:pt x="1145" y="68"/>
                  </a:lnTo>
                  <a:lnTo>
                    <a:pt x="1142" y="60"/>
                  </a:lnTo>
                  <a:lnTo>
                    <a:pt x="1138" y="51"/>
                  </a:lnTo>
                  <a:lnTo>
                    <a:pt x="1135" y="46"/>
                  </a:lnTo>
                  <a:lnTo>
                    <a:pt x="1132" y="39"/>
                  </a:lnTo>
                  <a:lnTo>
                    <a:pt x="1131" y="33"/>
                  </a:lnTo>
                  <a:lnTo>
                    <a:pt x="1128" y="29"/>
                  </a:lnTo>
                  <a:lnTo>
                    <a:pt x="1127" y="25"/>
                  </a:lnTo>
                  <a:lnTo>
                    <a:pt x="1122" y="18"/>
                  </a:lnTo>
                  <a:lnTo>
                    <a:pt x="1120" y="14"/>
                  </a:lnTo>
                  <a:lnTo>
                    <a:pt x="1116" y="14"/>
                  </a:lnTo>
                  <a:lnTo>
                    <a:pt x="1111" y="16"/>
                  </a:lnTo>
                  <a:lnTo>
                    <a:pt x="1107" y="19"/>
                  </a:lnTo>
                  <a:lnTo>
                    <a:pt x="1097" y="27"/>
                  </a:lnTo>
                  <a:lnTo>
                    <a:pt x="1085" y="40"/>
                  </a:lnTo>
                  <a:lnTo>
                    <a:pt x="1068" y="57"/>
                  </a:lnTo>
                  <a:lnTo>
                    <a:pt x="1047" y="75"/>
                  </a:lnTo>
                  <a:lnTo>
                    <a:pt x="1025" y="97"/>
                  </a:lnTo>
                  <a:lnTo>
                    <a:pt x="1000" y="122"/>
                  </a:lnTo>
                  <a:lnTo>
                    <a:pt x="972" y="149"/>
                  </a:lnTo>
                  <a:lnTo>
                    <a:pt x="941" y="176"/>
                  </a:lnTo>
                  <a:lnTo>
                    <a:pt x="911" y="204"/>
                  </a:lnTo>
                  <a:lnTo>
                    <a:pt x="877" y="235"/>
                  </a:lnTo>
                  <a:lnTo>
                    <a:pt x="844" y="264"/>
                  </a:lnTo>
                  <a:lnTo>
                    <a:pt x="809" y="293"/>
                  </a:lnTo>
                  <a:lnTo>
                    <a:pt x="774" y="323"/>
                  </a:lnTo>
                  <a:lnTo>
                    <a:pt x="740" y="351"/>
                  </a:lnTo>
                  <a:lnTo>
                    <a:pt x="705" y="377"/>
                  </a:lnTo>
                  <a:lnTo>
                    <a:pt x="670" y="401"/>
                  </a:lnTo>
                  <a:lnTo>
                    <a:pt x="634" y="423"/>
                  </a:lnTo>
                  <a:lnTo>
                    <a:pt x="598" y="444"/>
                  </a:lnTo>
                  <a:lnTo>
                    <a:pt x="560" y="465"/>
                  </a:lnTo>
                  <a:lnTo>
                    <a:pt x="522" y="483"/>
                  </a:lnTo>
                  <a:lnTo>
                    <a:pt x="486" y="500"/>
                  </a:lnTo>
                  <a:lnTo>
                    <a:pt x="451" y="516"/>
                  </a:lnTo>
                  <a:lnTo>
                    <a:pt x="417" y="532"/>
                  </a:lnTo>
                  <a:lnTo>
                    <a:pt x="383" y="544"/>
                  </a:lnTo>
                  <a:lnTo>
                    <a:pt x="351" y="555"/>
                  </a:lnTo>
                  <a:lnTo>
                    <a:pt x="322" y="565"/>
                  </a:lnTo>
                  <a:lnTo>
                    <a:pt x="294" y="575"/>
                  </a:lnTo>
                  <a:lnTo>
                    <a:pt x="269" y="582"/>
                  </a:lnTo>
                  <a:lnTo>
                    <a:pt x="248" y="589"/>
                  </a:lnTo>
                  <a:lnTo>
                    <a:pt x="229" y="594"/>
                  </a:lnTo>
                  <a:lnTo>
                    <a:pt x="215" y="598"/>
                  </a:lnTo>
                  <a:lnTo>
                    <a:pt x="201" y="601"/>
                  </a:lnTo>
                  <a:lnTo>
                    <a:pt x="186" y="604"/>
                  </a:lnTo>
                  <a:lnTo>
                    <a:pt x="169" y="605"/>
                  </a:lnTo>
                  <a:lnTo>
                    <a:pt x="154" y="608"/>
                  </a:lnTo>
                  <a:lnTo>
                    <a:pt x="137" y="610"/>
                  </a:lnTo>
                  <a:lnTo>
                    <a:pt x="120" y="612"/>
                  </a:lnTo>
                  <a:lnTo>
                    <a:pt x="105" y="614"/>
                  </a:lnTo>
                  <a:lnTo>
                    <a:pt x="89" y="615"/>
                  </a:lnTo>
                  <a:lnTo>
                    <a:pt x="73" y="615"/>
                  </a:lnTo>
                  <a:lnTo>
                    <a:pt x="59" y="616"/>
                  </a:lnTo>
                  <a:lnTo>
                    <a:pt x="46" y="616"/>
                  </a:lnTo>
                  <a:lnTo>
                    <a:pt x="37" y="618"/>
                  </a:lnTo>
                  <a:lnTo>
                    <a:pt x="25" y="619"/>
                  </a:lnTo>
                  <a:lnTo>
                    <a:pt x="18" y="621"/>
                  </a:lnTo>
                  <a:lnTo>
                    <a:pt x="14" y="621"/>
                  </a:lnTo>
                  <a:lnTo>
                    <a:pt x="13" y="623"/>
                  </a:lnTo>
                  <a:lnTo>
                    <a:pt x="10" y="628"/>
                  </a:lnTo>
                  <a:lnTo>
                    <a:pt x="10" y="633"/>
                  </a:lnTo>
                  <a:lnTo>
                    <a:pt x="10" y="637"/>
                  </a:lnTo>
                  <a:lnTo>
                    <a:pt x="12" y="642"/>
                  </a:lnTo>
                  <a:lnTo>
                    <a:pt x="13" y="646"/>
                  </a:lnTo>
                  <a:lnTo>
                    <a:pt x="13" y="651"/>
                  </a:lnTo>
                  <a:lnTo>
                    <a:pt x="13" y="655"/>
                  </a:lnTo>
                  <a:lnTo>
                    <a:pt x="14" y="660"/>
                  </a:lnTo>
                  <a:lnTo>
                    <a:pt x="14" y="665"/>
                  </a:lnTo>
                  <a:lnTo>
                    <a:pt x="14" y="669"/>
                  </a:lnTo>
                  <a:lnTo>
                    <a:pt x="16" y="676"/>
                  </a:lnTo>
                  <a:lnTo>
                    <a:pt x="16" y="681"/>
                  </a:lnTo>
                  <a:lnTo>
                    <a:pt x="14" y="683"/>
                  </a:lnTo>
                  <a:lnTo>
                    <a:pt x="12" y="682"/>
                  </a:lnTo>
                  <a:lnTo>
                    <a:pt x="9" y="681"/>
                  </a:lnTo>
                  <a:lnTo>
                    <a:pt x="9" y="681"/>
                  </a:lnTo>
                  <a:lnTo>
                    <a:pt x="9" y="681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96"/>
            <p:cNvSpPr>
              <a:spLocks/>
            </p:cNvSpPr>
            <p:nvPr/>
          </p:nvSpPr>
          <p:spPr bwMode="auto">
            <a:xfrm>
              <a:off x="2598" y="2383"/>
              <a:ext cx="503" cy="351"/>
            </a:xfrm>
            <a:custGeom>
              <a:avLst/>
              <a:gdLst>
                <a:gd name="T0" fmla="*/ 489 w 503"/>
                <a:gd name="T1" fmla="*/ 160 h 351"/>
                <a:gd name="T2" fmla="*/ 457 w 503"/>
                <a:gd name="T3" fmla="*/ 99 h 351"/>
                <a:gd name="T4" fmla="*/ 383 w 503"/>
                <a:gd name="T5" fmla="*/ 35 h 351"/>
                <a:gd name="T6" fmla="*/ 253 w 503"/>
                <a:gd name="T7" fmla="*/ 0 h 351"/>
                <a:gd name="T8" fmla="*/ 93 w 503"/>
                <a:gd name="T9" fmla="*/ 34 h 351"/>
                <a:gd name="T10" fmla="*/ 8 w 503"/>
                <a:gd name="T11" fmla="*/ 144 h 351"/>
                <a:gd name="T12" fmla="*/ 18 w 503"/>
                <a:gd name="T13" fmla="*/ 269 h 351"/>
                <a:gd name="T14" fmla="*/ 132 w 503"/>
                <a:gd name="T15" fmla="*/ 347 h 351"/>
                <a:gd name="T16" fmla="*/ 294 w 503"/>
                <a:gd name="T17" fmla="*/ 327 h 351"/>
                <a:gd name="T18" fmla="*/ 352 w 503"/>
                <a:gd name="T19" fmla="*/ 248 h 351"/>
                <a:gd name="T20" fmla="*/ 324 w 503"/>
                <a:gd name="T21" fmla="*/ 160 h 351"/>
                <a:gd name="T22" fmla="*/ 237 w 503"/>
                <a:gd name="T23" fmla="*/ 116 h 351"/>
                <a:gd name="T24" fmla="*/ 139 w 503"/>
                <a:gd name="T25" fmla="*/ 141 h 351"/>
                <a:gd name="T26" fmla="*/ 102 w 503"/>
                <a:gd name="T27" fmla="*/ 184 h 351"/>
                <a:gd name="T28" fmla="*/ 107 w 503"/>
                <a:gd name="T29" fmla="*/ 230 h 351"/>
                <a:gd name="T30" fmla="*/ 138 w 503"/>
                <a:gd name="T31" fmla="*/ 266 h 351"/>
                <a:gd name="T32" fmla="*/ 175 w 503"/>
                <a:gd name="T33" fmla="*/ 276 h 351"/>
                <a:gd name="T34" fmla="*/ 206 w 503"/>
                <a:gd name="T35" fmla="*/ 269 h 351"/>
                <a:gd name="T36" fmla="*/ 227 w 503"/>
                <a:gd name="T37" fmla="*/ 256 h 351"/>
                <a:gd name="T38" fmla="*/ 228 w 503"/>
                <a:gd name="T39" fmla="*/ 249 h 351"/>
                <a:gd name="T40" fmla="*/ 207 w 503"/>
                <a:gd name="T41" fmla="*/ 258 h 351"/>
                <a:gd name="T42" fmla="*/ 181 w 503"/>
                <a:gd name="T43" fmla="*/ 263 h 351"/>
                <a:gd name="T44" fmla="*/ 148 w 503"/>
                <a:gd name="T45" fmla="*/ 259 h 351"/>
                <a:gd name="T46" fmla="*/ 118 w 503"/>
                <a:gd name="T47" fmla="*/ 234 h 351"/>
                <a:gd name="T48" fmla="*/ 120 w 503"/>
                <a:gd name="T49" fmla="*/ 187 h 351"/>
                <a:gd name="T50" fmla="*/ 152 w 503"/>
                <a:gd name="T51" fmla="*/ 142 h 351"/>
                <a:gd name="T52" fmla="*/ 213 w 503"/>
                <a:gd name="T53" fmla="*/ 127 h 351"/>
                <a:gd name="T54" fmla="*/ 285 w 503"/>
                <a:gd name="T55" fmla="*/ 152 h 351"/>
                <a:gd name="T56" fmla="*/ 330 w 503"/>
                <a:gd name="T57" fmla="*/ 202 h 351"/>
                <a:gd name="T58" fmla="*/ 334 w 503"/>
                <a:gd name="T59" fmla="*/ 262 h 351"/>
                <a:gd name="T60" fmla="*/ 287 w 503"/>
                <a:gd name="T61" fmla="*/ 316 h 351"/>
                <a:gd name="T62" fmla="*/ 196 w 503"/>
                <a:gd name="T63" fmla="*/ 346 h 351"/>
                <a:gd name="T64" fmla="*/ 111 w 503"/>
                <a:gd name="T65" fmla="*/ 327 h 351"/>
                <a:gd name="T66" fmla="*/ 46 w 503"/>
                <a:gd name="T67" fmla="*/ 280 h 351"/>
                <a:gd name="T68" fmla="*/ 12 w 503"/>
                <a:gd name="T69" fmla="*/ 220 h 351"/>
                <a:gd name="T70" fmla="*/ 18 w 503"/>
                <a:gd name="T71" fmla="*/ 155 h 351"/>
                <a:gd name="T72" fmla="*/ 58 w 503"/>
                <a:gd name="T73" fmla="*/ 82 h 351"/>
                <a:gd name="T74" fmla="*/ 131 w 503"/>
                <a:gd name="T75" fmla="*/ 25 h 351"/>
                <a:gd name="T76" fmla="*/ 231 w 503"/>
                <a:gd name="T77" fmla="*/ 9 h 351"/>
                <a:gd name="T78" fmla="*/ 335 w 503"/>
                <a:gd name="T79" fmla="*/ 31 h 351"/>
                <a:gd name="T80" fmla="*/ 404 w 503"/>
                <a:gd name="T81" fmla="*/ 63 h 351"/>
                <a:gd name="T82" fmla="*/ 444 w 503"/>
                <a:gd name="T83" fmla="*/ 98 h 351"/>
                <a:gd name="T84" fmla="*/ 466 w 503"/>
                <a:gd name="T85" fmla="*/ 135 h 351"/>
                <a:gd name="T86" fmla="*/ 480 w 503"/>
                <a:gd name="T87" fmla="*/ 169 h 351"/>
                <a:gd name="T88" fmla="*/ 489 w 503"/>
                <a:gd name="T89" fmla="*/ 192 h 351"/>
                <a:gd name="T90" fmla="*/ 494 w 503"/>
                <a:gd name="T91" fmla="*/ 212 h 351"/>
                <a:gd name="T92" fmla="*/ 501 w 503"/>
                <a:gd name="T93" fmla="*/ 206 h 351"/>
                <a:gd name="T94" fmla="*/ 496 w 503"/>
                <a:gd name="T95" fmla="*/ 1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3" h="351">
                  <a:moveTo>
                    <a:pt x="496" y="187"/>
                  </a:moveTo>
                  <a:lnTo>
                    <a:pt x="494" y="180"/>
                  </a:lnTo>
                  <a:lnTo>
                    <a:pt x="491" y="171"/>
                  </a:lnTo>
                  <a:lnTo>
                    <a:pt x="489" y="160"/>
                  </a:lnTo>
                  <a:lnTo>
                    <a:pt x="483" y="146"/>
                  </a:lnTo>
                  <a:lnTo>
                    <a:pt x="476" y="131"/>
                  </a:lnTo>
                  <a:lnTo>
                    <a:pt x="468" y="116"/>
                  </a:lnTo>
                  <a:lnTo>
                    <a:pt x="457" y="99"/>
                  </a:lnTo>
                  <a:lnTo>
                    <a:pt x="443" y="82"/>
                  </a:lnTo>
                  <a:lnTo>
                    <a:pt x="426" y="66"/>
                  </a:lnTo>
                  <a:lnTo>
                    <a:pt x="406" y="49"/>
                  </a:lnTo>
                  <a:lnTo>
                    <a:pt x="383" y="35"/>
                  </a:lnTo>
                  <a:lnTo>
                    <a:pt x="356" y="22"/>
                  </a:lnTo>
                  <a:lnTo>
                    <a:pt x="326" y="11"/>
                  </a:lnTo>
                  <a:lnTo>
                    <a:pt x="291" y="4"/>
                  </a:lnTo>
                  <a:lnTo>
                    <a:pt x="253" y="0"/>
                  </a:lnTo>
                  <a:lnTo>
                    <a:pt x="210" y="0"/>
                  </a:lnTo>
                  <a:lnTo>
                    <a:pt x="166" y="4"/>
                  </a:lnTo>
                  <a:lnTo>
                    <a:pt x="128" y="17"/>
                  </a:lnTo>
                  <a:lnTo>
                    <a:pt x="93" y="34"/>
                  </a:lnTo>
                  <a:lnTo>
                    <a:pt x="65" y="57"/>
                  </a:lnTo>
                  <a:lnTo>
                    <a:pt x="40" y="82"/>
                  </a:lnTo>
                  <a:lnTo>
                    <a:pt x="22" y="112"/>
                  </a:lnTo>
                  <a:lnTo>
                    <a:pt x="8" y="144"/>
                  </a:lnTo>
                  <a:lnTo>
                    <a:pt x="3" y="177"/>
                  </a:lnTo>
                  <a:lnTo>
                    <a:pt x="0" y="208"/>
                  </a:lnTo>
                  <a:lnTo>
                    <a:pt x="6" y="240"/>
                  </a:lnTo>
                  <a:lnTo>
                    <a:pt x="18" y="269"/>
                  </a:lnTo>
                  <a:lnTo>
                    <a:pt x="36" y="295"/>
                  </a:lnTo>
                  <a:lnTo>
                    <a:pt x="60" y="316"/>
                  </a:lnTo>
                  <a:lnTo>
                    <a:pt x="93" y="334"/>
                  </a:lnTo>
                  <a:lnTo>
                    <a:pt x="132" y="347"/>
                  </a:lnTo>
                  <a:lnTo>
                    <a:pt x="180" y="351"/>
                  </a:lnTo>
                  <a:lnTo>
                    <a:pt x="225" y="348"/>
                  </a:lnTo>
                  <a:lnTo>
                    <a:pt x="263" y="340"/>
                  </a:lnTo>
                  <a:lnTo>
                    <a:pt x="294" y="327"/>
                  </a:lnTo>
                  <a:lnTo>
                    <a:pt x="319" y="312"/>
                  </a:lnTo>
                  <a:lnTo>
                    <a:pt x="335" y="293"/>
                  </a:lnTo>
                  <a:lnTo>
                    <a:pt x="347" y="272"/>
                  </a:lnTo>
                  <a:lnTo>
                    <a:pt x="352" y="248"/>
                  </a:lnTo>
                  <a:lnTo>
                    <a:pt x="354" y="226"/>
                  </a:lnTo>
                  <a:lnTo>
                    <a:pt x="347" y="202"/>
                  </a:lnTo>
                  <a:lnTo>
                    <a:pt x="338" y="180"/>
                  </a:lnTo>
                  <a:lnTo>
                    <a:pt x="324" y="160"/>
                  </a:lnTo>
                  <a:lnTo>
                    <a:pt x="308" y="144"/>
                  </a:lnTo>
                  <a:lnTo>
                    <a:pt x="285" y="130"/>
                  </a:lnTo>
                  <a:lnTo>
                    <a:pt x="262" y="120"/>
                  </a:lnTo>
                  <a:lnTo>
                    <a:pt x="237" y="116"/>
                  </a:lnTo>
                  <a:lnTo>
                    <a:pt x="209" y="119"/>
                  </a:lnTo>
                  <a:lnTo>
                    <a:pt x="181" y="124"/>
                  </a:lnTo>
                  <a:lnTo>
                    <a:pt x="157" y="131"/>
                  </a:lnTo>
                  <a:lnTo>
                    <a:pt x="139" y="141"/>
                  </a:lnTo>
                  <a:lnTo>
                    <a:pt x="125" y="151"/>
                  </a:lnTo>
                  <a:lnTo>
                    <a:pt x="114" y="160"/>
                  </a:lnTo>
                  <a:lnTo>
                    <a:pt x="106" y="173"/>
                  </a:lnTo>
                  <a:lnTo>
                    <a:pt x="102" y="184"/>
                  </a:lnTo>
                  <a:lnTo>
                    <a:pt x="100" y="198"/>
                  </a:lnTo>
                  <a:lnTo>
                    <a:pt x="100" y="208"/>
                  </a:lnTo>
                  <a:lnTo>
                    <a:pt x="103" y="220"/>
                  </a:lnTo>
                  <a:lnTo>
                    <a:pt x="107" y="230"/>
                  </a:lnTo>
                  <a:lnTo>
                    <a:pt x="114" y="241"/>
                  </a:lnTo>
                  <a:lnTo>
                    <a:pt x="120" y="251"/>
                  </a:lnTo>
                  <a:lnTo>
                    <a:pt x="129" y="259"/>
                  </a:lnTo>
                  <a:lnTo>
                    <a:pt x="138" y="266"/>
                  </a:lnTo>
                  <a:lnTo>
                    <a:pt x="148" y="272"/>
                  </a:lnTo>
                  <a:lnTo>
                    <a:pt x="157" y="273"/>
                  </a:lnTo>
                  <a:lnTo>
                    <a:pt x="167" y="276"/>
                  </a:lnTo>
                  <a:lnTo>
                    <a:pt x="175" y="276"/>
                  </a:lnTo>
                  <a:lnTo>
                    <a:pt x="184" y="276"/>
                  </a:lnTo>
                  <a:lnTo>
                    <a:pt x="191" y="275"/>
                  </a:lnTo>
                  <a:lnTo>
                    <a:pt x="199" y="273"/>
                  </a:lnTo>
                  <a:lnTo>
                    <a:pt x="206" y="269"/>
                  </a:lnTo>
                  <a:lnTo>
                    <a:pt x="213" y="268"/>
                  </a:lnTo>
                  <a:lnTo>
                    <a:pt x="217" y="263"/>
                  </a:lnTo>
                  <a:lnTo>
                    <a:pt x="223" y="261"/>
                  </a:lnTo>
                  <a:lnTo>
                    <a:pt x="227" y="256"/>
                  </a:lnTo>
                  <a:lnTo>
                    <a:pt x="230" y="255"/>
                  </a:lnTo>
                  <a:lnTo>
                    <a:pt x="232" y="251"/>
                  </a:lnTo>
                  <a:lnTo>
                    <a:pt x="232" y="249"/>
                  </a:lnTo>
                  <a:lnTo>
                    <a:pt x="228" y="249"/>
                  </a:lnTo>
                  <a:lnTo>
                    <a:pt x="221" y="252"/>
                  </a:lnTo>
                  <a:lnTo>
                    <a:pt x="217" y="254"/>
                  </a:lnTo>
                  <a:lnTo>
                    <a:pt x="213" y="256"/>
                  </a:lnTo>
                  <a:lnTo>
                    <a:pt x="207" y="258"/>
                  </a:lnTo>
                  <a:lnTo>
                    <a:pt x="202" y="261"/>
                  </a:lnTo>
                  <a:lnTo>
                    <a:pt x="195" y="261"/>
                  </a:lnTo>
                  <a:lnTo>
                    <a:pt x="189" y="262"/>
                  </a:lnTo>
                  <a:lnTo>
                    <a:pt x="181" y="263"/>
                  </a:lnTo>
                  <a:lnTo>
                    <a:pt x="174" y="263"/>
                  </a:lnTo>
                  <a:lnTo>
                    <a:pt x="166" y="263"/>
                  </a:lnTo>
                  <a:lnTo>
                    <a:pt x="157" y="262"/>
                  </a:lnTo>
                  <a:lnTo>
                    <a:pt x="148" y="259"/>
                  </a:lnTo>
                  <a:lnTo>
                    <a:pt x="139" y="256"/>
                  </a:lnTo>
                  <a:lnTo>
                    <a:pt x="129" y="251"/>
                  </a:lnTo>
                  <a:lnTo>
                    <a:pt x="122" y="242"/>
                  </a:lnTo>
                  <a:lnTo>
                    <a:pt x="118" y="234"/>
                  </a:lnTo>
                  <a:lnTo>
                    <a:pt x="117" y="224"/>
                  </a:lnTo>
                  <a:lnTo>
                    <a:pt x="115" y="212"/>
                  </a:lnTo>
                  <a:lnTo>
                    <a:pt x="117" y="199"/>
                  </a:lnTo>
                  <a:lnTo>
                    <a:pt x="120" y="187"/>
                  </a:lnTo>
                  <a:lnTo>
                    <a:pt x="125" y="176"/>
                  </a:lnTo>
                  <a:lnTo>
                    <a:pt x="132" y="163"/>
                  </a:lnTo>
                  <a:lnTo>
                    <a:pt x="142" y="152"/>
                  </a:lnTo>
                  <a:lnTo>
                    <a:pt x="152" y="142"/>
                  </a:lnTo>
                  <a:lnTo>
                    <a:pt x="164" y="135"/>
                  </a:lnTo>
                  <a:lnTo>
                    <a:pt x="178" y="130"/>
                  </a:lnTo>
                  <a:lnTo>
                    <a:pt x="195" y="127"/>
                  </a:lnTo>
                  <a:lnTo>
                    <a:pt x="213" y="127"/>
                  </a:lnTo>
                  <a:lnTo>
                    <a:pt x="232" y="130"/>
                  </a:lnTo>
                  <a:lnTo>
                    <a:pt x="252" y="135"/>
                  </a:lnTo>
                  <a:lnTo>
                    <a:pt x="269" y="144"/>
                  </a:lnTo>
                  <a:lnTo>
                    <a:pt x="285" y="152"/>
                  </a:lnTo>
                  <a:lnTo>
                    <a:pt x="301" y="165"/>
                  </a:lnTo>
                  <a:lnTo>
                    <a:pt x="313" y="176"/>
                  </a:lnTo>
                  <a:lnTo>
                    <a:pt x="323" y="190"/>
                  </a:lnTo>
                  <a:lnTo>
                    <a:pt x="330" y="202"/>
                  </a:lnTo>
                  <a:lnTo>
                    <a:pt x="335" y="217"/>
                  </a:lnTo>
                  <a:lnTo>
                    <a:pt x="338" y="231"/>
                  </a:lnTo>
                  <a:lnTo>
                    <a:pt x="338" y="248"/>
                  </a:lnTo>
                  <a:lnTo>
                    <a:pt x="334" y="262"/>
                  </a:lnTo>
                  <a:lnTo>
                    <a:pt x="328" y="277"/>
                  </a:lnTo>
                  <a:lnTo>
                    <a:pt x="317" y="290"/>
                  </a:lnTo>
                  <a:lnTo>
                    <a:pt x="305" y="304"/>
                  </a:lnTo>
                  <a:lnTo>
                    <a:pt x="287" y="316"/>
                  </a:lnTo>
                  <a:lnTo>
                    <a:pt x="267" y="329"/>
                  </a:lnTo>
                  <a:lnTo>
                    <a:pt x="242" y="337"/>
                  </a:lnTo>
                  <a:lnTo>
                    <a:pt x="220" y="343"/>
                  </a:lnTo>
                  <a:lnTo>
                    <a:pt x="196" y="346"/>
                  </a:lnTo>
                  <a:lnTo>
                    <a:pt x="175" y="346"/>
                  </a:lnTo>
                  <a:lnTo>
                    <a:pt x="153" y="341"/>
                  </a:lnTo>
                  <a:lnTo>
                    <a:pt x="132" y="336"/>
                  </a:lnTo>
                  <a:lnTo>
                    <a:pt x="111" y="327"/>
                  </a:lnTo>
                  <a:lnTo>
                    <a:pt x="93" y="319"/>
                  </a:lnTo>
                  <a:lnTo>
                    <a:pt x="77" y="307"/>
                  </a:lnTo>
                  <a:lnTo>
                    <a:pt x="60" y="294"/>
                  </a:lnTo>
                  <a:lnTo>
                    <a:pt x="46" y="280"/>
                  </a:lnTo>
                  <a:lnTo>
                    <a:pt x="35" y="266"/>
                  </a:lnTo>
                  <a:lnTo>
                    <a:pt x="24" y="251"/>
                  </a:lnTo>
                  <a:lnTo>
                    <a:pt x="17" y="236"/>
                  </a:lnTo>
                  <a:lnTo>
                    <a:pt x="12" y="220"/>
                  </a:lnTo>
                  <a:lnTo>
                    <a:pt x="11" y="205"/>
                  </a:lnTo>
                  <a:lnTo>
                    <a:pt x="11" y="190"/>
                  </a:lnTo>
                  <a:lnTo>
                    <a:pt x="12" y="171"/>
                  </a:lnTo>
                  <a:lnTo>
                    <a:pt x="18" y="155"/>
                  </a:lnTo>
                  <a:lnTo>
                    <a:pt x="25" y="137"/>
                  </a:lnTo>
                  <a:lnTo>
                    <a:pt x="33" y="119"/>
                  </a:lnTo>
                  <a:lnTo>
                    <a:pt x="46" y="100"/>
                  </a:lnTo>
                  <a:lnTo>
                    <a:pt x="58" y="82"/>
                  </a:lnTo>
                  <a:lnTo>
                    <a:pt x="75" y="67"/>
                  </a:lnTo>
                  <a:lnTo>
                    <a:pt x="92" y="50"/>
                  </a:lnTo>
                  <a:lnTo>
                    <a:pt x="110" y="36"/>
                  </a:lnTo>
                  <a:lnTo>
                    <a:pt x="131" y="25"/>
                  </a:lnTo>
                  <a:lnTo>
                    <a:pt x="154" y="17"/>
                  </a:lnTo>
                  <a:lnTo>
                    <a:pt x="178" y="10"/>
                  </a:lnTo>
                  <a:lnTo>
                    <a:pt x="205" y="9"/>
                  </a:lnTo>
                  <a:lnTo>
                    <a:pt x="231" y="9"/>
                  </a:lnTo>
                  <a:lnTo>
                    <a:pt x="260" y="13"/>
                  </a:lnTo>
                  <a:lnTo>
                    <a:pt x="288" y="18"/>
                  </a:lnTo>
                  <a:lnTo>
                    <a:pt x="313" y="24"/>
                  </a:lnTo>
                  <a:lnTo>
                    <a:pt x="335" y="31"/>
                  </a:lnTo>
                  <a:lnTo>
                    <a:pt x="356" y="39"/>
                  </a:lnTo>
                  <a:lnTo>
                    <a:pt x="374" y="46"/>
                  </a:lnTo>
                  <a:lnTo>
                    <a:pt x="390" y="55"/>
                  </a:lnTo>
                  <a:lnTo>
                    <a:pt x="404" y="63"/>
                  </a:lnTo>
                  <a:lnTo>
                    <a:pt x="416" y="71"/>
                  </a:lnTo>
                  <a:lnTo>
                    <a:pt x="426" y="80"/>
                  </a:lnTo>
                  <a:lnTo>
                    <a:pt x="436" y="89"/>
                  </a:lnTo>
                  <a:lnTo>
                    <a:pt x="444" y="98"/>
                  </a:lnTo>
                  <a:lnTo>
                    <a:pt x="451" y="107"/>
                  </a:lnTo>
                  <a:lnTo>
                    <a:pt x="457" y="116"/>
                  </a:lnTo>
                  <a:lnTo>
                    <a:pt x="462" y="126"/>
                  </a:lnTo>
                  <a:lnTo>
                    <a:pt x="466" y="135"/>
                  </a:lnTo>
                  <a:lnTo>
                    <a:pt x="472" y="145"/>
                  </a:lnTo>
                  <a:lnTo>
                    <a:pt x="475" y="153"/>
                  </a:lnTo>
                  <a:lnTo>
                    <a:pt x="479" y="162"/>
                  </a:lnTo>
                  <a:lnTo>
                    <a:pt x="480" y="169"/>
                  </a:lnTo>
                  <a:lnTo>
                    <a:pt x="483" y="176"/>
                  </a:lnTo>
                  <a:lnTo>
                    <a:pt x="484" y="181"/>
                  </a:lnTo>
                  <a:lnTo>
                    <a:pt x="487" y="188"/>
                  </a:lnTo>
                  <a:lnTo>
                    <a:pt x="489" y="192"/>
                  </a:lnTo>
                  <a:lnTo>
                    <a:pt x="490" y="198"/>
                  </a:lnTo>
                  <a:lnTo>
                    <a:pt x="490" y="203"/>
                  </a:lnTo>
                  <a:lnTo>
                    <a:pt x="493" y="208"/>
                  </a:lnTo>
                  <a:lnTo>
                    <a:pt x="494" y="212"/>
                  </a:lnTo>
                  <a:lnTo>
                    <a:pt x="500" y="215"/>
                  </a:lnTo>
                  <a:lnTo>
                    <a:pt x="501" y="213"/>
                  </a:lnTo>
                  <a:lnTo>
                    <a:pt x="503" y="212"/>
                  </a:lnTo>
                  <a:lnTo>
                    <a:pt x="501" y="206"/>
                  </a:lnTo>
                  <a:lnTo>
                    <a:pt x="501" y="202"/>
                  </a:lnTo>
                  <a:lnTo>
                    <a:pt x="498" y="195"/>
                  </a:lnTo>
                  <a:lnTo>
                    <a:pt x="497" y="191"/>
                  </a:lnTo>
                  <a:lnTo>
                    <a:pt x="496" y="187"/>
                  </a:lnTo>
                  <a:lnTo>
                    <a:pt x="496" y="187"/>
                  </a:lnTo>
                  <a:lnTo>
                    <a:pt x="496" y="187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97"/>
            <p:cNvSpPr>
              <a:spLocks/>
            </p:cNvSpPr>
            <p:nvPr/>
          </p:nvSpPr>
          <p:spPr bwMode="auto">
            <a:xfrm>
              <a:off x="2308" y="2390"/>
              <a:ext cx="354" cy="249"/>
            </a:xfrm>
            <a:custGeom>
              <a:avLst/>
              <a:gdLst>
                <a:gd name="T0" fmla="*/ 350 w 354"/>
                <a:gd name="T1" fmla="*/ 54 h 249"/>
                <a:gd name="T2" fmla="*/ 330 w 354"/>
                <a:gd name="T3" fmla="*/ 39 h 249"/>
                <a:gd name="T4" fmla="*/ 294 w 354"/>
                <a:gd name="T5" fmla="*/ 20 h 249"/>
                <a:gd name="T6" fmla="*/ 240 w 354"/>
                <a:gd name="T7" fmla="*/ 4 h 249"/>
                <a:gd name="T8" fmla="*/ 172 w 354"/>
                <a:gd name="T9" fmla="*/ 2 h 249"/>
                <a:gd name="T10" fmla="*/ 89 w 354"/>
                <a:gd name="T11" fmla="*/ 18 h 249"/>
                <a:gd name="T12" fmla="*/ 31 w 354"/>
                <a:gd name="T13" fmla="*/ 64 h 249"/>
                <a:gd name="T14" fmla="*/ 2 w 354"/>
                <a:gd name="T15" fmla="*/ 125 h 249"/>
                <a:gd name="T16" fmla="*/ 9 w 354"/>
                <a:gd name="T17" fmla="*/ 185 h 249"/>
                <a:gd name="T18" fmla="*/ 48 w 354"/>
                <a:gd name="T19" fmla="*/ 233 h 249"/>
                <a:gd name="T20" fmla="*/ 123 w 354"/>
                <a:gd name="T21" fmla="*/ 249 h 249"/>
                <a:gd name="T22" fmla="*/ 195 w 354"/>
                <a:gd name="T23" fmla="*/ 229 h 249"/>
                <a:gd name="T24" fmla="*/ 233 w 354"/>
                <a:gd name="T25" fmla="*/ 184 h 249"/>
                <a:gd name="T26" fmla="*/ 236 w 354"/>
                <a:gd name="T27" fmla="*/ 132 h 249"/>
                <a:gd name="T28" fmla="*/ 212 w 354"/>
                <a:gd name="T29" fmla="*/ 86 h 249"/>
                <a:gd name="T30" fmla="*/ 162 w 354"/>
                <a:gd name="T31" fmla="*/ 63 h 249"/>
                <a:gd name="T32" fmla="*/ 101 w 354"/>
                <a:gd name="T33" fmla="*/ 70 h 249"/>
                <a:gd name="T34" fmla="*/ 64 w 354"/>
                <a:gd name="T35" fmla="*/ 95 h 249"/>
                <a:gd name="T36" fmla="*/ 55 w 354"/>
                <a:gd name="T37" fmla="*/ 128 h 249"/>
                <a:gd name="T38" fmla="*/ 62 w 354"/>
                <a:gd name="T39" fmla="*/ 160 h 249"/>
                <a:gd name="T40" fmla="*/ 87 w 354"/>
                <a:gd name="T41" fmla="*/ 184 h 249"/>
                <a:gd name="T42" fmla="*/ 121 w 354"/>
                <a:gd name="T43" fmla="*/ 190 h 249"/>
                <a:gd name="T44" fmla="*/ 151 w 354"/>
                <a:gd name="T45" fmla="*/ 187 h 249"/>
                <a:gd name="T46" fmla="*/ 166 w 354"/>
                <a:gd name="T47" fmla="*/ 180 h 249"/>
                <a:gd name="T48" fmla="*/ 177 w 354"/>
                <a:gd name="T49" fmla="*/ 167 h 249"/>
                <a:gd name="T50" fmla="*/ 172 w 354"/>
                <a:gd name="T51" fmla="*/ 160 h 249"/>
                <a:gd name="T52" fmla="*/ 159 w 354"/>
                <a:gd name="T53" fmla="*/ 174 h 249"/>
                <a:gd name="T54" fmla="*/ 145 w 354"/>
                <a:gd name="T55" fmla="*/ 181 h 249"/>
                <a:gd name="T56" fmla="*/ 121 w 354"/>
                <a:gd name="T57" fmla="*/ 183 h 249"/>
                <a:gd name="T58" fmla="*/ 88 w 354"/>
                <a:gd name="T59" fmla="*/ 176 h 249"/>
                <a:gd name="T60" fmla="*/ 66 w 354"/>
                <a:gd name="T61" fmla="*/ 156 h 249"/>
                <a:gd name="T62" fmla="*/ 63 w 354"/>
                <a:gd name="T63" fmla="*/ 127 h 249"/>
                <a:gd name="T64" fmla="*/ 77 w 354"/>
                <a:gd name="T65" fmla="*/ 99 h 249"/>
                <a:gd name="T66" fmla="*/ 106 w 354"/>
                <a:gd name="T67" fmla="*/ 77 h 249"/>
                <a:gd name="T68" fmla="*/ 151 w 354"/>
                <a:gd name="T69" fmla="*/ 71 h 249"/>
                <a:gd name="T70" fmla="*/ 192 w 354"/>
                <a:gd name="T71" fmla="*/ 82 h 249"/>
                <a:gd name="T72" fmla="*/ 219 w 354"/>
                <a:gd name="T73" fmla="*/ 109 h 249"/>
                <a:gd name="T74" fmla="*/ 231 w 354"/>
                <a:gd name="T75" fmla="*/ 145 h 249"/>
                <a:gd name="T76" fmla="*/ 223 w 354"/>
                <a:gd name="T77" fmla="*/ 183 h 249"/>
                <a:gd name="T78" fmla="*/ 194 w 354"/>
                <a:gd name="T79" fmla="*/ 216 h 249"/>
                <a:gd name="T80" fmla="*/ 147 w 354"/>
                <a:gd name="T81" fmla="*/ 237 h 249"/>
                <a:gd name="T82" fmla="*/ 98 w 354"/>
                <a:gd name="T83" fmla="*/ 238 h 249"/>
                <a:gd name="T84" fmla="*/ 56 w 354"/>
                <a:gd name="T85" fmla="*/ 226 h 249"/>
                <a:gd name="T86" fmla="*/ 24 w 354"/>
                <a:gd name="T87" fmla="*/ 198 h 249"/>
                <a:gd name="T88" fmla="*/ 10 w 354"/>
                <a:gd name="T89" fmla="*/ 159 h 249"/>
                <a:gd name="T90" fmla="*/ 16 w 354"/>
                <a:gd name="T91" fmla="*/ 109 h 249"/>
                <a:gd name="T92" fmla="*/ 39 w 354"/>
                <a:gd name="T93" fmla="*/ 67 h 249"/>
                <a:gd name="T94" fmla="*/ 74 w 354"/>
                <a:gd name="T95" fmla="*/ 36 h 249"/>
                <a:gd name="T96" fmla="*/ 115 w 354"/>
                <a:gd name="T97" fmla="*/ 17 h 249"/>
                <a:gd name="T98" fmla="*/ 159 w 354"/>
                <a:gd name="T99" fmla="*/ 6 h 249"/>
                <a:gd name="T100" fmla="*/ 201 w 354"/>
                <a:gd name="T101" fmla="*/ 7 h 249"/>
                <a:gd name="T102" fmla="*/ 234 w 354"/>
                <a:gd name="T103" fmla="*/ 13 h 249"/>
                <a:gd name="T104" fmla="*/ 261 w 354"/>
                <a:gd name="T105" fmla="*/ 17 h 249"/>
                <a:gd name="T106" fmla="*/ 282 w 354"/>
                <a:gd name="T107" fmla="*/ 24 h 249"/>
                <a:gd name="T108" fmla="*/ 297 w 354"/>
                <a:gd name="T109" fmla="*/ 29 h 249"/>
                <a:gd name="T110" fmla="*/ 309 w 354"/>
                <a:gd name="T111" fmla="*/ 36 h 249"/>
                <a:gd name="T112" fmla="*/ 326 w 354"/>
                <a:gd name="T113" fmla="*/ 48 h 249"/>
                <a:gd name="T114" fmla="*/ 341 w 354"/>
                <a:gd name="T115" fmla="*/ 61 h 249"/>
                <a:gd name="T116" fmla="*/ 348 w 354"/>
                <a:gd name="T1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" h="249">
                  <a:moveTo>
                    <a:pt x="354" y="59"/>
                  </a:moveTo>
                  <a:lnTo>
                    <a:pt x="353" y="57"/>
                  </a:lnTo>
                  <a:lnTo>
                    <a:pt x="350" y="54"/>
                  </a:lnTo>
                  <a:lnTo>
                    <a:pt x="346" y="50"/>
                  </a:lnTo>
                  <a:lnTo>
                    <a:pt x="339" y="46"/>
                  </a:lnTo>
                  <a:lnTo>
                    <a:pt x="330" y="39"/>
                  </a:lnTo>
                  <a:lnTo>
                    <a:pt x="319" y="34"/>
                  </a:lnTo>
                  <a:lnTo>
                    <a:pt x="308" y="27"/>
                  </a:lnTo>
                  <a:lnTo>
                    <a:pt x="294" y="20"/>
                  </a:lnTo>
                  <a:lnTo>
                    <a:pt x="277" y="14"/>
                  </a:lnTo>
                  <a:lnTo>
                    <a:pt x="261" y="9"/>
                  </a:lnTo>
                  <a:lnTo>
                    <a:pt x="240" y="4"/>
                  </a:lnTo>
                  <a:lnTo>
                    <a:pt x="220" y="2"/>
                  </a:lnTo>
                  <a:lnTo>
                    <a:pt x="197" y="0"/>
                  </a:lnTo>
                  <a:lnTo>
                    <a:pt x="172" y="2"/>
                  </a:lnTo>
                  <a:lnTo>
                    <a:pt x="145" y="4"/>
                  </a:lnTo>
                  <a:lnTo>
                    <a:pt x="119" y="11"/>
                  </a:lnTo>
                  <a:lnTo>
                    <a:pt x="89" y="18"/>
                  </a:lnTo>
                  <a:lnTo>
                    <a:pt x="66" y="31"/>
                  </a:lnTo>
                  <a:lnTo>
                    <a:pt x="46" y="46"/>
                  </a:lnTo>
                  <a:lnTo>
                    <a:pt x="31" y="64"/>
                  </a:lnTo>
                  <a:lnTo>
                    <a:pt x="16" y="84"/>
                  </a:lnTo>
                  <a:lnTo>
                    <a:pt x="7" y="103"/>
                  </a:lnTo>
                  <a:lnTo>
                    <a:pt x="2" y="125"/>
                  </a:lnTo>
                  <a:lnTo>
                    <a:pt x="0" y="146"/>
                  </a:lnTo>
                  <a:lnTo>
                    <a:pt x="2" y="166"/>
                  </a:lnTo>
                  <a:lnTo>
                    <a:pt x="9" y="185"/>
                  </a:lnTo>
                  <a:lnTo>
                    <a:pt x="17" y="203"/>
                  </a:lnTo>
                  <a:lnTo>
                    <a:pt x="31" y="220"/>
                  </a:lnTo>
                  <a:lnTo>
                    <a:pt x="48" y="233"/>
                  </a:lnTo>
                  <a:lnTo>
                    <a:pt x="69" y="242"/>
                  </a:lnTo>
                  <a:lnTo>
                    <a:pt x="94" y="248"/>
                  </a:lnTo>
                  <a:lnTo>
                    <a:pt x="123" y="249"/>
                  </a:lnTo>
                  <a:lnTo>
                    <a:pt x="151" y="245"/>
                  </a:lnTo>
                  <a:lnTo>
                    <a:pt x="176" y="238"/>
                  </a:lnTo>
                  <a:lnTo>
                    <a:pt x="195" y="229"/>
                  </a:lnTo>
                  <a:lnTo>
                    <a:pt x="212" y="216"/>
                  </a:lnTo>
                  <a:lnTo>
                    <a:pt x="223" y="199"/>
                  </a:lnTo>
                  <a:lnTo>
                    <a:pt x="233" y="184"/>
                  </a:lnTo>
                  <a:lnTo>
                    <a:pt x="237" y="167"/>
                  </a:lnTo>
                  <a:lnTo>
                    <a:pt x="238" y="149"/>
                  </a:lnTo>
                  <a:lnTo>
                    <a:pt x="236" y="132"/>
                  </a:lnTo>
                  <a:lnTo>
                    <a:pt x="231" y="114"/>
                  </a:lnTo>
                  <a:lnTo>
                    <a:pt x="222" y="99"/>
                  </a:lnTo>
                  <a:lnTo>
                    <a:pt x="212" y="86"/>
                  </a:lnTo>
                  <a:lnTo>
                    <a:pt x="197" y="75"/>
                  </a:lnTo>
                  <a:lnTo>
                    <a:pt x="181" y="67"/>
                  </a:lnTo>
                  <a:lnTo>
                    <a:pt x="162" y="63"/>
                  </a:lnTo>
                  <a:lnTo>
                    <a:pt x="140" y="63"/>
                  </a:lnTo>
                  <a:lnTo>
                    <a:pt x="119" y="64"/>
                  </a:lnTo>
                  <a:lnTo>
                    <a:pt x="101" y="70"/>
                  </a:lnTo>
                  <a:lnTo>
                    <a:pt x="85" y="77"/>
                  </a:lnTo>
                  <a:lnTo>
                    <a:pt x="74" y="85"/>
                  </a:lnTo>
                  <a:lnTo>
                    <a:pt x="64" y="95"/>
                  </a:lnTo>
                  <a:lnTo>
                    <a:pt x="59" y="105"/>
                  </a:lnTo>
                  <a:lnTo>
                    <a:pt x="55" y="116"/>
                  </a:lnTo>
                  <a:lnTo>
                    <a:pt x="55" y="128"/>
                  </a:lnTo>
                  <a:lnTo>
                    <a:pt x="55" y="138"/>
                  </a:lnTo>
                  <a:lnTo>
                    <a:pt x="57" y="149"/>
                  </a:lnTo>
                  <a:lnTo>
                    <a:pt x="62" y="160"/>
                  </a:lnTo>
                  <a:lnTo>
                    <a:pt x="69" y="170"/>
                  </a:lnTo>
                  <a:lnTo>
                    <a:pt x="77" y="177"/>
                  </a:lnTo>
                  <a:lnTo>
                    <a:pt x="87" y="184"/>
                  </a:lnTo>
                  <a:lnTo>
                    <a:pt x="98" y="188"/>
                  </a:lnTo>
                  <a:lnTo>
                    <a:pt x="110" y="191"/>
                  </a:lnTo>
                  <a:lnTo>
                    <a:pt x="121" y="190"/>
                  </a:lnTo>
                  <a:lnTo>
                    <a:pt x="133" y="190"/>
                  </a:lnTo>
                  <a:lnTo>
                    <a:pt x="141" y="188"/>
                  </a:lnTo>
                  <a:lnTo>
                    <a:pt x="151" y="187"/>
                  </a:lnTo>
                  <a:lnTo>
                    <a:pt x="156" y="184"/>
                  </a:lnTo>
                  <a:lnTo>
                    <a:pt x="162" y="183"/>
                  </a:lnTo>
                  <a:lnTo>
                    <a:pt x="166" y="180"/>
                  </a:lnTo>
                  <a:lnTo>
                    <a:pt x="172" y="177"/>
                  </a:lnTo>
                  <a:lnTo>
                    <a:pt x="176" y="171"/>
                  </a:lnTo>
                  <a:lnTo>
                    <a:pt x="177" y="167"/>
                  </a:lnTo>
                  <a:lnTo>
                    <a:pt x="176" y="162"/>
                  </a:lnTo>
                  <a:lnTo>
                    <a:pt x="174" y="160"/>
                  </a:lnTo>
                  <a:lnTo>
                    <a:pt x="172" y="160"/>
                  </a:lnTo>
                  <a:lnTo>
                    <a:pt x="169" y="163"/>
                  </a:lnTo>
                  <a:lnTo>
                    <a:pt x="165" y="169"/>
                  </a:lnTo>
                  <a:lnTo>
                    <a:pt x="159" y="174"/>
                  </a:lnTo>
                  <a:lnTo>
                    <a:pt x="155" y="177"/>
                  </a:lnTo>
                  <a:lnTo>
                    <a:pt x="151" y="180"/>
                  </a:lnTo>
                  <a:lnTo>
                    <a:pt x="145" y="181"/>
                  </a:lnTo>
                  <a:lnTo>
                    <a:pt x="138" y="183"/>
                  </a:lnTo>
                  <a:lnTo>
                    <a:pt x="131" y="183"/>
                  </a:lnTo>
                  <a:lnTo>
                    <a:pt x="121" y="183"/>
                  </a:lnTo>
                  <a:lnTo>
                    <a:pt x="110" y="181"/>
                  </a:lnTo>
                  <a:lnTo>
                    <a:pt x="99" y="180"/>
                  </a:lnTo>
                  <a:lnTo>
                    <a:pt x="88" y="176"/>
                  </a:lnTo>
                  <a:lnTo>
                    <a:pt x="78" y="170"/>
                  </a:lnTo>
                  <a:lnTo>
                    <a:pt x="71" y="163"/>
                  </a:lnTo>
                  <a:lnTo>
                    <a:pt x="66" y="156"/>
                  </a:lnTo>
                  <a:lnTo>
                    <a:pt x="63" y="146"/>
                  </a:lnTo>
                  <a:lnTo>
                    <a:pt x="62" y="137"/>
                  </a:lnTo>
                  <a:lnTo>
                    <a:pt x="63" y="127"/>
                  </a:lnTo>
                  <a:lnTo>
                    <a:pt x="66" y="117"/>
                  </a:lnTo>
                  <a:lnTo>
                    <a:pt x="71" y="107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95" y="84"/>
                  </a:lnTo>
                  <a:lnTo>
                    <a:pt x="106" y="77"/>
                  </a:lnTo>
                  <a:lnTo>
                    <a:pt x="120" y="74"/>
                  </a:lnTo>
                  <a:lnTo>
                    <a:pt x="134" y="71"/>
                  </a:lnTo>
                  <a:lnTo>
                    <a:pt x="151" y="71"/>
                  </a:lnTo>
                  <a:lnTo>
                    <a:pt x="165" y="73"/>
                  </a:lnTo>
                  <a:lnTo>
                    <a:pt x="180" y="77"/>
                  </a:lnTo>
                  <a:lnTo>
                    <a:pt x="192" y="82"/>
                  </a:lnTo>
                  <a:lnTo>
                    <a:pt x="202" y="91"/>
                  </a:lnTo>
                  <a:lnTo>
                    <a:pt x="212" y="99"/>
                  </a:lnTo>
                  <a:lnTo>
                    <a:pt x="219" y="109"/>
                  </a:lnTo>
                  <a:lnTo>
                    <a:pt x="225" y="120"/>
                  </a:lnTo>
                  <a:lnTo>
                    <a:pt x="230" y="132"/>
                  </a:lnTo>
                  <a:lnTo>
                    <a:pt x="231" y="145"/>
                  </a:lnTo>
                  <a:lnTo>
                    <a:pt x="230" y="158"/>
                  </a:lnTo>
                  <a:lnTo>
                    <a:pt x="227" y="170"/>
                  </a:lnTo>
                  <a:lnTo>
                    <a:pt x="223" y="183"/>
                  </a:lnTo>
                  <a:lnTo>
                    <a:pt x="216" y="194"/>
                  </a:lnTo>
                  <a:lnTo>
                    <a:pt x="206" y="205"/>
                  </a:lnTo>
                  <a:lnTo>
                    <a:pt x="194" y="216"/>
                  </a:lnTo>
                  <a:lnTo>
                    <a:pt x="180" y="224"/>
                  </a:lnTo>
                  <a:lnTo>
                    <a:pt x="163" y="231"/>
                  </a:lnTo>
                  <a:lnTo>
                    <a:pt x="147" y="237"/>
                  </a:lnTo>
                  <a:lnTo>
                    <a:pt x="130" y="238"/>
                  </a:lnTo>
                  <a:lnTo>
                    <a:pt x="113" y="241"/>
                  </a:lnTo>
                  <a:lnTo>
                    <a:pt x="98" y="238"/>
                  </a:lnTo>
                  <a:lnTo>
                    <a:pt x="83" y="237"/>
                  </a:lnTo>
                  <a:lnTo>
                    <a:pt x="69" y="231"/>
                  </a:lnTo>
                  <a:lnTo>
                    <a:pt x="56" y="226"/>
                  </a:lnTo>
                  <a:lnTo>
                    <a:pt x="44" y="217"/>
                  </a:lnTo>
                  <a:lnTo>
                    <a:pt x="34" y="209"/>
                  </a:lnTo>
                  <a:lnTo>
                    <a:pt x="24" y="198"/>
                  </a:lnTo>
                  <a:lnTo>
                    <a:pt x="17" y="187"/>
                  </a:lnTo>
                  <a:lnTo>
                    <a:pt x="12" y="173"/>
                  </a:lnTo>
                  <a:lnTo>
                    <a:pt x="10" y="159"/>
                  </a:lnTo>
                  <a:lnTo>
                    <a:pt x="9" y="144"/>
                  </a:lnTo>
                  <a:lnTo>
                    <a:pt x="12" y="127"/>
                  </a:lnTo>
                  <a:lnTo>
                    <a:pt x="16" y="109"/>
                  </a:lnTo>
                  <a:lnTo>
                    <a:pt x="23" y="95"/>
                  </a:lnTo>
                  <a:lnTo>
                    <a:pt x="31" y="81"/>
                  </a:lnTo>
                  <a:lnTo>
                    <a:pt x="39" y="67"/>
                  </a:lnTo>
                  <a:lnTo>
                    <a:pt x="50" y="56"/>
                  </a:lnTo>
                  <a:lnTo>
                    <a:pt x="62" y="46"/>
                  </a:lnTo>
                  <a:lnTo>
                    <a:pt x="74" y="36"/>
                  </a:lnTo>
                  <a:lnTo>
                    <a:pt x="88" y="29"/>
                  </a:lnTo>
                  <a:lnTo>
                    <a:pt x="101" y="22"/>
                  </a:lnTo>
                  <a:lnTo>
                    <a:pt x="115" y="17"/>
                  </a:lnTo>
                  <a:lnTo>
                    <a:pt x="130" y="13"/>
                  </a:lnTo>
                  <a:lnTo>
                    <a:pt x="145" y="10"/>
                  </a:lnTo>
                  <a:lnTo>
                    <a:pt x="159" y="6"/>
                  </a:lnTo>
                  <a:lnTo>
                    <a:pt x="173" y="6"/>
                  </a:lnTo>
                  <a:lnTo>
                    <a:pt x="187" y="6"/>
                  </a:lnTo>
                  <a:lnTo>
                    <a:pt x="201" y="7"/>
                  </a:lnTo>
                  <a:lnTo>
                    <a:pt x="212" y="10"/>
                  </a:lnTo>
                  <a:lnTo>
                    <a:pt x="225" y="11"/>
                  </a:lnTo>
                  <a:lnTo>
                    <a:pt x="234" y="13"/>
                  </a:lnTo>
                  <a:lnTo>
                    <a:pt x="245" y="14"/>
                  </a:lnTo>
                  <a:lnTo>
                    <a:pt x="254" y="15"/>
                  </a:lnTo>
                  <a:lnTo>
                    <a:pt x="261" y="17"/>
                  </a:lnTo>
                  <a:lnTo>
                    <a:pt x="269" y="20"/>
                  </a:lnTo>
                  <a:lnTo>
                    <a:pt x="276" y="22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3" y="27"/>
                  </a:lnTo>
                  <a:lnTo>
                    <a:pt x="297" y="29"/>
                  </a:lnTo>
                  <a:lnTo>
                    <a:pt x="301" y="31"/>
                  </a:lnTo>
                  <a:lnTo>
                    <a:pt x="305" y="34"/>
                  </a:lnTo>
                  <a:lnTo>
                    <a:pt x="309" y="36"/>
                  </a:lnTo>
                  <a:lnTo>
                    <a:pt x="314" y="39"/>
                  </a:lnTo>
                  <a:lnTo>
                    <a:pt x="321" y="43"/>
                  </a:lnTo>
                  <a:lnTo>
                    <a:pt x="326" y="48"/>
                  </a:lnTo>
                  <a:lnTo>
                    <a:pt x="333" y="52"/>
                  </a:lnTo>
                  <a:lnTo>
                    <a:pt x="337" y="57"/>
                  </a:lnTo>
                  <a:lnTo>
                    <a:pt x="341" y="61"/>
                  </a:lnTo>
                  <a:lnTo>
                    <a:pt x="346" y="64"/>
                  </a:lnTo>
                  <a:lnTo>
                    <a:pt x="347" y="66"/>
                  </a:lnTo>
                  <a:lnTo>
                    <a:pt x="348" y="67"/>
                  </a:lnTo>
                  <a:lnTo>
                    <a:pt x="354" y="59"/>
                  </a:lnTo>
                  <a:lnTo>
                    <a:pt x="354" y="59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98"/>
            <p:cNvSpPr>
              <a:spLocks/>
            </p:cNvSpPr>
            <p:nvPr/>
          </p:nvSpPr>
          <p:spPr bwMode="auto">
            <a:xfrm>
              <a:off x="3183" y="2300"/>
              <a:ext cx="366" cy="291"/>
            </a:xfrm>
            <a:custGeom>
              <a:avLst/>
              <a:gdLst>
                <a:gd name="T0" fmla="*/ 5 w 366"/>
                <a:gd name="T1" fmla="*/ 267 h 291"/>
                <a:gd name="T2" fmla="*/ 1 w 366"/>
                <a:gd name="T3" fmla="*/ 229 h 291"/>
                <a:gd name="T4" fmla="*/ 2 w 366"/>
                <a:gd name="T5" fmla="*/ 183 h 291"/>
                <a:gd name="T6" fmla="*/ 16 w 366"/>
                <a:gd name="T7" fmla="*/ 129 h 291"/>
                <a:gd name="T8" fmla="*/ 54 w 366"/>
                <a:gd name="T9" fmla="*/ 75 h 291"/>
                <a:gd name="T10" fmla="*/ 118 w 366"/>
                <a:gd name="T11" fmla="*/ 26 h 291"/>
                <a:gd name="T12" fmla="*/ 190 w 366"/>
                <a:gd name="T13" fmla="*/ 2 h 291"/>
                <a:gd name="T14" fmla="*/ 254 w 366"/>
                <a:gd name="T15" fmla="*/ 4 h 291"/>
                <a:gd name="T16" fmla="*/ 309 w 366"/>
                <a:gd name="T17" fmla="*/ 28 h 291"/>
                <a:gd name="T18" fmla="*/ 348 w 366"/>
                <a:gd name="T19" fmla="*/ 65 h 291"/>
                <a:gd name="T20" fmla="*/ 366 w 366"/>
                <a:gd name="T21" fmla="*/ 112 h 291"/>
                <a:gd name="T22" fmla="*/ 352 w 366"/>
                <a:gd name="T23" fmla="*/ 160 h 291"/>
                <a:gd name="T24" fmla="*/ 313 w 366"/>
                <a:gd name="T25" fmla="*/ 200 h 291"/>
                <a:gd name="T26" fmla="*/ 260 w 366"/>
                <a:gd name="T27" fmla="*/ 225 h 291"/>
                <a:gd name="T28" fmla="*/ 204 w 366"/>
                <a:gd name="T29" fmla="*/ 228 h 291"/>
                <a:gd name="T30" fmla="*/ 157 w 366"/>
                <a:gd name="T31" fmla="*/ 200 h 291"/>
                <a:gd name="T32" fmla="*/ 132 w 366"/>
                <a:gd name="T33" fmla="*/ 147 h 291"/>
                <a:gd name="T34" fmla="*/ 135 w 366"/>
                <a:gd name="T35" fmla="*/ 107 h 291"/>
                <a:gd name="T36" fmla="*/ 158 w 366"/>
                <a:gd name="T37" fmla="*/ 83 h 291"/>
                <a:gd name="T38" fmla="*/ 190 w 366"/>
                <a:gd name="T39" fmla="*/ 71 h 291"/>
                <a:gd name="T40" fmla="*/ 220 w 366"/>
                <a:gd name="T41" fmla="*/ 68 h 291"/>
                <a:gd name="T42" fmla="*/ 238 w 366"/>
                <a:gd name="T43" fmla="*/ 72 h 291"/>
                <a:gd name="T44" fmla="*/ 250 w 366"/>
                <a:gd name="T45" fmla="*/ 78 h 291"/>
                <a:gd name="T46" fmla="*/ 260 w 366"/>
                <a:gd name="T47" fmla="*/ 87 h 291"/>
                <a:gd name="T48" fmla="*/ 254 w 366"/>
                <a:gd name="T49" fmla="*/ 90 h 291"/>
                <a:gd name="T50" fmla="*/ 238 w 366"/>
                <a:gd name="T51" fmla="*/ 83 h 291"/>
                <a:gd name="T52" fmla="*/ 222 w 366"/>
                <a:gd name="T53" fmla="*/ 78 h 291"/>
                <a:gd name="T54" fmla="*/ 206 w 366"/>
                <a:gd name="T55" fmla="*/ 78 h 291"/>
                <a:gd name="T56" fmla="*/ 188 w 366"/>
                <a:gd name="T57" fmla="*/ 82 h 291"/>
                <a:gd name="T58" fmla="*/ 165 w 366"/>
                <a:gd name="T59" fmla="*/ 90 h 291"/>
                <a:gd name="T60" fmla="*/ 150 w 366"/>
                <a:gd name="T61" fmla="*/ 107 h 291"/>
                <a:gd name="T62" fmla="*/ 140 w 366"/>
                <a:gd name="T63" fmla="*/ 128 h 291"/>
                <a:gd name="T64" fmla="*/ 142 w 366"/>
                <a:gd name="T65" fmla="*/ 154 h 291"/>
                <a:gd name="T66" fmla="*/ 151 w 366"/>
                <a:gd name="T67" fmla="*/ 179 h 291"/>
                <a:gd name="T68" fmla="*/ 175 w 366"/>
                <a:gd name="T69" fmla="*/ 202 h 291"/>
                <a:gd name="T70" fmla="*/ 203 w 366"/>
                <a:gd name="T71" fmla="*/ 213 h 291"/>
                <a:gd name="T72" fmla="*/ 238 w 366"/>
                <a:gd name="T73" fmla="*/ 215 h 291"/>
                <a:gd name="T74" fmla="*/ 270 w 366"/>
                <a:gd name="T75" fmla="*/ 209 h 291"/>
                <a:gd name="T76" fmla="*/ 303 w 366"/>
                <a:gd name="T77" fmla="*/ 193 h 291"/>
                <a:gd name="T78" fmla="*/ 332 w 366"/>
                <a:gd name="T79" fmla="*/ 172 h 291"/>
                <a:gd name="T80" fmla="*/ 350 w 366"/>
                <a:gd name="T81" fmla="*/ 143 h 291"/>
                <a:gd name="T82" fmla="*/ 352 w 366"/>
                <a:gd name="T83" fmla="*/ 110 h 291"/>
                <a:gd name="T84" fmla="*/ 341 w 366"/>
                <a:gd name="T85" fmla="*/ 76 h 291"/>
                <a:gd name="T86" fmla="*/ 314 w 366"/>
                <a:gd name="T87" fmla="*/ 46 h 291"/>
                <a:gd name="T88" fmla="*/ 277 w 366"/>
                <a:gd name="T89" fmla="*/ 23 h 291"/>
                <a:gd name="T90" fmla="*/ 227 w 366"/>
                <a:gd name="T91" fmla="*/ 14 h 291"/>
                <a:gd name="T92" fmla="*/ 175 w 366"/>
                <a:gd name="T93" fmla="*/ 18 h 291"/>
                <a:gd name="T94" fmla="*/ 126 w 366"/>
                <a:gd name="T95" fmla="*/ 33 h 291"/>
                <a:gd name="T96" fmla="*/ 85 w 366"/>
                <a:gd name="T97" fmla="*/ 57 h 291"/>
                <a:gd name="T98" fmla="*/ 53 w 366"/>
                <a:gd name="T99" fmla="*/ 87 h 291"/>
                <a:gd name="T100" fmla="*/ 33 w 366"/>
                <a:gd name="T101" fmla="*/ 119 h 291"/>
                <a:gd name="T102" fmla="*/ 19 w 366"/>
                <a:gd name="T103" fmla="*/ 151 h 291"/>
                <a:gd name="T104" fmla="*/ 14 w 366"/>
                <a:gd name="T105" fmla="*/ 183 h 291"/>
                <a:gd name="T106" fmla="*/ 9 w 366"/>
                <a:gd name="T107" fmla="*/ 210 h 291"/>
                <a:gd name="T108" fmla="*/ 9 w 366"/>
                <a:gd name="T109" fmla="*/ 229 h 291"/>
                <a:gd name="T110" fmla="*/ 11 w 366"/>
                <a:gd name="T111" fmla="*/ 243 h 291"/>
                <a:gd name="T112" fmla="*/ 11 w 366"/>
                <a:gd name="T113" fmla="*/ 260 h 291"/>
                <a:gd name="T114" fmla="*/ 9 w 366"/>
                <a:gd name="T115" fmla="*/ 275 h 291"/>
                <a:gd name="T116" fmla="*/ 8 w 366"/>
                <a:gd name="T117" fmla="*/ 288 h 291"/>
                <a:gd name="T118" fmla="*/ 7 w 366"/>
                <a:gd name="T119" fmla="*/ 291 h 291"/>
                <a:gd name="T120" fmla="*/ 7 w 366"/>
                <a:gd name="T121" fmla="*/ 28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291">
                  <a:moveTo>
                    <a:pt x="7" y="284"/>
                  </a:moveTo>
                  <a:lnTo>
                    <a:pt x="7" y="275"/>
                  </a:lnTo>
                  <a:lnTo>
                    <a:pt x="5" y="267"/>
                  </a:lnTo>
                  <a:lnTo>
                    <a:pt x="4" y="256"/>
                  </a:lnTo>
                  <a:lnTo>
                    <a:pt x="2" y="243"/>
                  </a:lnTo>
                  <a:lnTo>
                    <a:pt x="1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2" y="183"/>
                  </a:lnTo>
                  <a:lnTo>
                    <a:pt x="4" y="165"/>
                  </a:lnTo>
                  <a:lnTo>
                    <a:pt x="9" y="149"/>
                  </a:lnTo>
                  <a:lnTo>
                    <a:pt x="16" y="129"/>
                  </a:lnTo>
                  <a:lnTo>
                    <a:pt x="26" y="112"/>
                  </a:lnTo>
                  <a:lnTo>
                    <a:pt x="37" y="93"/>
                  </a:lnTo>
                  <a:lnTo>
                    <a:pt x="54" y="75"/>
                  </a:lnTo>
                  <a:lnTo>
                    <a:pt x="72" y="57"/>
                  </a:lnTo>
                  <a:lnTo>
                    <a:pt x="94" y="41"/>
                  </a:lnTo>
                  <a:lnTo>
                    <a:pt x="118" y="26"/>
                  </a:lnTo>
                  <a:lnTo>
                    <a:pt x="142" y="15"/>
                  </a:lnTo>
                  <a:lnTo>
                    <a:pt x="165" y="7"/>
                  </a:lnTo>
                  <a:lnTo>
                    <a:pt x="190" y="2"/>
                  </a:lnTo>
                  <a:lnTo>
                    <a:pt x="213" y="0"/>
                  </a:lnTo>
                  <a:lnTo>
                    <a:pt x="234" y="0"/>
                  </a:lnTo>
                  <a:lnTo>
                    <a:pt x="254" y="4"/>
                  </a:lnTo>
                  <a:lnTo>
                    <a:pt x="275" y="9"/>
                  </a:lnTo>
                  <a:lnTo>
                    <a:pt x="293" y="18"/>
                  </a:lnTo>
                  <a:lnTo>
                    <a:pt x="309" y="28"/>
                  </a:lnTo>
                  <a:lnTo>
                    <a:pt x="324" y="39"/>
                  </a:lnTo>
                  <a:lnTo>
                    <a:pt x="338" y="51"/>
                  </a:lnTo>
                  <a:lnTo>
                    <a:pt x="348" y="65"/>
                  </a:lnTo>
                  <a:lnTo>
                    <a:pt x="356" y="80"/>
                  </a:lnTo>
                  <a:lnTo>
                    <a:pt x="362" y="96"/>
                  </a:lnTo>
                  <a:lnTo>
                    <a:pt x="366" y="112"/>
                  </a:lnTo>
                  <a:lnTo>
                    <a:pt x="364" y="128"/>
                  </a:lnTo>
                  <a:lnTo>
                    <a:pt x="359" y="144"/>
                  </a:lnTo>
                  <a:lnTo>
                    <a:pt x="352" y="160"/>
                  </a:lnTo>
                  <a:lnTo>
                    <a:pt x="342" y="174"/>
                  </a:lnTo>
                  <a:lnTo>
                    <a:pt x="328" y="188"/>
                  </a:lnTo>
                  <a:lnTo>
                    <a:pt x="313" y="200"/>
                  </a:lnTo>
                  <a:lnTo>
                    <a:pt x="296" y="210"/>
                  </a:lnTo>
                  <a:lnTo>
                    <a:pt x="279" y="218"/>
                  </a:lnTo>
                  <a:lnTo>
                    <a:pt x="260" y="225"/>
                  </a:lnTo>
                  <a:lnTo>
                    <a:pt x="242" y="229"/>
                  </a:lnTo>
                  <a:lnTo>
                    <a:pt x="222" y="229"/>
                  </a:lnTo>
                  <a:lnTo>
                    <a:pt x="204" y="228"/>
                  </a:lnTo>
                  <a:lnTo>
                    <a:pt x="188" y="222"/>
                  </a:lnTo>
                  <a:lnTo>
                    <a:pt x="171" y="214"/>
                  </a:lnTo>
                  <a:lnTo>
                    <a:pt x="157" y="200"/>
                  </a:lnTo>
                  <a:lnTo>
                    <a:pt x="146" y="183"/>
                  </a:lnTo>
                  <a:lnTo>
                    <a:pt x="137" y="164"/>
                  </a:lnTo>
                  <a:lnTo>
                    <a:pt x="132" y="147"/>
                  </a:lnTo>
                  <a:lnTo>
                    <a:pt x="131" y="132"/>
                  </a:lnTo>
                  <a:lnTo>
                    <a:pt x="132" y="119"/>
                  </a:lnTo>
                  <a:lnTo>
                    <a:pt x="135" y="107"/>
                  </a:lnTo>
                  <a:lnTo>
                    <a:pt x="142" y="97"/>
                  </a:lnTo>
                  <a:lnTo>
                    <a:pt x="149" y="90"/>
                  </a:lnTo>
                  <a:lnTo>
                    <a:pt x="158" y="83"/>
                  </a:lnTo>
                  <a:lnTo>
                    <a:pt x="168" y="78"/>
                  </a:lnTo>
                  <a:lnTo>
                    <a:pt x="179" y="73"/>
                  </a:lnTo>
                  <a:lnTo>
                    <a:pt x="190" y="71"/>
                  </a:lnTo>
                  <a:lnTo>
                    <a:pt x="202" y="69"/>
                  </a:lnTo>
                  <a:lnTo>
                    <a:pt x="211" y="68"/>
                  </a:lnTo>
                  <a:lnTo>
                    <a:pt x="220" y="68"/>
                  </a:lnTo>
                  <a:lnTo>
                    <a:pt x="228" y="68"/>
                  </a:lnTo>
                  <a:lnTo>
                    <a:pt x="234" y="71"/>
                  </a:lnTo>
                  <a:lnTo>
                    <a:pt x="238" y="72"/>
                  </a:lnTo>
                  <a:lnTo>
                    <a:pt x="242" y="75"/>
                  </a:lnTo>
                  <a:lnTo>
                    <a:pt x="246" y="76"/>
                  </a:lnTo>
                  <a:lnTo>
                    <a:pt x="250" y="78"/>
                  </a:lnTo>
                  <a:lnTo>
                    <a:pt x="254" y="82"/>
                  </a:lnTo>
                  <a:lnTo>
                    <a:pt x="259" y="85"/>
                  </a:lnTo>
                  <a:lnTo>
                    <a:pt x="260" y="87"/>
                  </a:lnTo>
                  <a:lnTo>
                    <a:pt x="260" y="90"/>
                  </a:lnTo>
                  <a:lnTo>
                    <a:pt x="257" y="90"/>
                  </a:lnTo>
                  <a:lnTo>
                    <a:pt x="254" y="90"/>
                  </a:lnTo>
                  <a:lnTo>
                    <a:pt x="250" y="89"/>
                  </a:lnTo>
                  <a:lnTo>
                    <a:pt x="245" y="86"/>
                  </a:lnTo>
                  <a:lnTo>
                    <a:pt x="238" y="83"/>
                  </a:lnTo>
                  <a:lnTo>
                    <a:pt x="231" y="80"/>
                  </a:lnTo>
                  <a:lnTo>
                    <a:pt x="227" y="79"/>
                  </a:lnTo>
                  <a:lnTo>
                    <a:pt x="222" y="78"/>
                  </a:lnTo>
                  <a:lnTo>
                    <a:pt x="217" y="78"/>
                  </a:lnTo>
                  <a:lnTo>
                    <a:pt x="213" y="78"/>
                  </a:lnTo>
                  <a:lnTo>
                    <a:pt x="206" y="78"/>
                  </a:lnTo>
                  <a:lnTo>
                    <a:pt x="200" y="78"/>
                  </a:lnTo>
                  <a:lnTo>
                    <a:pt x="193" y="79"/>
                  </a:lnTo>
                  <a:lnTo>
                    <a:pt x="188" y="82"/>
                  </a:lnTo>
                  <a:lnTo>
                    <a:pt x="179" y="83"/>
                  </a:lnTo>
                  <a:lnTo>
                    <a:pt x="172" y="87"/>
                  </a:lnTo>
                  <a:lnTo>
                    <a:pt x="165" y="90"/>
                  </a:lnTo>
                  <a:lnTo>
                    <a:pt x="160" y="96"/>
                  </a:lnTo>
                  <a:lnTo>
                    <a:pt x="154" y="101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40" y="128"/>
                  </a:lnTo>
                  <a:lnTo>
                    <a:pt x="140" y="136"/>
                  </a:lnTo>
                  <a:lnTo>
                    <a:pt x="140" y="144"/>
                  </a:lnTo>
                  <a:lnTo>
                    <a:pt x="142" y="154"/>
                  </a:lnTo>
                  <a:lnTo>
                    <a:pt x="143" y="163"/>
                  </a:lnTo>
                  <a:lnTo>
                    <a:pt x="147" y="171"/>
                  </a:lnTo>
                  <a:lnTo>
                    <a:pt x="151" y="179"/>
                  </a:lnTo>
                  <a:lnTo>
                    <a:pt x="158" y="189"/>
                  </a:lnTo>
                  <a:lnTo>
                    <a:pt x="165" y="195"/>
                  </a:lnTo>
                  <a:lnTo>
                    <a:pt x="175" y="202"/>
                  </a:lnTo>
                  <a:lnTo>
                    <a:pt x="183" y="206"/>
                  </a:lnTo>
                  <a:lnTo>
                    <a:pt x="193" y="211"/>
                  </a:lnTo>
                  <a:lnTo>
                    <a:pt x="203" y="213"/>
                  </a:lnTo>
                  <a:lnTo>
                    <a:pt x="214" y="215"/>
                  </a:lnTo>
                  <a:lnTo>
                    <a:pt x="225" y="215"/>
                  </a:lnTo>
                  <a:lnTo>
                    <a:pt x="238" y="215"/>
                  </a:lnTo>
                  <a:lnTo>
                    <a:pt x="249" y="214"/>
                  </a:lnTo>
                  <a:lnTo>
                    <a:pt x="259" y="211"/>
                  </a:lnTo>
                  <a:lnTo>
                    <a:pt x="270" y="209"/>
                  </a:lnTo>
                  <a:lnTo>
                    <a:pt x="282" y="204"/>
                  </a:lnTo>
                  <a:lnTo>
                    <a:pt x="292" y="200"/>
                  </a:lnTo>
                  <a:lnTo>
                    <a:pt x="303" y="193"/>
                  </a:lnTo>
                  <a:lnTo>
                    <a:pt x="314" y="188"/>
                  </a:lnTo>
                  <a:lnTo>
                    <a:pt x="324" y="181"/>
                  </a:lnTo>
                  <a:lnTo>
                    <a:pt x="332" y="172"/>
                  </a:lnTo>
                  <a:lnTo>
                    <a:pt x="339" y="164"/>
                  </a:lnTo>
                  <a:lnTo>
                    <a:pt x="345" y="154"/>
                  </a:lnTo>
                  <a:lnTo>
                    <a:pt x="350" y="143"/>
                  </a:lnTo>
                  <a:lnTo>
                    <a:pt x="352" y="132"/>
                  </a:lnTo>
                  <a:lnTo>
                    <a:pt x="353" y="121"/>
                  </a:lnTo>
                  <a:lnTo>
                    <a:pt x="352" y="110"/>
                  </a:lnTo>
                  <a:lnTo>
                    <a:pt x="350" y="100"/>
                  </a:lnTo>
                  <a:lnTo>
                    <a:pt x="345" y="87"/>
                  </a:lnTo>
                  <a:lnTo>
                    <a:pt x="341" y="76"/>
                  </a:lnTo>
                  <a:lnTo>
                    <a:pt x="332" y="65"/>
                  </a:lnTo>
                  <a:lnTo>
                    <a:pt x="325" y="55"/>
                  </a:lnTo>
                  <a:lnTo>
                    <a:pt x="314" y="46"/>
                  </a:lnTo>
                  <a:lnTo>
                    <a:pt x="303" y="37"/>
                  </a:lnTo>
                  <a:lnTo>
                    <a:pt x="289" y="30"/>
                  </a:lnTo>
                  <a:lnTo>
                    <a:pt x="277" y="23"/>
                  </a:lnTo>
                  <a:lnTo>
                    <a:pt x="260" y="18"/>
                  </a:lnTo>
                  <a:lnTo>
                    <a:pt x="243" y="15"/>
                  </a:lnTo>
                  <a:lnTo>
                    <a:pt x="227" y="14"/>
                  </a:lnTo>
                  <a:lnTo>
                    <a:pt x="210" y="14"/>
                  </a:lnTo>
                  <a:lnTo>
                    <a:pt x="192" y="15"/>
                  </a:lnTo>
                  <a:lnTo>
                    <a:pt x="175" y="18"/>
                  </a:lnTo>
                  <a:lnTo>
                    <a:pt x="158" y="21"/>
                  </a:lnTo>
                  <a:lnTo>
                    <a:pt x="143" y="28"/>
                  </a:lnTo>
                  <a:lnTo>
                    <a:pt x="126" y="33"/>
                  </a:lnTo>
                  <a:lnTo>
                    <a:pt x="112" y="40"/>
                  </a:lnTo>
                  <a:lnTo>
                    <a:pt x="97" y="47"/>
                  </a:lnTo>
                  <a:lnTo>
                    <a:pt x="85" y="57"/>
                  </a:lnTo>
                  <a:lnTo>
                    <a:pt x="72" y="65"/>
                  </a:lnTo>
                  <a:lnTo>
                    <a:pt x="62" y="76"/>
                  </a:lnTo>
                  <a:lnTo>
                    <a:pt x="53" y="87"/>
                  </a:lnTo>
                  <a:lnTo>
                    <a:pt x="46" y="97"/>
                  </a:lnTo>
                  <a:lnTo>
                    <a:pt x="39" y="108"/>
                  </a:lnTo>
                  <a:lnTo>
                    <a:pt x="33" y="119"/>
                  </a:lnTo>
                  <a:lnTo>
                    <a:pt x="28" y="131"/>
                  </a:lnTo>
                  <a:lnTo>
                    <a:pt x="23" y="142"/>
                  </a:lnTo>
                  <a:lnTo>
                    <a:pt x="19" y="151"/>
                  </a:lnTo>
                  <a:lnTo>
                    <a:pt x="18" y="163"/>
                  </a:lnTo>
                  <a:lnTo>
                    <a:pt x="15" y="174"/>
                  </a:lnTo>
                  <a:lnTo>
                    <a:pt x="14" y="183"/>
                  </a:lnTo>
                  <a:lnTo>
                    <a:pt x="11" y="192"/>
                  </a:lnTo>
                  <a:lnTo>
                    <a:pt x="11" y="202"/>
                  </a:lnTo>
                  <a:lnTo>
                    <a:pt x="9" y="210"/>
                  </a:lnTo>
                  <a:lnTo>
                    <a:pt x="9" y="217"/>
                  </a:lnTo>
                  <a:lnTo>
                    <a:pt x="9" y="224"/>
                  </a:lnTo>
                  <a:lnTo>
                    <a:pt x="9" y="229"/>
                  </a:lnTo>
                  <a:lnTo>
                    <a:pt x="11" y="235"/>
                  </a:lnTo>
                  <a:lnTo>
                    <a:pt x="11" y="241"/>
                  </a:lnTo>
                  <a:lnTo>
                    <a:pt x="11" y="243"/>
                  </a:lnTo>
                  <a:lnTo>
                    <a:pt x="11" y="249"/>
                  </a:lnTo>
                  <a:lnTo>
                    <a:pt x="11" y="253"/>
                  </a:lnTo>
                  <a:lnTo>
                    <a:pt x="11" y="260"/>
                  </a:lnTo>
                  <a:lnTo>
                    <a:pt x="9" y="264"/>
                  </a:lnTo>
                  <a:lnTo>
                    <a:pt x="9" y="270"/>
                  </a:lnTo>
                  <a:lnTo>
                    <a:pt x="9" y="275"/>
                  </a:lnTo>
                  <a:lnTo>
                    <a:pt x="9" y="281"/>
                  </a:lnTo>
                  <a:lnTo>
                    <a:pt x="8" y="284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88"/>
                  </a:lnTo>
                  <a:lnTo>
                    <a:pt x="7" y="284"/>
                  </a:lnTo>
                  <a:lnTo>
                    <a:pt x="7" y="284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3187" y="2191"/>
              <a:ext cx="179" cy="120"/>
            </a:xfrm>
            <a:custGeom>
              <a:avLst/>
              <a:gdLst>
                <a:gd name="T0" fmla="*/ 1 w 179"/>
                <a:gd name="T1" fmla="*/ 42 h 120"/>
                <a:gd name="T2" fmla="*/ 5 w 179"/>
                <a:gd name="T3" fmla="*/ 36 h 120"/>
                <a:gd name="T4" fmla="*/ 14 w 179"/>
                <a:gd name="T5" fmla="*/ 28 h 120"/>
                <a:gd name="T6" fmla="*/ 26 w 179"/>
                <a:gd name="T7" fmla="*/ 17 h 120"/>
                <a:gd name="T8" fmla="*/ 42 w 179"/>
                <a:gd name="T9" fmla="*/ 7 h 120"/>
                <a:gd name="T10" fmla="*/ 61 w 179"/>
                <a:gd name="T11" fmla="*/ 1 h 120"/>
                <a:gd name="T12" fmla="*/ 85 w 179"/>
                <a:gd name="T13" fmla="*/ 0 h 120"/>
                <a:gd name="T14" fmla="*/ 110 w 179"/>
                <a:gd name="T15" fmla="*/ 7 h 120"/>
                <a:gd name="T16" fmla="*/ 139 w 179"/>
                <a:gd name="T17" fmla="*/ 21 h 120"/>
                <a:gd name="T18" fmla="*/ 159 w 179"/>
                <a:gd name="T19" fmla="*/ 39 h 120"/>
                <a:gd name="T20" fmla="*/ 171 w 179"/>
                <a:gd name="T21" fmla="*/ 56 h 120"/>
                <a:gd name="T22" fmla="*/ 177 w 179"/>
                <a:gd name="T23" fmla="*/ 72 h 120"/>
                <a:gd name="T24" fmla="*/ 179 w 179"/>
                <a:gd name="T25" fmla="*/ 88 h 120"/>
                <a:gd name="T26" fmla="*/ 178 w 179"/>
                <a:gd name="T27" fmla="*/ 102 h 120"/>
                <a:gd name="T28" fmla="*/ 177 w 179"/>
                <a:gd name="T29" fmla="*/ 110 h 120"/>
                <a:gd name="T30" fmla="*/ 175 w 179"/>
                <a:gd name="T31" fmla="*/ 116 h 120"/>
                <a:gd name="T32" fmla="*/ 164 w 179"/>
                <a:gd name="T33" fmla="*/ 120 h 120"/>
                <a:gd name="T34" fmla="*/ 166 w 179"/>
                <a:gd name="T35" fmla="*/ 117 h 120"/>
                <a:gd name="T36" fmla="*/ 168 w 179"/>
                <a:gd name="T37" fmla="*/ 110 h 120"/>
                <a:gd name="T38" fmla="*/ 172 w 179"/>
                <a:gd name="T39" fmla="*/ 99 h 120"/>
                <a:gd name="T40" fmla="*/ 174 w 179"/>
                <a:gd name="T41" fmla="*/ 85 h 120"/>
                <a:gd name="T42" fmla="*/ 171 w 179"/>
                <a:gd name="T43" fmla="*/ 68 h 120"/>
                <a:gd name="T44" fmla="*/ 164 w 179"/>
                <a:gd name="T45" fmla="*/ 53 h 120"/>
                <a:gd name="T46" fmla="*/ 150 w 179"/>
                <a:gd name="T47" fmla="*/ 38 h 120"/>
                <a:gd name="T48" fmla="*/ 128 w 179"/>
                <a:gd name="T49" fmla="*/ 25 h 120"/>
                <a:gd name="T50" fmla="*/ 101 w 179"/>
                <a:gd name="T51" fmla="*/ 14 h 120"/>
                <a:gd name="T52" fmla="*/ 79 w 179"/>
                <a:gd name="T53" fmla="*/ 10 h 120"/>
                <a:gd name="T54" fmla="*/ 62 w 179"/>
                <a:gd name="T55" fmla="*/ 10 h 120"/>
                <a:gd name="T56" fmla="*/ 47 w 179"/>
                <a:gd name="T57" fmla="*/ 14 h 120"/>
                <a:gd name="T58" fmla="*/ 35 w 179"/>
                <a:gd name="T59" fmla="*/ 21 h 120"/>
                <a:gd name="T60" fmla="*/ 24 w 179"/>
                <a:gd name="T61" fmla="*/ 31 h 120"/>
                <a:gd name="T62" fmla="*/ 12 w 179"/>
                <a:gd name="T63" fmla="*/ 43 h 120"/>
                <a:gd name="T64" fmla="*/ 3 w 179"/>
                <a:gd name="T65" fmla="*/ 56 h 120"/>
                <a:gd name="T66" fmla="*/ 0 w 179"/>
                <a:gd name="T67" fmla="*/ 53 h 120"/>
                <a:gd name="T68" fmla="*/ 1 w 179"/>
                <a:gd name="T69" fmla="*/ 4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20">
                  <a:moveTo>
                    <a:pt x="1" y="43"/>
                  </a:moveTo>
                  <a:lnTo>
                    <a:pt x="1" y="42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10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6" y="17"/>
                  </a:lnTo>
                  <a:lnTo>
                    <a:pt x="35" y="13"/>
                  </a:lnTo>
                  <a:lnTo>
                    <a:pt x="42" y="7"/>
                  </a:lnTo>
                  <a:lnTo>
                    <a:pt x="51" y="4"/>
                  </a:lnTo>
                  <a:lnTo>
                    <a:pt x="61" y="1"/>
                  </a:lnTo>
                  <a:lnTo>
                    <a:pt x="74" y="0"/>
                  </a:lnTo>
                  <a:lnTo>
                    <a:pt x="85" y="0"/>
                  </a:lnTo>
                  <a:lnTo>
                    <a:pt x="97" y="3"/>
                  </a:lnTo>
                  <a:lnTo>
                    <a:pt x="110" y="7"/>
                  </a:lnTo>
                  <a:lnTo>
                    <a:pt x="125" y="14"/>
                  </a:lnTo>
                  <a:lnTo>
                    <a:pt x="139" y="21"/>
                  </a:lnTo>
                  <a:lnTo>
                    <a:pt x="150" y="31"/>
                  </a:lnTo>
                  <a:lnTo>
                    <a:pt x="159" y="39"/>
                  </a:lnTo>
                  <a:lnTo>
                    <a:pt x="166" y="49"/>
                  </a:lnTo>
                  <a:lnTo>
                    <a:pt x="171" y="56"/>
                  </a:lnTo>
                  <a:lnTo>
                    <a:pt x="175" y="65"/>
                  </a:lnTo>
                  <a:lnTo>
                    <a:pt x="177" y="72"/>
                  </a:lnTo>
                  <a:lnTo>
                    <a:pt x="179" y="81"/>
                  </a:lnTo>
                  <a:lnTo>
                    <a:pt x="179" y="88"/>
                  </a:lnTo>
                  <a:lnTo>
                    <a:pt x="179" y="95"/>
                  </a:lnTo>
                  <a:lnTo>
                    <a:pt x="178" y="102"/>
                  </a:lnTo>
                  <a:lnTo>
                    <a:pt x="178" y="106"/>
                  </a:lnTo>
                  <a:lnTo>
                    <a:pt x="177" y="110"/>
                  </a:lnTo>
                  <a:lnTo>
                    <a:pt x="175" y="114"/>
                  </a:lnTo>
                  <a:lnTo>
                    <a:pt x="175" y="116"/>
                  </a:lnTo>
                  <a:lnTo>
                    <a:pt x="175" y="117"/>
                  </a:lnTo>
                  <a:lnTo>
                    <a:pt x="164" y="120"/>
                  </a:lnTo>
                  <a:lnTo>
                    <a:pt x="164" y="118"/>
                  </a:lnTo>
                  <a:lnTo>
                    <a:pt x="166" y="117"/>
                  </a:lnTo>
                  <a:lnTo>
                    <a:pt x="167" y="114"/>
                  </a:lnTo>
                  <a:lnTo>
                    <a:pt x="168" y="110"/>
                  </a:lnTo>
                  <a:lnTo>
                    <a:pt x="171" y="104"/>
                  </a:lnTo>
                  <a:lnTo>
                    <a:pt x="172" y="99"/>
                  </a:lnTo>
                  <a:lnTo>
                    <a:pt x="172" y="92"/>
                  </a:lnTo>
                  <a:lnTo>
                    <a:pt x="174" y="85"/>
                  </a:lnTo>
                  <a:lnTo>
                    <a:pt x="172" y="77"/>
                  </a:lnTo>
                  <a:lnTo>
                    <a:pt x="171" y="68"/>
                  </a:lnTo>
                  <a:lnTo>
                    <a:pt x="167" y="60"/>
                  </a:lnTo>
                  <a:lnTo>
                    <a:pt x="164" y="53"/>
                  </a:lnTo>
                  <a:lnTo>
                    <a:pt x="157" y="45"/>
                  </a:lnTo>
                  <a:lnTo>
                    <a:pt x="150" y="38"/>
                  </a:lnTo>
                  <a:lnTo>
                    <a:pt x="139" y="31"/>
                  </a:lnTo>
                  <a:lnTo>
                    <a:pt x="128" y="25"/>
                  </a:lnTo>
                  <a:lnTo>
                    <a:pt x="114" y="18"/>
                  </a:lnTo>
                  <a:lnTo>
                    <a:pt x="101" y="14"/>
                  </a:lnTo>
                  <a:lnTo>
                    <a:pt x="89" y="11"/>
                  </a:lnTo>
                  <a:lnTo>
                    <a:pt x="79" y="10"/>
                  </a:lnTo>
                  <a:lnTo>
                    <a:pt x="69" y="8"/>
                  </a:lnTo>
                  <a:lnTo>
                    <a:pt x="62" y="10"/>
                  </a:lnTo>
                  <a:lnTo>
                    <a:pt x="54" y="11"/>
                  </a:lnTo>
                  <a:lnTo>
                    <a:pt x="47" y="14"/>
                  </a:lnTo>
                  <a:lnTo>
                    <a:pt x="40" y="17"/>
                  </a:lnTo>
                  <a:lnTo>
                    <a:pt x="35" y="21"/>
                  </a:lnTo>
                  <a:lnTo>
                    <a:pt x="28" y="25"/>
                  </a:lnTo>
                  <a:lnTo>
                    <a:pt x="24" y="31"/>
                  </a:lnTo>
                  <a:lnTo>
                    <a:pt x="18" y="36"/>
                  </a:lnTo>
                  <a:lnTo>
                    <a:pt x="12" y="43"/>
                  </a:lnTo>
                  <a:lnTo>
                    <a:pt x="7" y="50"/>
                  </a:lnTo>
                  <a:lnTo>
                    <a:pt x="3" y="5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3209" y="2245"/>
              <a:ext cx="53" cy="117"/>
            </a:xfrm>
            <a:custGeom>
              <a:avLst/>
              <a:gdLst>
                <a:gd name="T0" fmla="*/ 45 w 53"/>
                <a:gd name="T1" fmla="*/ 117 h 117"/>
                <a:gd name="T2" fmla="*/ 43 w 53"/>
                <a:gd name="T3" fmla="*/ 117 h 117"/>
                <a:gd name="T4" fmla="*/ 38 w 53"/>
                <a:gd name="T5" fmla="*/ 116 h 117"/>
                <a:gd name="T6" fmla="*/ 34 w 53"/>
                <a:gd name="T7" fmla="*/ 115 h 117"/>
                <a:gd name="T8" fmla="*/ 29 w 53"/>
                <a:gd name="T9" fmla="*/ 113 h 117"/>
                <a:gd name="T10" fmla="*/ 27 w 53"/>
                <a:gd name="T11" fmla="*/ 112 h 117"/>
                <a:gd name="T12" fmla="*/ 22 w 53"/>
                <a:gd name="T13" fmla="*/ 110 h 117"/>
                <a:gd name="T14" fmla="*/ 18 w 53"/>
                <a:gd name="T15" fmla="*/ 108 h 117"/>
                <a:gd name="T16" fmla="*/ 14 w 53"/>
                <a:gd name="T17" fmla="*/ 105 h 117"/>
                <a:gd name="T18" fmla="*/ 10 w 53"/>
                <a:gd name="T19" fmla="*/ 101 h 117"/>
                <a:gd name="T20" fmla="*/ 7 w 53"/>
                <a:gd name="T21" fmla="*/ 96 h 117"/>
                <a:gd name="T22" fmla="*/ 3 w 53"/>
                <a:gd name="T23" fmla="*/ 89 h 117"/>
                <a:gd name="T24" fmla="*/ 2 w 53"/>
                <a:gd name="T25" fmla="*/ 84 h 117"/>
                <a:gd name="T26" fmla="*/ 0 w 53"/>
                <a:gd name="T27" fmla="*/ 77 h 117"/>
                <a:gd name="T28" fmla="*/ 0 w 53"/>
                <a:gd name="T29" fmla="*/ 69 h 117"/>
                <a:gd name="T30" fmla="*/ 0 w 53"/>
                <a:gd name="T31" fmla="*/ 59 h 117"/>
                <a:gd name="T32" fmla="*/ 2 w 53"/>
                <a:gd name="T33" fmla="*/ 50 h 117"/>
                <a:gd name="T34" fmla="*/ 3 w 53"/>
                <a:gd name="T35" fmla="*/ 42 h 117"/>
                <a:gd name="T36" fmla="*/ 4 w 53"/>
                <a:gd name="T37" fmla="*/ 35 h 117"/>
                <a:gd name="T38" fmla="*/ 7 w 53"/>
                <a:gd name="T39" fmla="*/ 28 h 117"/>
                <a:gd name="T40" fmla="*/ 10 w 53"/>
                <a:gd name="T41" fmla="*/ 23 h 117"/>
                <a:gd name="T42" fmla="*/ 13 w 53"/>
                <a:gd name="T43" fmla="*/ 17 h 117"/>
                <a:gd name="T44" fmla="*/ 17 w 53"/>
                <a:gd name="T45" fmla="*/ 14 h 117"/>
                <a:gd name="T46" fmla="*/ 20 w 53"/>
                <a:gd name="T47" fmla="*/ 10 h 117"/>
                <a:gd name="T48" fmla="*/ 22 w 53"/>
                <a:gd name="T49" fmla="*/ 6 h 117"/>
                <a:gd name="T50" fmla="*/ 25 w 53"/>
                <a:gd name="T51" fmla="*/ 3 h 117"/>
                <a:gd name="T52" fmla="*/ 29 w 53"/>
                <a:gd name="T53" fmla="*/ 2 h 117"/>
                <a:gd name="T54" fmla="*/ 34 w 53"/>
                <a:gd name="T55" fmla="*/ 0 h 117"/>
                <a:gd name="T56" fmla="*/ 38 w 53"/>
                <a:gd name="T57" fmla="*/ 2 h 117"/>
                <a:gd name="T58" fmla="*/ 36 w 53"/>
                <a:gd name="T59" fmla="*/ 5 h 117"/>
                <a:gd name="T60" fmla="*/ 34 w 53"/>
                <a:gd name="T61" fmla="*/ 10 h 117"/>
                <a:gd name="T62" fmla="*/ 28 w 53"/>
                <a:gd name="T63" fmla="*/ 16 h 117"/>
                <a:gd name="T64" fmla="*/ 22 w 53"/>
                <a:gd name="T65" fmla="*/ 23 h 117"/>
                <a:gd name="T66" fmla="*/ 18 w 53"/>
                <a:gd name="T67" fmla="*/ 27 h 117"/>
                <a:gd name="T68" fmla="*/ 15 w 53"/>
                <a:gd name="T69" fmla="*/ 31 h 117"/>
                <a:gd name="T70" fmla="*/ 14 w 53"/>
                <a:gd name="T71" fmla="*/ 37 h 117"/>
                <a:gd name="T72" fmla="*/ 11 w 53"/>
                <a:gd name="T73" fmla="*/ 41 h 117"/>
                <a:gd name="T74" fmla="*/ 8 w 53"/>
                <a:gd name="T75" fmla="*/ 46 h 117"/>
                <a:gd name="T76" fmla="*/ 8 w 53"/>
                <a:gd name="T77" fmla="*/ 52 h 117"/>
                <a:gd name="T78" fmla="*/ 7 w 53"/>
                <a:gd name="T79" fmla="*/ 59 h 117"/>
                <a:gd name="T80" fmla="*/ 8 w 53"/>
                <a:gd name="T81" fmla="*/ 66 h 117"/>
                <a:gd name="T82" fmla="*/ 10 w 53"/>
                <a:gd name="T83" fmla="*/ 73 h 117"/>
                <a:gd name="T84" fmla="*/ 13 w 53"/>
                <a:gd name="T85" fmla="*/ 78 h 117"/>
                <a:gd name="T86" fmla="*/ 14 w 53"/>
                <a:gd name="T87" fmla="*/ 84 h 117"/>
                <a:gd name="T88" fmla="*/ 18 w 53"/>
                <a:gd name="T89" fmla="*/ 89 h 117"/>
                <a:gd name="T90" fmla="*/ 21 w 53"/>
                <a:gd name="T91" fmla="*/ 94 h 117"/>
                <a:gd name="T92" fmla="*/ 25 w 53"/>
                <a:gd name="T93" fmla="*/ 96 h 117"/>
                <a:gd name="T94" fmla="*/ 28 w 53"/>
                <a:gd name="T95" fmla="*/ 99 h 117"/>
                <a:gd name="T96" fmla="*/ 32 w 53"/>
                <a:gd name="T97" fmla="*/ 103 h 117"/>
                <a:gd name="T98" fmla="*/ 39 w 53"/>
                <a:gd name="T99" fmla="*/ 108 h 117"/>
                <a:gd name="T100" fmla="*/ 46 w 53"/>
                <a:gd name="T101" fmla="*/ 110 h 117"/>
                <a:gd name="T102" fmla="*/ 50 w 53"/>
                <a:gd name="T103" fmla="*/ 113 h 117"/>
                <a:gd name="T104" fmla="*/ 53 w 53"/>
                <a:gd name="T105" fmla="*/ 113 h 117"/>
                <a:gd name="T106" fmla="*/ 45 w 53"/>
                <a:gd name="T107" fmla="*/ 117 h 117"/>
                <a:gd name="T108" fmla="*/ 45 w 53"/>
                <a:gd name="T10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17">
                  <a:moveTo>
                    <a:pt x="45" y="117"/>
                  </a:moveTo>
                  <a:lnTo>
                    <a:pt x="43" y="117"/>
                  </a:lnTo>
                  <a:lnTo>
                    <a:pt x="38" y="116"/>
                  </a:lnTo>
                  <a:lnTo>
                    <a:pt x="34" y="115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2" y="110"/>
                  </a:lnTo>
                  <a:lnTo>
                    <a:pt x="18" y="108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6"/>
                  </a:lnTo>
                  <a:lnTo>
                    <a:pt x="3" y="89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2" y="50"/>
                  </a:lnTo>
                  <a:lnTo>
                    <a:pt x="3" y="42"/>
                  </a:lnTo>
                  <a:lnTo>
                    <a:pt x="4" y="35"/>
                  </a:lnTo>
                  <a:lnTo>
                    <a:pt x="7" y="28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7" y="14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6" y="5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2" y="23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14" y="37"/>
                  </a:lnTo>
                  <a:lnTo>
                    <a:pt x="11" y="41"/>
                  </a:lnTo>
                  <a:lnTo>
                    <a:pt x="8" y="46"/>
                  </a:lnTo>
                  <a:lnTo>
                    <a:pt x="8" y="52"/>
                  </a:lnTo>
                  <a:lnTo>
                    <a:pt x="7" y="59"/>
                  </a:lnTo>
                  <a:lnTo>
                    <a:pt x="8" y="66"/>
                  </a:lnTo>
                  <a:lnTo>
                    <a:pt x="10" y="73"/>
                  </a:lnTo>
                  <a:lnTo>
                    <a:pt x="13" y="78"/>
                  </a:lnTo>
                  <a:lnTo>
                    <a:pt x="14" y="84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6"/>
                  </a:lnTo>
                  <a:lnTo>
                    <a:pt x="28" y="99"/>
                  </a:lnTo>
                  <a:lnTo>
                    <a:pt x="32" y="103"/>
                  </a:lnTo>
                  <a:lnTo>
                    <a:pt x="39" y="108"/>
                  </a:lnTo>
                  <a:lnTo>
                    <a:pt x="46" y="110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45" y="117"/>
                  </a:lnTo>
                  <a:lnTo>
                    <a:pt x="45" y="117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01"/>
            <p:cNvSpPr>
              <a:spLocks/>
            </p:cNvSpPr>
            <p:nvPr/>
          </p:nvSpPr>
          <p:spPr bwMode="auto">
            <a:xfrm>
              <a:off x="1767" y="2422"/>
              <a:ext cx="580" cy="132"/>
            </a:xfrm>
            <a:custGeom>
              <a:avLst/>
              <a:gdLst>
                <a:gd name="T0" fmla="*/ 564 w 580"/>
                <a:gd name="T1" fmla="*/ 27 h 132"/>
                <a:gd name="T2" fmla="*/ 487 w 580"/>
                <a:gd name="T3" fmla="*/ 18 h 132"/>
                <a:gd name="T4" fmla="*/ 376 w 580"/>
                <a:gd name="T5" fmla="*/ 10 h 132"/>
                <a:gd name="T6" fmla="*/ 250 w 580"/>
                <a:gd name="T7" fmla="*/ 2 h 132"/>
                <a:gd name="T8" fmla="*/ 142 w 580"/>
                <a:gd name="T9" fmla="*/ 2 h 132"/>
                <a:gd name="T10" fmla="*/ 71 w 580"/>
                <a:gd name="T11" fmla="*/ 10 h 132"/>
                <a:gd name="T12" fmla="*/ 28 w 580"/>
                <a:gd name="T13" fmla="*/ 35 h 132"/>
                <a:gd name="T14" fmla="*/ 3 w 580"/>
                <a:gd name="T15" fmla="*/ 67 h 132"/>
                <a:gd name="T16" fmla="*/ 3 w 580"/>
                <a:gd name="T17" fmla="*/ 102 h 132"/>
                <a:gd name="T18" fmla="*/ 28 w 580"/>
                <a:gd name="T19" fmla="*/ 127 h 132"/>
                <a:gd name="T20" fmla="*/ 79 w 580"/>
                <a:gd name="T21" fmla="*/ 132 h 132"/>
                <a:gd name="T22" fmla="*/ 128 w 580"/>
                <a:gd name="T23" fmla="*/ 120 h 132"/>
                <a:gd name="T24" fmla="*/ 147 w 580"/>
                <a:gd name="T25" fmla="*/ 102 h 132"/>
                <a:gd name="T26" fmla="*/ 147 w 580"/>
                <a:gd name="T27" fmla="*/ 80 h 132"/>
                <a:gd name="T28" fmla="*/ 132 w 580"/>
                <a:gd name="T29" fmla="*/ 60 h 132"/>
                <a:gd name="T30" fmla="*/ 110 w 580"/>
                <a:gd name="T31" fmla="*/ 49 h 132"/>
                <a:gd name="T32" fmla="*/ 88 w 580"/>
                <a:gd name="T33" fmla="*/ 50 h 132"/>
                <a:gd name="T34" fmla="*/ 71 w 580"/>
                <a:gd name="T35" fmla="*/ 56 h 132"/>
                <a:gd name="T36" fmla="*/ 60 w 580"/>
                <a:gd name="T37" fmla="*/ 66 h 132"/>
                <a:gd name="T38" fmla="*/ 54 w 580"/>
                <a:gd name="T39" fmla="*/ 81 h 132"/>
                <a:gd name="T40" fmla="*/ 62 w 580"/>
                <a:gd name="T41" fmla="*/ 80 h 132"/>
                <a:gd name="T42" fmla="*/ 76 w 580"/>
                <a:gd name="T43" fmla="*/ 61 h 132"/>
                <a:gd name="T44" fmla="*/ 93 w 580"/>
                <a:gd name="T45" fmla="*/ 54 h 132"/>
                <a:gd name="T46" fmla="*/ 110 w 580"/>
                <a:gd name="T47" fmla="*/ 60 h 132"/>
                <a:gd name="T48" fmla="*/ 126 w 580"/>
                <a:gd name="T49" fmla="*/ 67 h 132"/>
                <a:gd name="T50" fmla="*/ 138 w 580"/>
                <a:gd name="T51" fmla="*/ 75 h 132"/>
                <a:gd name="T52" fmla="*/ 142 w 580"/>
                <a:gd name="T53" fmla="*/ 91 h 132"/>
                <a:gd name="T54" fmla="*/ 135 w 580"/>
                <a:gd name="T55" fmla="*/ 102 h 132"/>
                <a:gd name="T56" fmla="*/ 122 w 580"/>
                <a:gd name="T57" fmla="*/ 113 h 132"/>
                <a:gd name="T58" fmla="*/ 100 w 580"/>
                <a:gd name="T59" fmla="*/ 121 h 132"/>
                <a:gd name="T60" fmla="*/ 75 w 580"/>
                <a:gd name="T61" fmla="*/ 127 h 132"/>
                <a:gd name="T62" fmla="*/ 47 w 580"/>
                <a:gd name="T63" fmla="*/ 124 h 132"/>
                <a:gd name="T64" fmla="*/ 25 w 580"/>
                <a:gd name="T65" fmla="*/ 116 h 132"/>
                <a:gd name="T66" fmla="*/ 8 w 580"/>
                <a:gd name="T67" fmla="*/ 100 h 132"/>
                <a:gd name="T68" fmla="*/ 5 w 580"/>
                <a:gd name="T69" fmla="*/ 80 h 132"/>
                <a:gd name="T70" fmla="*/ 18 w 580"/>
                <a:gd name="T71" fmla="*/ 56 h 132"/>
                <a:gd name="T72" fmla="*/ 40 w 580"/>
                <a:gd name="T73" fmla="*/ 35 h 132"/>
                <a:gd name="T74" fmla="*/ 69 w 580"/>
                <a:gd name="T75" fmla="*/ 20 h 132"/>
                <a:gd name="T76" fmla="*/ 104 w 580"/>
                <a:gd name="T77" fmla="*/ 14 h 132"/>
                <a:gd name="T78" fmla="*/ 133 w 580"/>
                <a:gd name="T79" fmla="*/ 10 h 132"/>
                <a:gd name="T80" fmla="*/ 160 w 580"/>
                <a:gd name="T81" fmla="*/ 9 h 132"/>
                <a:gd name="T82" fmla="*/ 186 w 580"/>
                <a:gd name="T83" fmla="*/ 9 h 132"/>
                <a:gd name="T84" fmla="*/ 221 w 580"/>
                <a:gd name="T85" fmla="*/ 9 h 132"/>
                <a:gd name="T86" fmla="*/ 267 w 580"/>
                <a:gd name="T87" fmla="*/ 11 h 132"/>
                <a:gd name="T88" fmla="*/ 326 w 580"/>
                <a:gd name="T89" fmla="*/ 17 h 132"/>
                <a:gd name="T90" fmla="*/ 385 w 580"/>
                <a:gd name="T91" fmla="*/ 20 h 132"/>
                <a:gd name="T92" fmla="*/ 443 w 580"/>
                <a:gd name="T93" fmla="*/ 25 h 132"/>
                <a:gd name="T94" fmla="*/ 490 w 580"/>
                <a:gd name="T95" fmla="*/ 27 h 132"/>
                <a:gd name="T96" fmla="*/ 525 w 580"/>
                <a:gd name="T97" fmla="*/ 29 h 132"/>
                <a:gd name="T98" fmla="*/ 541 w 580"/>
                <a:gd name="T99" fmla="*/ 32 h 132"/>
                <a:gd name="T100" fmla="*/ 554 w 580"/>
                <a:gd name="T101" fmla="*/ 32 h 132"/>
                <a:gd name="T102" fmla="*/ 569 w 580"/>
                <a:gd name="T103" fmla="*/ 34 h 132"/>
                <a:gd name="T104" fmla="*/ 578 w 580"/>
                <a:gd name="T105" fmla="*/ 3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0" h="132">
                  <a:moveTo>
                    <a:pt x="580" y="28"/>
                  </a:moveTo>
                  <a:lnTo>
                    <a:pt x="575" y="28"/>
                  </a:lnTo>
                  <a:lnTo>
                    <a:pt x="564" y="27"/>
                  </a:lnTo>
                  <a:lnTo>
                    <a:pt x="543" y="24"/>
                  </a:lnTo>
                  <a:lnTo>
                    <a:pt x="518" y="21"/>
                  </a:lnTo>
                  <a:lnTo>
                    <a:pt x="487" y="18"/>
                  </a:lnTo>
                  <a:lnTo>
                    <a:pt x="452" y="16"/>
                  </a:lnTo>
                  <a:lnTo>
                    <a:pt x="415" y="11"/>
                  </a:lnTo>
                  <a:lnTo>
                    <a:pt x="376" y="10"/>
                  </a:lnTo>
                  <a:lnTo>
                    <a:pt x="333" y="7"/>
                  </a:lnTo>
                  <a:lnTo>
                    <a:pt x="292" y="4"/>
                  </a:lnTo>
                  <a:lnTo>
                    <a:pt x="250" y="2"/>
                  </a:lnTo>
                  <a:lnTo>
                    <a:pt x="211" y="2"/>
                  </a:lnTo>
                  <a:lnTo>
                    <a:pt x="174" y="0"/>
                  </a:lnTo>
                  <a:lnTo>
                    <a:pt x="142" y="2"/>
                  </a:lnTo>
                  <a:lnTo>
                    <a:pt x="113" y="3"/>
                  </a:lnTo>
                  <a:lnTo>
                    <a:pt x="90" y="6"/>
                  </a:lnTo>
                  <a:lnTo>
                    <a:pt x="71" y="10"/>
                  </a:lnTo>
                  <a:lnTo>
                    <a:pt x="54" y="17"/>
                  </a:lnTo>
                  <a:lnTo>
                    <a:pt x="40" y="25"/>
                  </a:lnTo>
                  <a:lnTo>
                    <a:pt x="28" y="35"/>
                  </a:lnTo>
                  <a:lnTo>
                    <a:pt x="17" y="45"/>
                  </a:lnTo>
                  <a:lnTo>
                    <a:pt x="8" y="56"/>
                  </a:lnTo>
                  <a:lnTo>
                    <a:pt x="3" y="67"/>
                  </a:lnTo>
                  <a:lnTo>
                    <a:pt x="1" y="80"/>
                  </a:lnTo>
                  <a:lnTo>
                    <a:pt x="0" y="91"/>
                  </a:lnTo>
                  <a:lnTo>
                    <a:pt x="3" y="102"/>
                  </a:lnTo>
                  <a:lnTo>
                    <a:pt x="7" y="112"/>
                  </a:lnTo>
                  <a:lnTo>
                    <a:pt x="17" y="120"/>
                  </a:lnTo>
                  <a:lnTo>
                    <a:pt x="28" y="127"/>
                  </a:lnTo>
                  <a:lnTo>
                    <a:pt x="42" y="131"/>
                  </a:lnTo>
                  <a:lnTo>
                    <a:pt x="58" y="132"/>
                  </a:lnTo>
                  <a:lnTo>
                    <a:pt x="79" y="132"/>
                  </a:lnTo>
                  <a:lnTo>
                    <a:pt x="99" y="130"/>
                  </a:lnTo>
                  <a:lnTo>
                    <a:pt x="115" y="126"/>
                  </a:lnTo>
                  <a:lnTo>
                    <a:pt x="128" y="120"/>
                  </a:lnTo>
                  <a:lnTo>
                    <a:pt x="138" y="116"/>
                  </a:lnTo>
                  <a:lnTo>
                    <a:pt x="143" y="107"/>
                  </a:lnTo>
                  <a:lnTo>
                    <a:pt x="147" y="102"/>
                  </a:lnTo>
                  <a:lnTo>
                    <a:pt x="149" y="93"/>
                  </a:lnTo>
                  <a:lnTo>
                    <a:pt x="149" y="88"/>
                  </a:lnTo>
                  <a:lnTo>
                    <a:pt x="147" y="80"/>
                  </a:lnTo>
                  <a:lnTo>
                    <a:pt x="143" y="73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5" y="54"/>
                  </a:lnTo>
                  <a:lnTo>
                    <a:pt x="118" y="52"/>
                  </a:lnTo>
                  <a:lnTo>
                    <a:pt x="110" y="49"/>
                  </a:lnTo>
                  <a:lnTo>
                    <a:pt x="103" y="49"/>
                  </a:lnTo>
                  <a:lnTo>
                    <a:pt x="94" y="49"/>
                  </a:lnTo>
                  <a:lnTo>
                    <a:pt x="88" y="50"/>
                  </a:lnTo>
                  <a:lnTo>
                    <a:pt x="81" y="52"/>
                  </a:lnTo>
                  <a:lnTo>
                    <a:pt x="76" y="53"/>
                  </a:lnTo>
                  <a:lnTo>
                    <a:pt x="71" y="56"/>
                  </a:lnTo>
                  <a:lnTo>
                    <a:pt x="67" y="59"/>
                  </a:lnTo>
                  <a:lnTo>
                    <a:pt x="62" y="61"/>
                  </a:lnTo>
                  <a:lnTo>
                    <a:pt x="60" y="66"/>
                  </a:lnTo>
                  <a:lnTo>
                    <a:pt x="55" y="71"/>
                  </a:lnTo>
                  <a:lnTo>
                    <a:pt x="54" y="77"/>
                  </a:lnTo>
                  <a:lnTo>
                    <a:pt x="54" y="81"/>
                  </a:lnTo>
                  <a:lnTo>
                    <a:pt x="55" y="85"/>
                  </a:lnTo>
                  <a:lnTo>
                    <a:pt x="58" y="84"/>
                  </a:lnTo>
                  <a:lnTo>
                    <a:pt x="62" y="80"/>
                  </a:lnTo>
                  <a:lnTo>
                    <a:pt x="65" y="74"/>
                  </a:lnTo>
                  <a:lnTo>
                    <a:pt x="71" y="68"/>
                  </a:lnTo>
                  <a:lnTo>
                    <a:pt x="76" y="61"/>
                  </a:lnTo>
                  <a:lnTo>
                    <a:pt x="83" y="57"/>
                  </a:lnTo>
                  <a:lnTo>
                    <a:pt x="89" y="54"/>
                  </a:lnTo>
                  <a:lnTo>
                    <a:pt x="93" y="54"/>
                  </a:lnTo>
                  <a:lnTo>
                    <a:pt x="99" y="56"/>
                  </a:lnTo>
                  <a:lnTo>
                    <a:pt x="106" y="57"/>
                  </a:lnTo>
                  <a:lnTo>
                    <a:pt x="110" y="60"/>
                  </a:lnTo>
                  <a:lnTo>
                    <a:pt x="117" y="63"/>
                  </a:lnTo>
                  <a:lnTo>
                    <a:pt x="121" y="64"/>
                  </a:lnTo>
                  <a:lnTo>
                    <a:pt x="126" y="67"/>
                  </a:lnTo>
                  <a:lnTo>
                    <a:pt x="131" y="68"/>
                  </a:lnTo>
                  <a:lnTo>
                    <a:pt x="133" y="71"/>
                  </a:lnTo>
                  <a:lnTo>
                    <a:pt x="138" y="75"/>
                  </a:lnTo>
                  <a:lnTo>
                    <a:pt x="140" y="78"/>
                  </a:lnTo>
                  <a:lnTo>
                    <a:pt x="142" y="84"/>
                  </a:lnTo>
                  <a:lnTo>
                    <a:pt x="142" y="91"/>
                  </a:lnTo>
                  <a:lnTo>
                    <a:pt x="140" y="93"/>
                  </a:lnTo>
                  <a:lnTo>
                    <a:pt x="139" y="96"/>
                  </a:lnTo>
                  <a:lnTo>
                    <a:pt x="135" y="102"/>
                  </a:lnTo>
                  <a:lnTo>
                    <a:pt x="132" y="106"/>
                  </a:lnTo>
                  <a:lnTo>
                    <a:pt x="128" y="109"/>
                  </a:lnTo>
                  <a:lnTo>
                    <a:pt x="122" y="113"/>
                  </a:lnTo>
                  <a:lnTo>
                    <a:pt x="115" y="116"/>
                  </a:lnTo>
                  <a:lnTo>
                    <a:pt x="108" y="119"/>
                  </a:lnTo>
                  <a:lnTo>
                    <a:pt x="100" y="121"/>
                  </a:lnTo>
                  <a:lnTo>
                    <a:pt x="92" y="124"/>
                  </a:lnTo>
                  <a:lnTo>
                    <a:pt x="83" y="126"/>
                  </a:lnTo>
                  <a:lnTo>
                    <a:pt x="75" y="127"/>
                  </a:lnTo>
                  <a:lnTo>
                    <a:pt x="65" y="126"/>
                  </a:lnTo>
                  <a:lnTo>
                    <a:pt x="57" y="126"/>
                  </a:lnTo>
                  <a:lnTo>
                    <a:pt x="47" y="124"/>
                  </a:lnTo>
                  <a:lnTo>
                    <a:pt x="40" y="123"/>
                  </a:lnTo>
                  <a:lnTo>
                    <a:pt x="32" y="120"/>
                  </a:lnTo>
                  <a:lnTo>
                    <a:pt x="25" y="116"/>
                  </a:lnTo>
                  <a:lnTo>
                    <a:pt x="18" y="112"/>
                  </a:lnTo>
                  <a:lnTo>
                    <a:pt x="12" y="107"/>
                  </a:lnTo>
                  <a:lnTo>
                    <a:pt x="8" y="100"/>
                  </a:lnTo>
                  <a:lnTo>
                    <a:pt x="5" y="93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8" y="71"/>
                  </a:lnTo>
                  <a:lnTo>
                    <a:pt x="12" y="64"/>
                  </a:lnTo>
                  <a:lnTo>
                    <a:pt x="18" y="56"/>
                  </a:lnTo>
                  <a:lnTo>
                    <a:pt x="25" y="49"/>
                  </a:lnTo>
                  <a:lnTo>
                    <a:pt x="32" y="42"/>
                  </a:lnTo>
                  <a:lnTo>
                    <a:pt x="40" y="35"/>
                  </a:lnTo>
                  <a:lnTo>
                    <a:pt x="50" y="29"/>
                  </a:lnTo>
                  <a:lnTo>
                    <a:pt x="60" y="25"/>
                  </a:lnTo>
                  <a:lnTo>
                    <a:pt x="69" y="20"/>
                  </a:lnTo>
                  <a:lnTo>
                    <a:pt x="81" y="17"/>
                  </a:lnTo>
                  <a:lnTo>
                    <a:pt x="93" y="14"/>
                  </a:lnTo>
                  <a:lnTo>
                    <a:pt x="104" y="14"/>
                  </a:lnTo>
                  <a:lnTo>
                    <a:pt x="115" y="11"/>
                  </a:lnTo>
                  <a:lnTo>
                    <a:pt x="125" y="11"/>
                  </a:lnTo>
                  <a:lnTo>
                    <a:pt x="133" y="10"/>
                  </a:lnTo>
                  <a:lnTo>
                    <a:pt x="143" y="10"/>
                  </a:lnTo>
                  <a:lnTo>
                    <a:pt x="152" y="10"/>
                  </a:lnTo>
                  <a:lnTo>
                    <a:pt x="160" y="9"/>
                  </a:lnTo>
                  <a:lnTo>
                    <a:pt x="168" y="9"/>
                  </a:lnTo>
                  <a:lnTo>
                    <a:pt x="178" y="9"/>
                  </a:lnTo>
                  <a:lnTo>
                    <a:pt x="186" y="9"/>
                  </a:lnTo>
                  <a:lnTo>
                    <a:pt x="196" y="9"/>
                  </a:lnTo>
                  <a:lnTo>
                    <a:pt x="207" y="9"/>
                  </a:lnTo>
                  <a:lnTo>
                    <a:pt x="221" y="9"/>
                  </a:lnTo>
                  <a:lnTo>
                    <a:pt x="234" y="9"/>
                  </a:lnTo>
                  <a:lnTo>
                    <a:pt x="250" y="10"/>
                  </a:lnTo>
                  <a:lnTo>
                    <a:pt x="267" y="11"/>
                  </a:lnTo>
                  <a:lnTo>
                    <a:pt x="285" y="14"/>
                  </a:lnTo>
                  <a:lnTo>
                    <a:pt x="306" y="14"/>
                  </a:lnTo>
                  <a:lnTo>
                    <a:pt x="326" y="17"/>
                  </a:lnTo>
                  <a:lnTo>
                    <a:pt x="345" y="17"/>
                  </a:lnTo>
                  <a:lnTo>
                    <a:pt x="366" y="20"/>
                  </a:lnTo>
                  <a:lnTo>
                    <a:pt x="385" y="20"/>
                  </a:lnTo>
                  <a:lnTo>
                    <a:pt x="405" y="21"/>
                  </a:lnTo>
                  <a:lnTo>
                    <a:pt x="424" y="22"/>
                  </a:lnTo>
                  <a:lnTo>
                    <a:pt x="443" y="25"/>
                  </a:lnTo>
                  <a:lnTo>
                    <a:pt x="459" y="25"/>
                  </a:lnTo>
                  <a:lnTo>
                    <a:pt x="476" y="27"/>
                  </a:lnTo>
                  <a:lnTo>
                    <a:pt x="490" y="27"/>
                  </a:lnTo>
                  <a:lnTo>
                    <a:pt x="504" y="28"/>
                  </a:lnTo>
                  <a:lnTo>
                    <a:pt x="515" y="29"/>
                  </a:lnTo>
                  <a:lnTo>
                    <a:pt x="525" y="29"/>
                  </a:lnTo>
                  <a:lnTo>
                    <a:pt x="532" y="31"/>
                  </a:lnTo>
                  <a:lnTo>
                    <a:pt x="539" y="32"/>
                  </a:lnTo>
                  <a:lnTo>
                    <a:pt x="541" y="32"/>
                  </a:lnTo>
                  <a:lnTo>
                    <a:pt x="546" y="32"/>
                  </a:lnTo>
                  <a:lnTo>
                    <a:pt x="550" y="32"/>
                  </a:lnTo>
                  <a:lnTo>
                    <a:pt x="554" y="32"/>
                  </a:lnTo>
                  <a:lnTo>
                    <a:pt x="561" y="34"/>
                  </a:lnTo>
                  <a:lnTo>
                    <a:pt x="566" y="34"/>
                  </a:lnTo>
                  <a:lnTo>
                    <a:pt x="569" y="34"/>
                  </a:lnTo>
                  <a:lnTo>
                    <a:pt x="573" y="35"/>
                  </a:lnTo>
                  <a:lnTo>
                    <a:pt x="576" y="35"/>
                  </a:lnTo>
                  <a:lnTo>
                    <a:pt x="578" y="35"/>
                  </a:lnTo>
                  <a:lnTo>
                    <a:pt x="580" y="28"/>
                  </a:lnTo>
                  <a:lnTo>
                    <a:pt x="580" y="28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02"/>
            <p:cNvSpPr>
              <a:spLocks/>
            </p:cNvSpPr>
            <p:nvPr/>
          </p:nvSpPr>
          <p:spPr bwMode="auto">
            <a:xfrm>
              <a:off x="1680" y="2404"/>
              <a:ext cx="172" cy="95"/>
            </a:xfrm>
            <a:custGeom>
              <a:avLst/>
              <a:gdLst>
                <a:gd name="T0" fmla="*/ 170 w 172"/>
                <a:gd name="T1" fmla="*/ 7 h 95"/>
                <a:gd name="T2" fmla="*/ 163 w 172"/>
                <a:gd name="T3" fmla="*/ 4 h 95"/>
                <a:gd name="T4" fmla="*/ 149 w 172"/>
                <a:gd name="T5" fmla="*/ 3 h 95"/>
                <a:gd name="T6" fmla="*/ 131 w 172"/>
                <a:gd name="T7" fmla="*/ 1 h 95"/>
                <a:gd name="T8" fmla="*/ 109 w 172"/>
                <a:gd name="T9" fmla="*/ 0 h 95"/>
                <a:gd name="T10" fmla="*/ 85 w 172"/>
                <a:gd name="T11" fmla="*/ 3 h 95"/>
                <a:gd name="T12" fmla="*/ 62 w 172"/>
                <a:gd name="T13" fmla="*/ 10 h 95"/>
                <a:gd name="T14" fmla="*/ 38 w 172"/>
                <a:gd name="T15" fmla="*/ 22 h 95"/>
                <a:gd name="T16" fmla="*/ 16 w 172"/>
                <a:gd name="T17" fmla="*/ 40 h 95"/>
                <a:gd name="T18" fmla="*/ 5 w 172"/>
                <a:gd name="T19" fmla="*/ 57 h 95"/>
                <a:gd name="T20" fmla="*/ 0 w 172"/>
                <a:gd name="T21" fmla="*/ 71 h 95"/>
                <a:gd name="T22" fmla="*/ 5 w 172"/>
                <a:gd name="T23" fmla="*/ 81 h 95"/>
                <a:gd name="T24" fmla="*/ 13 w 172"/>
                <a:gd name="T25" fmla="*/ 89 h 95"/>
                <a:gd name="T26" fmla="*/ 24 w 172"/>
                <a:gd name="T27" fmla="*/ 93 h 95"/>
                <a:gd name="T28" fmla="*/ 38 w 172"/>
                <a:gd name="T29" fmla="*/ 93 h 95"/>
                <a:gd name="T30" fmla="*/ 52 w 172"/>
                <a:gd name="T31" fmla="*/ 91 h 95"/>
                <a:gd name="T32" fmla="*/ 63 w 172"/>
                <a:gd name="T33" fmla="*/ 85 h 95"/>
                <a:gd name="T34" fmla="*/ 70 w 172"/>
                <a:gd name="T35" fmla="*/ 77 h 95"/>
                <a:gd name="T36" fmla="*/ 76 w 172"/>
                <a:gd name="T37" fmla="*/ 68 h 95"/>
                <a:gd name="T38" fmla="*/ 71 w 172"/>
                <a:gd name="T39" fmla="*/ 57 h 95"/>
                <a:gd name="T40" fmla="*/ 60 w 172"/>
                <a:gd name="T41" fmla="*/ 50 h 95"/>
                <a:gd name="T42" fmla="*/ 48 w 172"/>
                <a:gd name="T43" fmla="*/ 47 h 95"/>
                <a:gd name="T44" fmla="*/ 38 w 172"/>
                <a:gd name="T45" fmla="*/ 50 h 95"/>
                <a:gd name="T46" fmla="*/ 31 w 172"/>
                <a:gd name="T47" fmla="*/ 57 h 95"/>
                <a:gd name="T48" fmla="*/ 38 w 172"/>
                <a:gd name="T49" fmla="*/ 56 h 95"/>
                <a:gd name="T50" fmla="*/ 49 w 172"/>
                <a:gd name="T51" fmla="*/ 50 h 95"/>
                <a:gd name="T52" fmla="*/ 58 w 172"/>
                <a:gd name="T53" fmla="*/ 52 h 95"/>
                <a:gd name="T54" fmla="*/ 65 w 172"/>
                <a:gd name="T55" fmla="*/ 60 h 95"/>
                <a:gd name="T56" fmla="*/ 65 w 172"/>
                <a:gd name="T57" fmla="*/ 72 h 95"/>
                <a:gd name="T58" fmla="*/ 58 w 172"/>
                <a:gd name="T59" fmla="*/ 84 h 95"/>
                <a:gd name="T60" fmla="*/ 46 w 172"/>
                <a:gd name="T61" fmla="*/ 88 h 95"/>
                <a:gd name="T62" fmla="*/ 37 w 172"/>
                <a:gd name="T63" fmla="*/ 89 h 95"/>
                <a:gd name="T64" fmla="*/ 26 w 172"/>
                <a:gd name="T65" fmla="*/ 88 h 95"/>
                <a:gd name="T66" fmla="*/ 17 w 172"/>
                <a:gd name="T67" fmla="*/ 84 h 95"/>
                <a:gd name="T68" fmla="*/ 10 w 172"/>
                <a:gd name="T69" fmla="*/ 75 h 95"/>
                <a:gd name="T70" fmla="*/ 10 w 172"/>
                <a:gd name="T71" fmla="*/ 63 h 95"/>
                <a:gd name="T72" fmla="*/ 13 w 172"/>
                <a:gd name="T73" fmla="*/ 54 h 95"/>
                <a:gd name="T74" fmla="*/ 17 w 172"/>
                <a:gd name="T75" fmla="*/ 46 h 95"/>
                <a:gd name="T76" fmla="*/ 26 w 172"/>
                <a:gd name="T77" fmla="*/ 38 h 95"/>
                <a:gd name="T78" fmla="*/ 35 w 172"/>
                <a:gd name="T79" fmla="*/ 31 h 95"/>
                <a:gd name="T80" fmla="*/ 46 w 172"/>
                <a:gd name="T81" fmla="*/ 24 h 95"/>
                <a:gd name="T82" fmla="*/ 58 w 172"/>
                <a:gd name="T83" fmla="*/ 18 h 95"/>
                <a:gd name="T84" fmla="*/ 70 w 172"/>
                <a:gd name="T85" fmla="*/ 14 h 95"/>
                <a:gd name="T86" fmla="*/ 83 w 172"/>
                <a:gd name="T87" fmla="*/ 10 h 95"/>
                <a:gd name="T88" fmla="*/ 94 w 172"/>
                <a:gd name="T89" fmla="*/ 6 h 95"/>
                <a:gd name="T90" fmla="*/ 106 w 172"/>
                <a:gd name="T91" fmla="*/ 4 h 95"/>
                <a:gd name="T92" fmla="*/ 117 w 172"/>
                <a:gd name="T93" fmla="*/ 4 h 95"/>
                <a:gd name="T94" fmla="*/ 127 w 172"/>
                <a:gd name="T95" fmla="*/ 4 h 95"/>
                <a:gd name="T96" fmla="*/ 137 w 172"/>
                <a:gd name="T97" fmla="*/ 4 h 95"/>
                <a:gd name="T98" fmla="*/ 145 w 172"/>
                <a:gd name="T99" fmla="*/ 6 h 95"/>
                <a:gd name="T100" fmla="*/ 154 w 172"/>
                <a:gd name="T101" fmla="*/ 8 h 95"/>
                <a:gd name="T102" fmla="*/ 163 w 172"/>
                <a:gd name="T103" fmla="*/ 11 h 95"/>
                <a:gd name="T104" fmla="*/ 170 w 172"/>
                <a:gd name="T105" fmla="*/ 14 h 95"/>
                <a:gd name="T106" fmla="*/ 172 w 172"/>
                <a:gd name="T10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2" h="95">
                  <a:moveTo>
                    <a:pt x="172" y="8"/>
                  </a:moveTo>
                  <a:lnTo>
                    <a:pt x="170" y="7"/>
                  </a:lnTo>
                  <a:lnTo>
                    <a:pt x="168" y="6"/>
                  </a:lnTo>
                  <a:lnTo>
                    <a:pt x="163" y="4"/>
                  </a:lnTo>
                  <a:lnTo>
                    <a:pt x="156" y="4"/>
                  </a:lnTo>
                  <a:lnTo>
                    <a:pt x="149" y="3"/>
                  </a:lnTo>
                  <a:lnTo>
                    <a:pt x="141" y="1"/>
                  </a:lnTo>
                  <a:lnTo>
                    <a:pt x="131" y="1"/>
                  </a:lnTo>
                  <a:lnTo>
                    <a:pt x="122" y="1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5" y="3"/>
                  </a:lnTo>
                  <a:lnTo>
                    <a:pt x="74" y="6"/>
                  </a:lnTo>
                  <a:lnTo>
                    <a:pt x="62" y="10"/>
                  </a:lnTo>
                  <a:lnTo>
                    <a:pt x="51" y="15"/>
                  </a:lnTo>
                  <a:lnTo>
                    <a:pt x="38" y="22"/>
                  </a:lnTo>
                  <a:lnTo>
                    <a:pt x="27" y="32"/>
                  </a:lnTo>
                  <a:lnTo>
                    <a:pt x="16" y="40"/>
                  </a:lnTo>
                  <a:lnTo>
                    <a:pt x="9" y="49"/>
                  </a:lnTo>
                  <a:lnTo>
                    <a:pt x="5" y="57"/>
                  </a:lnTo>
                  <a:lnTo>
                    <a:pt x="2" y="64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5" y="81"/>
                  </a:lnTo>
                  <a:lnTo>
                    <a:pt x="9" y="86"/>
                  </a:lnTo>
                  <a:lnTo>
                    <a:pt x="13" y="89"/>
                  </a:lnTo>
                  <a:lnTo>
                    <a:pt x="19" y="92"/>
                  </a:lnTo>
                  <a:lnTo>
                    <a:pt x="24" y="93"/>
                  </a:lnTo>
                  <a:lnTo>
                    <a:pt x="31" y="95"/>
                  </a:lnTo>
                  <a:lnTo>
                    <a:pt x="38" y="93"/>
                  </a:lnTo>
                  <a:lnTo>
                    <a:pt x="45" y="93"/>
                  </a:lnTo>
                  <a:lnTo>
                    <a:pt x="52" y="91"/>
                  </a:lnTo>
                  <a:lnTo>
                    <a:pt x="59" y="89"/>
                  </a:lnTo>
                  <a:lnTo>
                    <a:pt x="63" y="85"/>
                  </a:lnTo>
                  <a:lnTo>
                    <a:pt x="69" y="82"/>
                  </a:lnTo>
                  <a:lnTo>
                    <a:pt x="70" y="77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6" y="63"/>
                  </a:lnTo>
                  <a:lnTo>
                    <a:pt x="71" y="57"/>
                  </a:lnTo>
                  <a:lnTo>
                    <a:pt x="67" y="53"/>
                  </a:lnTo>
                  <a:lnTo>
                    <a:pt x="60" y="50"/>
                  </a:lnTo>
                  <a:lnTo>
                    <a:pt x="55" y="49"/>
                  </a:lnTo>
                  <a:lnTo>
                    <a:pt x="48" y="47"/>
                  </a:lnTo>
                  <a:lnTo>
                    <a:pt x="44" y="49"/>
                  </a:lnTo>
                  <a:lnTo>
                    <a:pt x="38" y="50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33" y="60"/>
                  </a:lnTo>
                  <a:lnTo>
                    <a:pt x="38" y="56"/>
                  </a:lnTo>
                  <a:lnTo>
                    <a:pt x="45" y="52"/>
                  </a:lnTo>
                  <a:lnTo>
                    <a:pt x="49" y="50"/>
                  </a:lnTo>
                  <a:lnTo>
                    <a:pt x="53" y="50"/>
                  </a:lnTo>
                  <a:lnTo>
                    <a:pt x="58" y="52"/>
                  </a:lnTo>
                  <a:lnTo>
                    <a:pt x="63" y="56"/>
                  </a:lnTo>
                  <a:lnTo>
                    <a:pt x="65" y="60"/>
                  </a:lnTo>
                  <a:lnTo>
                    <a:pt x="66" y="67"/>
                  </a:lnTo>
                  <a:lnTo>
                    <a:pt x="65" y="72"/>
                  </a:lnTo>
                  <a:lnTo>
                    <a:pt x="63" y="78"/>
                  </a:lnTo>
                  <a:lnTo>
                    <a:pt x="58" y="84"/>
                  </a:lnTo>
                  <a:lnTo>
                    <a:pt x="51" y="88"/>
                  </a:lnTo>
                  <a:lnTo>
                    <a:pt x="46" y="88"/>
                  </a:lnTo>
                  <a:lnTo>
                    <a:pt x="42" y="89"/>
                  </a:lnTo>
                  <a:lnTo>
                    <a:pt x="37" y="89"/>
                  </a:lnTo>
                  <a:lnTo>
                    <a:pt x="31" y="91"/>
                  </a:lnTo>
                  <a:lnTo>
                    <a:pt x="26" y="88"/>
                  </a:lnTo>
                  <a:lnTo>
                    <a:pt x="21" y="86"/>
                  </a:lnTo>
                  <a:lnTo>
                    <a:pt x="17" y="84"/>
                  </a:lnTo>
                  <a:lnTo>
                    <a:pt x="14" y="82"/>
                  </a:lnTo>
                  <a:lnTo>
                    <a:pt x="10" y="75"/>
                  </a:lnTo>
                  <a:lnTo>
                    <a:pt x="10" y="68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3" y="54"/>
                  </a:lnTo>
                  <a:lnTo>
                    <a:pt x="16" y="50"/>
                  </a:lnTo>
                  <a:lnTo>
                    <a:pt x="17" y="46"/>
                  </a:lnTo>
                  <a:lnTo>
                    <a:pt x="21" y="43"/>
                  </a:lnTo>
                  <a:lnTo>
                    <a:pt x="26" y="38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41" y="28"/>
                  </a:lnTo>
                  <a:lnTo>
                    <a:pt x="46" y="24"/>
                  </a:lnTo>
                  <a:lnTo>
                    <a:pt x="52" y="21"/>
                  </a:lnTo>
                  <a:lnTo>
                    <a:pt x="58" y="18"/>
                  </a:lnTo>
                  <a:lnTo>
                    <a:pt x="65" y="15"/>
                  </a:lnTo>
                  <a:lnTo>
                    <a:pt x="70" y="14"/>
                  </a:lnTo>
                  <a:lnTo>
                    <a:pt x="77" y="11"/>
                  </a:lnTo>
                  <a:lnTo>
                    <a:pt x="83" y="10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7" y="4"/>
                  </a:lnTo>
                  <a:lnTo>
                    <a:pt x="123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7" y="4"/>
                  </a:lnTo>
                  <a:lnTo>
                    <a:pt x="141" y="6"/>
                  </a:lnTo>
                  <a:lnTo>
                    <a:pt x="145" y="6"/>
                  </a:lnTo>
                  <a:lnTo>
                    <a:pt x="149" y="7"/>
                  </a:lnTo>
                  <a:lnTo>
                    <a:pt x="154" y="8"/>
                  </a:lnTo>
                  <a:lnTo>
                    <a:pt x="158" y="10"/>
                  </a:lnTo>
                  <a:lnTo>
                    <a:pt x="163" y="11"/>
                  </a:lnTo>
                  <a:lnTo>
                    <a:pt x="168" y="13"/>
                  </a:lnTo>
                  <a:lnTo>
                    <a:pt x="170" y="14"/>
                  </a:lnTo>
                  <a:lnTo>
                    <a:pt x="172" y="15"/>
                  </a:lnTo>
                  <a:lnTo>
                    <a:pt x="172" y="8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03"/>
            <p:cNvSpPr>
              <a:spLocks/>
            </p:cNvSpPr>
            <p:nvPr/>
          </p:nvSpPr>
          <p:spPr bwMode="auto">
            <a:xfrm>
              <a:off x="2030" y="1010"/>
              <a:ext cx="966" cy="944"/>
            </a:xfrm>
            <a:custGeom>
              <a:avLst/>
              <a:gdLst>
                <a:gd name="T0" fmla="*/ 550 w 966"/>
                <a:gd name="T1" fmla="*/ 921 h 944"/>
                <a:gd name="T2" fmla="*/ 526 w 966"/>
                <a:gd name="T3" fmla="*/ 815 h 944"/>
                <a:gd name="T4" fmla="*/ 484 w 966"/>
                <a:gd name="T5" fmla="*/ 656 h 944"/>
                <a:gd name="T6" fmla="*/ 423 w 966"/>
                <a:gd name="T7" fmla="*/ 475 h 944"/>
                <a:gd name="T8" fmla="*/ 347 w 966"/>
                <a:gd name="T9" fmla="*/ 308 h 944"/>
                <a:gd name="T10" fmla="*/ 253 w 966"/>
                <a:gd name="T11" fmla="*/ 185 h 944"/>
                <a:gd name="T12" fmla="*/ 166 w 966"/>
                <a:gd name="T13" fmla="*/ 110 h 944"/>
                <a:gd name="T14" fmla="*/ 93 w 966"/>
                <a:gd name="T15" fmla="*/ 68 h 944"/>
                <a:gd name="T16" fmla="*/ 38 w 966"/>
                <a:gd name="T17" fmla="*/ 50 h 944"/>
                <a:gd name="T18" fmla="*/ 6 w 966"/>
                <a:gd name="T19" fmla="*/ 43 h 944"/>
                <a:gd name="T20" fmla="*/ 1 w 966"/>
                <a:gd name="T21" fmla="*/ 36 h 944"/>
                <a:gd name="T22" fmla="*/ 42 w 966"/>
                <a:gd name="T23" fmla="*/ 20 h 944"/>
                <a:gd name="T24" fmla="*/ 138 w 966"/>
                <a:gd name="T25" fmla="*/ 4 h 944"/>
                <a:gd name="T26" fmla="*/ 271 w 966"/>
                <a:gd name="T27" fmla="*/ 2 h 944"/>
                <a:gd name="T28" fmla="*/ 432 w 966"/>
                <a:gd name="T29" fmla="*/ 24 h 944"/>
                <a:gd name="T30" fmla="*/ 603 w 966"/>
                <a:gd name="T31" fmla="*/ 82 h 944"/>
                <a:gd name="T32" fmla="*/ 763 w 966"/>
                <a:gd name="T33" fmla="*/ 177 h 944"/>
                <a:gd name="T34" fmla="*/ 870 w 966"/>
                <a:gd name="T35" fmla="*/ 261 h 944"/>
                <a:gd name="T36" fmla="*/ 934 w 966"/>
                <a:gd name="T37" fmla="*/ 337 h 944"/>
                <a:gd name="T38" fmla="*/ 962 w 966"/>
                <a:gd name="T39" fmla="*/ 408 h 944"/>
                <a:gd name="T40" fmla="*/ 966 w 966"/>
                <a:gd name="T41" fmla="*/ 481 h 944"/>
                <a:gd name="T42" fmla="*/ 955 w 966"/>
                <a:gd name="T43" fmla="*/ 556 h 944"/>
                <a:gd name="T44" fmla="*/ 942 w 966"/>
                <a:gd name="T45" fmla="*/ 610 h 944"/>
                <a:gd name="T46" fmla="*/ 931 w 966"/>
                <a:gd name="T47" fmla="*/ 639 h 944"/>
                <a:gd name="T48" fmla="*/ 923 w 966"/>
                <a:gd name="T49" fmla="*/ 652 h 944"/>
                <a:gd name="T50" fmla="*/ 915 w 966"/>
                <a:gd name="T51" fmla="*/ 655 h 944"/>
                <a:gd name="T52" fmla="*/ 908 w 966"/>
                <a:gd name="T53" fmla="*/ 646 h 944"/>
                <a:gd name="T54" fmla="*/ 919 w 966"/>
                <a:gd name="T55" fmla="*/ 630 h 944"/>
                <a:gd name="T56" fmla="*/ 934 w 966"/>
                <a:gd name="T57" fmla="*/ 599 h 944"/>
                <a:gd name="T58" fmla="*/ 948 w 966"/>
                <a:gd name="T59" fmla="*/ 550 h 944"/>
                <a:gd name="T60" fmla="*/ 954 w 966"/>
                <a:gd name="T61" fmla="*/ 482 h 944"/>
                <a:gd name="T62" fmla="*/ 944 w 966"/>
                <a:gd name="T63" fmla="*/ 394 h 944"/>
                <a:gd name="T64" fmla="*/ 895 w 966"/>
                <a:gd name="T65" fmla="*/ 304 h 944"/>
                <a:gd name="T66" fmla="*/ 810 w 966"/>
                <a:gd name="T67" fmla="*/ 219 h 944"/>
                <a:gd name="T68" fmla="*/ 700 w 966"/>
                <a:gd name="T69" fmla="*/ 145 h 944"/>
                <a:gd name="T70" fmla="*/ 579 w 966"/>
                <a:gd name="T71" fmla="*/ 84 h 944"/>
                <a:gd name="T72" fmla="*/ 459 w 966"/>
                <a:gd name="T73" fmla="*/ 42 h 944"/>
                <a:gd name="T74" fmla="*/ 344 w 966"/>
                <a:gd name="T75" fmla="*/ 17 h 944"/>
                <a:gd name="T76" fmla="*/ 238 w 966"/>
                <a:gd name="T77" fmla="*/ 9 h 944"/>
                <a:gd name="T78" fmla="*/ 146 w 966"/>
                <a:gd name="T79" fmla="*/ 14 h 944"/>
                <a:gd name="T80" fmla="*/ 82 w 966"/>
                <a:gd name="T81" fmla="*/ 24 h 944"/>
                <a:gd name="T82" fmla="*/ 50 w 966"/>
                <a:gd name="T83" fmla="*/ 36 h 944"/>
                <a:gd name="T84" fmla="*/ 54 w 966"/>
                <a:gd name="T85" fmla="*/ 45 h 944"/>
                <a:gd name="T86" fmla="*/ 83 w 966"/>
                <a:gd name="T87" fmla="*/ 57 h 944"/>
                <a:gd name="T88" fmla="*/ 135 w 966"/>
                <a:gd name="T89" fmla="*/ 82 h 944"/>
                <a:gd name="T90" fmla="*/ 198 w 966"/>
                <a:gd name="T91" fmla="*/ 124 h 944"/>
                <a:gd name="T92" fmla="*/ 271 w 966"/>
                <a:gd name="T93" fmla="*/ 195 h 944"/>
                <a:gd name="T94" fmla="*/ 349 w 966"/>
                <a:gd name="T95" fmla="*/ 300 h 944"/>
                <a:gd name="T96" fmla="*/ 418 w 966"/>
                <a:gd name="T97" fmla="*/ 432 h 944"/>
                <a:gd name="T98" fmla="*/ 469 w 966"/>
                <a:gd name="T99" fmla="*/ 568 h 944"/>
                <a:gd name="T100" fmla="*/ 509 w 966"/>
                <a:gd name="T101" fmla="*/ 698 h 944"/>
                <a:gd name="T102" fmla="*/ 533 w 966"/>
                <a:gd name="T103" fmla="*/ 797 h 944"/>
                <a:gd name="T104" fmla="*/ 546 w 966"/>
                <a:gd name="T105" fmla="*/ 852 h 944"/>
                <a:gd name="T106" fmla="*/ 550 w 966"/>
                <a:gd name="T107" fmla="*/ 877 h 944"/>
                <a:gd name="T108" fmla="*/ 553 w 966"/>
                <a:gd name="T109" fmla="*/ 900 h 944"/>
                <a:gd name="T110" fmla="*/ 554 w 966"/>
                <a:gd name="T111" fmla="*/ 921 h 944"/>
                <a:gd name="T112" fmla="*/ 554 w 966"/>
                <a:gd name="T113" fmla="*/ 936 h 944"/>
                <a:gd name="T114" fmla="*/ 555 w 966"/>
                <a:gd name="T115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6" h="944">
                  <a:moveTo>
                    <a:pt x="555" y="944"/>
                  </a:moveTo>
                  <a:lnTo>
                    <a:pt x="554" y="937"/>
                  </a:lnTo>
                  <a:lnTo>
                    <a:pt x="550" y="921"/>
                  </a:lnTo>
                  <a:lnTo>
                    <a:pt x="544" y="893"/>
                  </a:lnTo>
                  <a:lnTo>
                    <a:pt x="537" y="858"/>
                  </a:lnTo>
                  <a:lnTo>
                    <a:pt x="526" y="815"/>
                  </a:lnTo>
                  <a:lnTo>
                    <a:pt x="515" y="767"/>
                  </a:lnTo>
                  <a:lnTo>
                    <a:pt x="500" y="713"/>
                  </a:lnTo>
                  <a:lnTo>
                    <a:pt x="484" y="656"/>
                  </a:lnTo>
                  <a:lnTo>
                    <a:pt x="466" y="596"/>
                  </a:lnTo>
                  <a:lnTo>
                    <a:pt x="445" y="536"/>
                  </a:lnTo>
                  <a:lnTo>
                    <a:pt x="423" y="475"/>
                  </a:lnTo>
                  <a:lnTo>
                    <a:pt x="399" y="417"/>
                  </a:lnTo>
                  <a:lnTo>
                    <a:pt x="373" y="360"/>
                  </a:lnTo>
                  <a:lnTo>
                    <a:pt x="347" y="308"/>
                  </a:lnTo>
                  <a:lnTo>
                    <a:pt x="317" y="261"/>
                  </a:lnTo>
                  <a:lnTo>
                    <a:pt x="287" y="222"/>
                  </a:lnTo>
                  <a:lnTo>
                    <a:pt x="253" y="185"/>
                  </a:lnTo>
                  <a:lnTo>
                    <a:pt x="223" y="156"/>
                  </a:lnTo>
                  <a:lnTo>
                    <a:pt x="193" y="131"/>
                  </a:lnTo>
                  <a:lnTo>
                    <a:pt x="166" y="110"/>
                  </a:lnTo>
                  <a:lnTo>
                    <a:pt x="139" y="92"/>
                  </a:lnTo>
                  <a:lnTo>
                    <a:pt x="115" y="80"/>
                  </a:lnTo>
                  <a:lnTo>
                    <a:pt x="93" y="68"/>
                  </a:lnTo>
                  <a:lnTo>
                    <a:pt x="74" y="62"/>
                  </a:lnTo>
                  <a:lnTo>
                    <a:pt x="54" y="55"/>
                  </a:lnTo>
                  <a:lnTo>
                    <a:pt x="38" y="50"/>
                  </a:lnTo>
                  <a:lnTo>
                    <a:pt x="25" y="48"/>
                  </a:lnTo>
                  <a:lnTo>
                    <a:pt x="14" y="45"/>
                  </a:lnTo>
                  <a:lnTo>
                    <a:pt x="6" y="43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8" y="31"/>
                  </a:lnTo>
                  <a:lnTo>
                    <a:pt x="22" y="27"/>
                  </a:lnTo>
                  <a:lnTo>
                    <a:pt x="42" y="20"/>
                  </a:lnTo>
                  <a:lnTo>
                    <a:pt x="68" y="16"/>
                  </a:lnTo>
                  <a:lnTo>
                    <a:pt x="100" y="9"/>
                  </a:lnTo>
                  <a:lnTo>
                    <a:pt x="138" y="4"/>
                  </a:lnTo>
                  <a:lnTo>
                    <a:pt x="178" y="2"/>
                  </a:lnTo>
                  <a:lnTo>
                    <a:pt x="224" y="0"/>
                  </a:lnTo>
                  <a:lnTo>
                    <a:pt x="271" y="2"/>
                  </a:lnTo>
                  <a:lnTo>
                    <a:pt x="323" y="6"/>
                  </a:lnTo>
                  <a:lnTo>
                    <a:pt x="376" y="11"/>
                  </a:lnTo>
                  <a:lnTo>
                    <a:pt x="432" y="24"/>
                  </a:lnTo>
                  <a:lnTo>
                    <a:pt x="489" y="39"/>
                  </a:lnTo>
                  <a:lnTo>
                    <a:pt x="546" y="59"/>
                  </a:lnTo>
                  <a:lnTo>
                    <a:pt x="603" y="82"/>
                  </a:lnTo>
                  <a:lnTo>
                    <a:pt x="661" y="114"/>
                  </a:lnTo>
                  <a:lnTo>
                    <a:pt x="714" y="146"/>
                  </a:lnTo>
                  <a:lnTo>
                    <a:pt x="763" y="177"/>
                  </a:lnTo>
                  <a:lnTo>
                    <a:pt x="803" y="206"/>
                  </a:lnTo>
                  <a:lnTo>
                    <a:pt x="839" y="236"/>
                  </a:lnTo>
                  <a:lnTo>
                    <a:pt x="870" y="261"/>
                  </a:lnTo>
                  <a:lnTo>
                    <a:pt x="895" y="287"/>
                  </a:lnTo>
                  <a:lnTo>
                    <a:pt x="916" y="312"/>
                  </a:lnTo>
                  <a:lnTo>
                    <a:pt x="934" y="337"/>
                  </a:lnTo>
                  <a:lnTo>
                    <a:pt x="947" y="361"/>
                  </a:lnTo>
                  <a:lnTo>
                    <a:pt x="956" y="385"/>
                  </a:lnTo>
                  <a:lnTo>
                    <a:pt x="962" y="408"/>
                  </a:lnTo>
                  <a:lnTo>
                    <a:pt x="966" y="432"/>
                  </a:lnTo>
                  <a:lnTo>
                    <a:pt x="966" y="457"/>
                  </a:lnTo>
                  <a:lnTo>
                    <a:pt x="966" y="481"/>
                  </a:lnTo>
                  <a:lnTo>
                    <a:pt x="963" y="506"/>
                  </a:lnTo>
                  <a:lnTo>
                    <a:pt x="959" y="532"/>
                  </a:lnTo>
                  <a:lnTo>
                    <a:pt x="955" y="556"/>
                  </a:lnTo>
                  <a:lnTo>
                    <a:pt x="951" y="577"/>
                  </a:lnTo>
                  <a:lnTo>
                    <a:pt x="947" y="593"/>
                  </a:lnTo>
                  <a:lnTo>
                    <a:pt x="942" y="610"/>
                  </a:lnTo>
                  <a:lnTo>
                    <a:pt x="938" y="621"/>
                  </a:lnTo>
                  <a:lnTo>
                    <a:pt x="934" y="631"/>
                  </a:lnTo>
                  <a:lnTo>
                    <a:pt x="931" y="639"/>
                  </a:lnTo>
                  <a:lnTo>
                    <a:pt x="929" y="646"/>
                  </a:lnTo>
                  <a:lnTo>
                    <a:pt x="924" y="649"/>
                  </a:lnTo>
                  <a:lnTo>
                    <a:pt x="923" y="652"/>
                  </a:lnTo>
                  <a:lnTo>
                    <a:pt x="920" y="653"/>
                  </a:lnTo>
                  <a:lnTo>
                    <a:pt x="919" y="655"/>
                  </a:lnTo>
                  <a:lnTo>
                    <a:pt x="915" y="655"/>
                  </a:lnTo>
                  <a:lnTo>
                    <a:pt x="905" y="649"/>
                  </a:lnTo>
                  <a:lnTo>
                    <a:pt x="905" y="648"/>
                  </a:lnTo>
                  <a:lnTo>
                    <a:pt x="908" y="646"/>
                  </a:lnTo>
                  <a:lnTo>
                    <a:pt x="910" y="642"/>
                  </a:lnTo>
                  <a:lnTo>
                    <a:pt x="915" y="638"/>
                  </a:lnTo>
                  <a:lnTo>
                    <a:pt x="919" y="630"/>
                  </a:lnTo>
                  <a:lnTo>
                    <a:pt x="924" y="621"/>
                  </a:lnTo>
                  <a:lnTo>
                    <a:pt x="929" y="612"/>
                  </a:lnTo>
                  <a:lnTo>
                    <a:pt x="934" y="599"/>
                  </a:lnTo>
                  <a:lnTo>
                    <a:pt x="938" y="584"/>
                  </a:lnTo>
                  <a:lnTo>
                    <a:pt x="944" y="568"/>
                  </a:lnTo>
                  <a:lnTo>
                    <a:pt x="948" y="550"/>
                  </a:lnTo>
                  <a:lnTo>
                    <a:pt x="951" y="529"/>
                  </a:lnTo>
                  <a:lnTo>
                    <a:pt x="952" y="507"/>
                  </a:lnTo>
                  <a:lnTo>
                    <a:pt x="954" y="482"/>
                  </a:lnTo>
                  <a:lnTo>
                    <a:pt x="952" y="454"/>
                  </a:lnTo>
                  <a:lnTo>
                    <a:pt x="951" y="425"/>
                  </a:lnTo>
                  <a:lnTo>
                    <a:pt x="944" y="394"/>
                  </a:lnTo>
                  <a:lnTo>
                    <a:pt x="933" y="364"/>
                  </a:lnTo>
                  <a:lnTo>
                    <a:pt x="916" y="333"/>
                  </a:lnTo>
                  <a:lnTo>
                    <a:pt x="895" y="304"/>
                  </a:lnTo>
                  <a:lnTo>
                    <a:pt x="870" y="275"/>
                  </a:lnTo>
                  <a:lnTo>
                    <a:pt x="841" y="247"/>
                  </a:lnTo>
                  <a:lnTo>
                    <a:pt x="810" y="219"/>
                  </a:lnTo>
                  <a:lnTo>
                    <a:pt x="775" y="194"/>
                  </a:lnTo>
                  <a:lnTo>
                    <a:pt x="739" y="169"/>
                  </a:lnTo>
                  <a:lnTo>
                    <a:pt x="700" y="145"/>
                  </a:lnTo>
                  <a:lnTo>
                    <a:pt x="660" y="124"/>
                  </a:lnTo>
                  <a:lnTo>
                    <a:pt x="621" y="103"/>
                  </a:lnTo>
                  <a:lnTo>
                    <a:pt x="579" y="84"/>
                  </a:lnTo>
                  <a:lnTo>
                    <a:pt x="539" y="68"/>
                  </a:lnTo>
                  <a:lnTo>
                    <a:pt x="498" y="53"/>
                  </a:lnTo>
                  <a:lnTo>
                    <a:pt x="459" y="42"/>
                  </a:lnTo>
                  <a:lnTo>
                    <a:pt x="419" y="31"/>
                  </a:lnTo>
                  <a:lnTo>
                    <a:pt x="381" y="23"/>
                  </a:lnTo>
                  <a:lnTo>
                    <a:pt x="344" y="17"/>
                  </a:lnTo>
                  <a:lnTo>
                    <a:pt x="306" y="13"/>
                  </a:lnTo>
                  <a:lnTo>
                    <a:pt x="271" y="10"/>
                  </a:lnTo>
                  <a:lnTo>
                    <a:pt x="238" y="9"/>
                  </a:lnTo>
                  <a:lnTo>
                    <a:pt x="205" y="10"/>
                  </a:lnTo>
                  <a:lnTo>
                    <a:pt x="175" y="11"/>
                  </a:lnTo>
                  <a:lnTo>
                    <a:pt x="146" y="14"/>
                  </a:lnTo>
                  <a:lnTo>
                    <a:pt x="122" y="17"/>
                  </a:lnTo>
                  <a:lnTo>
                    <a:pt x="100" y="20"/>
                  </a:lnTo>
                  <a:lnTo>
                    <a:pt x="82" y="24"/>
                  </a:lnTo>
                  <a:lnTo>
                    <a:pt x="67" y="28"/>
                  </a:lnTo>
                  <a:lnTo>
                    <a:pt x="56" y="32"/>
                  </a:lnTo>
                  <a:lnTo>
                    <a:pt x="50" y="36"/>
                  </a:lnTo>
                  <a:lnTo>
                    <a:pt x="49" y="41"/>
                  </a:lnTo>
                  <a:lnTo>
                    <a:pt x="50" y="42"/>
                  </a:lnTo>
                  <a:lnTo>
                    <a:pt x="54" y="45"/>
                  </a:lnTo>
                  <a:lnTo>
                    <a:pt x="63" y="48"/>
                  </a:lnTo>
                  <a:lnTo>
                    <a:pt x="72" y="53"/>
                  </a:lnTo>
                  <a:lnTo>
                    <a:pt x="83" y="57"/>
                  </a:lnTo>
                  <a:lnTo>
                    <a:pt x="99" y="64"/>
                  </a:lnTo>
                  <a:lnTo>
                    <a:pt x="115" y="71"/>
                  </a:lnTo>
                  <a:lnTo>
                    <a:pt x="135" y="82"/>
                  </a:lnTo>
                  <a:lnTo>
                    <a:pt x="153" y="94"/>
                  </a:lnTo>
                  <a:lnTo>
                    <a:pt x="175" y="107"/>
                  </a:lnTo>
                  <a:lnTo>
                    <a:pt x="198" y="124"/>
                  </a:lnTo>
                  <a:lnTo>
                    <a:pt x="221" y="145"/>
                  </a:lnTo>
                  <a:lnTo>
                    <a:pt x="245" y="167"/>
                  </a:lnTo>
                  <a:lnTo>
                    <a:pt x="271" y="195"/>
                  </a:lnTo>
                  <a:lnTo>
                    <a:pt x="298" y="226"/>
                  </a:lnTo>
                  <a:lnTo>
                    <a:pt x="324" y="262"/>
                  </a:lnTo>
                  <a:lnTo>
                    <a:pt x="349" y="300"/>
                  </a:lnTo>
                  <a:lnTo>
                    <a:pt x="374" y="341"/>
                  </a:lnTo>
                  <a:lnTo>
                    <a:pt x="397" y="386"/>
                  </a:lnTo>
                  <a:lnTo>
                    <a:pt x="418" y="432"/>
                  </a:lnTo>
                  <a:lnTo>
                    <a:pt x="436" y="478"/>
                  </a:lnTo>
                  <a:lnTo>
                    <a:pt x="454" y="524"/>
                  </a:lnTo>
                  <a:lnTo>
                    <a:pt x="469" y="568"/>
                  </a:lnTo>
                  <a:lnTo>
                    <a:pt x="484" y="614"/>
                  </a:lnTo>
                  <a:lnTo>
                    <a:pt x="497" y="656"/>
                  </a:lnTo>
                  <a:lnTo>
                    <a:pt x="509" y="698"/>
                  </a:lnTo>
                  <a:lnTo>
                    <a:pt x="518" y="735"/>
                  </a:lnTo>
                  <a:lnTo>
                    <a:pt x="528" y="769"/>
                  </a:lnTo>
                  <a:lnTo>
                    <a:pt x="533" y="797"/>
                  </a:lnTo>
                  <a:lnTo>
                    <a:pt x="539" y="822"/>
                  </a:lnTo>
                  <a:lnTo>
                    <a:pt x="543" y="840"/>
                  </a:lnTo>
                  <a:lnTo>
                    <a:pt x="546" y="852"/>
                  </a:lnTo>
                  <a:lnTo>
                    <a:pt x="547" y="861"/>
                  </a:lnTo>
                  <a:lnTo>
                    <a:pt x="548" y="869"/>
                  </a:lnTo>
                  <a:lnTo>
                    <a:pt x="550" y="877"/>
                  </a:lnTo>
                  <a:lnTo>
                    <a:pt x="551" y="884"/>
                  </a:lnTo>
                  <a:lnTo>
                    <a:pt x="551" y="893"/>
                  </a:lnTo>
                  <a:lnTo>
                    <a:pt x="553" y="900"/>
                  </a:lnTo>
                  <a:lnTo>
                    <a:pt x="553" y="907"/>
                  </a:lnTo>
                  <a:lnTo>
                    <a:pt x="554" y="915"/>
                  </a:lnTo>
                  <a:lnTo>
                    <a:pt x="554" y="921"/>
                  </a:lnTo>
                  <a:lnTo>
                    <a:pt x="554" y="926"/>
                  </a:lnTo>
                  <a:lnTo>
                    <a:pt x="554" y="930"/>
                  </a:lnTo>
                  <a:lnTo>
                    <a:pt x="554" y="936"/>
                  </a:lnTo>
                  <a:lnTo>
                    <a:pt x="554" y="942"/>
                  </a:lnTo>
                  <a:lnTo>
                    <a:pt x="555" y="944"/>
                  </a:lnTo>
                  <a:lnTo>
                    <a:pt x="555" y="944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04"/>
            <p:cNvSpPr>
              <a:spLocks/>
            </p:cNvSpPr>
            <p:nvPr/>
          </p:nvSpPr>
          <p:spPr bwMode="auto">
            <a:xfrm>
              <a:off x="2058" y="1119"/>
              <a:ext cx="412" cy="789"/>
            </a:xfrm>
            <a:custGeom>
              <a:avLst/>
              <a:gdLst>
                <a:gd name="T0" fmla="*/ 0 w 412"/>
                <a:gd name="T1" fmla="*/ 1 h 789"/>
                <a:gd name="T2" fmla="*/ 4 w 412"/>
                <a:gd name="T3" fmla="*/ 14 h 789"/>
                <a:gd name="T4" fmla="*/ 12 w 412"/>
                <a:gd name="T5" fmla="*/ 40 h 789"/>
                <a:gd name="T6" fmla="*/ 26 w 412"/>
                <a:gd name="T7" fmla="*/ 79 h 789"/>
                <a:gd name="T8" fmla="*/ 47 w 412"/>
                <a:gd name="T9" fmla="*/ 132 h 789"/>
                <a:gd name="T10" fmla="*/ 75 w 412"/>
                <a:gd name="T11" fmla="*/ 199 h 789"/>
                <a:gd name="T12" fmla="*/ 111 w 412"/>
                <a:gd name="T13" fmla="*/ 278 h 789"/>
                <a:gd name="T14" fmla="*/ 157 w 412"/>
                <a:gd name="T15" fmla="*/ 373 h 789"/>
                <a:gd name="T16" fmla="*/ 210 w 412"/>
                <a:gd name="T17" fmla="*/ 477 h 789"/>
                <a:gd name="T18" fmla="*/ 260 w 412"/>
                <a:gd name="T19" fmla="*/ 567 h 789"/>
                <a:gd name="T20" fmla="*/ 302 w 412"/>
                <a:gd name="T21" fmla="*/ 638 h 789"/>
                <a:gd name="T22" fmla="*/ 338 w 412"/>
                <a:gd name="T23" fmla="*/ 693 h 789"/>
                <a:gd name="T24" fmla="*/ 367 w 412"/>
                <a:gd name="T25" fmla="*/ 735 h 789"/>
                <a:gd name="T26" fmla="*/ 388 w 412"/>
                <a:gd name="T27" fmla="*/ 763 h 789"/>
                <a:gd name="T28" fmla="*/ 402 w 412"/>
                <a:gd name="T29" fmla="*/ 781 h 789"/>
                <a:gd name="T30" fmla="*/ 410 w 412"/>
                <a:gd name="T31" fmla="*/ 788 h 789"/>
                <a:gd name="T32" fmla="*/ 410 w 412"/>
                <a:gd name="T33" fmla="*/ 789 h 789"/>
                <a:gd name="T34" fmla="*/ 404 w 412"/>
                <a:gd name="T35" fmla="*/ 785 h 789"/>
                <a:gd name="T36" fmla="*/ 397 w 412"/>
                <a:gd name="T37" fmla="*/ 780 h 789"/>
                <a:gd name="T38" fmla="*/ 385 w 412"/>
                <a:gd name="T39" fmla="*/ 768 h 789"/>
                <a:gd name="T40" fmla="*/ 370 w 412"/>
                <a:gd name="T41" fmla="*/ 749 h 789"/>
                <a:gd name="T42" fmla="*/ 351 w 412"/>
                <a:gd name="T43" fmla="*/ 723 h 789"/>
                <a:gd name="T44" fmla="*/ 326 w 412"/>
                <a:gd name="T45" fmla="*/ 686 h 789"/>
                <a:gd name="T46" fmla="*/ 295 w 412"/>
                <a:gd name="T47" fmla="*/ 638 h 789"/>
                <a:gd name="T48" fmla="*/ 256 w 412"/>
                <a:gd name="T49" fmla="*/ 572 h 789"/>
                <a:gd name="T50" fmla="*/ 213 w 412"/>
                <a:gd name="T51" fmla="*/ 496 h 789"/>
                <a:gd name="T52" fmla="*/ 170 w 412"/>
                <a:gd name="T53" fmla="*/ 411 h 789"/>
                <a:gd name="T54" fmla="*/ 126 w 412"/>
                <a:gd name="T55" fmla="*/ 326 h 789"/>
                <a:gd name="T56" fmla="*/ 89 w 412"/>
                <a:gd name="T57" fmla="*/ 246 h 789"/>
                <a:gd name="T58" fmla="*/ 55 w 412"/>
                <a:gd name="T59" fmla="*/ 175 h 789"/>
                <a:gd name="T60" fmla="*/ 33 w 412"/>
                <a:gd name="T61" fmla="*/ 121 h 789"/>
                <a:gd name="T62" fmla="*/ 21 w 412"/>
                <a:gd name="T63" fmla="*/ 88 h 789"/>
                <a:gd name="T64" fmla="*/ 12 w 412"/>
                <a:gd name="T65" fmla="*/ 60 h 789"/>
                <a:gd name="T66" fmla="*/ 7 w 412"/>
                <a:gd name="T67" fmla="*/ 39 h 789"/>
                <a:gd name="T68" fmla="*/ 3 w 412"/>
                <a:gd name="T69" fmla="*/ 24 h 789"/>
                <a:gd name="T70" fmla="*/ 1 w 412"/>
                <a:gd name="T71" fmla="*/ 12 h 789"/>
                <a:gd name="T72" fmla="*/ 0 w 412"/>
                <a:gd name="T73" fmla="*/ 5 h 789"/>
                <a:gd name="T74" fmla="*/ 0 w 412"/>
                <a:gd name="T75" fmla="*/ 0 h 789"/>
                <a:gd name="T76" fmla="*/ 0 w 412"/>
                <a:gd name="T7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2" h="789">
                  <a:moveTo>
                    <a:pt x="0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4" y="14"/>
                  </a:lnTo>
                  <a:lnTo>
                    <a:pt x="8" y="25"/>
                  </a:lnTo>
                  <a:lnTo>
                    <a:pt x="12" y="40"/>
                  </a:lnTo>
                  <a:lnTo>
                    <a:pt x="18" y="58"/>
                  </a:lnTo>
                  <a:lnTo>
                    <a:pt x="26" y="79"/>
                  </a:lnTo>
                  <a:lnTo>
                    <a:pt x="36" y="104"/>
                  </a:lnTo>
                  <a:lnTo>
                    <a:pt x="47" y="132"/>
                  </a:lnTo>
                  <a:lnTo>
                    <a:pt x="60" y="164"/>
                  </a:lnTo>
                  <a:lnTo>
                    <a:pt x="75" y="199"/>
                  </a:lnTo>
                  <a:lnTo>
                    <a:pt x="92" y="238"/>
                  </a:lnTo>
                  <a:lnTo>
                    <a:pt x="111" y="278"/>
                  </a:lnTo>
                  <a:lnTo>
                    <a:pt x="132" y="324"/>
                  </a:lnTo>
                  <a:lnTo>
                    <a:pt x="157" y="373"/>
                  </a:lnTo>
                  <a:lnTo>
                    <a:pt x="184" y="427"/>
                  </a:lnTo>
                  <a:lnTo>
                    <a:pt x="210" y="477"/>
                  </a:lnTo>
                  <a:lnTo>
                    <a:pt x="236" y="525"/>
                  </a:lnTo>
                  <a:lnTo>
                    <a:pt x="260" y="567"/>
                  </a:lnTo>
                  <a:lnTo>
                    <a:pt x="282" y="604"/>
                  </a:lnTo>
                  <a:lnTo>
                    <a:pt x="302" y="638"/>
                  </a:lnTo>
                  <a:lnTo>
                    <a:pt x="321" y="667"/>
                  </a:lnTo>
                  <a:lnTo>
                    <a:pt x="338" y="693"/>
                  </a:lnTo>
                  <a:lnTo>
                    <a:pt x="353" y="716"/>
                  </a:lnTo>
                  <a:lnTo>
                    <a:pt x="367" y="735"/>
                  </a:lnTo>
                  <a:lnTo>
                    <a:pt x="378" y="750"/>
                  </a:lnTo>
                  <a:lnTo>
                    <a:pt x="388" y="763"/>
                  </a:lnTo>
                  <a:lnTo>
                    <a:pt x="397" y="773"/>
                  </a:lnTo>
                  <a:lnTo>
                    <a:pt x="402" y="781"/>
                  </a:lnTo>
                  <a:lnTo>
                    <a:pt x="408" y="785"/>
                  </a:lnTo>
                  <a:lnTo>
                    <a:pt x="410" y="788"/>
                  </a:lnTo>
                  <a:lnTo>
                    <a:pt x="412" y="789"/>
                  </a:lnTo>
                  <a:lnTo>
                    <a:pt x="410" y="789"/>
                  </a:lnTo>
                  <a:lnTo>
                    <a:pt x="408" y="788"/>
                  </a:lnTo>
                  <a:lnTo>
                    <a:pt x="404" y="785"/>
                  </a:lnTo>
                  <a:lnTo>
                    <a:pt x="401" y="784"/>
                  </a:lnTo>
                  <a:lnTo>
                    <a:pt x="397" y="780"/>
                  </a:lnTo>
                  <a:lnTo>
                    <a:pt x="392" y="775"/>
                  </a:lnTo>
                  <a:lnTo>
                    <a:pt x="385" y="768"/>
                  </a:lnTo>
                  <a:lnTo>
                    <a:pt x="380" y="760"/>
                  </a:lnTo>
                  <a:lnTo>
                    <a:pt x="370" y="749"/>
                  </a:lnTo>
                  <a:lnTo>
                    <a:pt x="362" y="738"/>
                  </a:lnTo>
                  <a:lnTo>
                    <a:pt x="351" y="723"/>
                  </a:lnTo>
                  <a:lnTo>
                    <a:pt x="338" y="706"/>
                  </a:lnTo>
                  <a:lnTo>
                    <a:pt x="326" y="686"/>
                  </a:lnTo>
                  <a:lnTo>
                    <a:pt x="312" y="665"/>
                  </a:lnTo>
                  <a:lnTo>
                    <a:pt x="295" y="638"/>
                  </a:lnTo>
                  <a:lnTo>
                    <a:pt x="275" y="607"/>
                  </a:lnTo>
                  <a:lnTo>
                    <a:pt x="256" y="572"/>
                  </a:lnTo>
                  <a:lnTo>
                    <a:pt x="235" y="535"/>
                  </a:lnTo>
                  <a:lnTo>
                    <a:pt x="213" y="496"/>
                  </a:lnTo>
                  <a:lnTo>
                    <a:pt x="192" y="454"/>
                  </a:lnTo>
                  <a:lnTo>
                    <a:pt x="170" y="411"/>
                  </a:lnTo>
                  <a:lnTo>
                    <a:pt x="149" y="369"/>
                  </a:lnTo>
                  <a:lnTo>
                    <a:pt x="126" y="326"/>
                  </a:lnTo>
                  <a:lnTo>
                    <a:pt x="108" y="285"/>
                  </a:lnTo>
                  <a:lnTo>
                    <a:pt x="89" y="246"/>
                  </a:lnTo>
                  <a:lnTo>
                    <a:pt x="72" y="210"/>
                  </a:lnTo>
                  <a:lnTo>
                    <a:pt x="55" y="175"/>
                  </a:lnTo>
                  <a:lnTo>
                    <a:pt x="43" y="146"/>
                  </a:lnTo>
                  <a:lnTo>
                    <a:pt x="33" y="121"/>
                  </a:lnTo>
                  <a:lnTo>
                    <a:pt x="26" y="103"/>
                  </a:lnTo>
                  <a:lnTo>
                    <a:pt x="21" y="88"/>
                  </a:lnTo>
                  <a:lnTo>
                    <a:pt x="16" y="72"/>
                  </a:lnTo>
                  <a:lnTo>
                    <a:pt x="12" y="60"/>
                  </a:lnTo>
                  <a:lnTo>
                    <a:pt x="10" y="49"/>
                  </a:lnTo>
                  <a:lnTo>
                    <a:pt x="7" y="39"/>
                  </a:lnTo>
                  <a:lnTo>
                    <a:pt x="4" y="31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05"/>
            <p:cNvSpPr>
              <a:spLocks/>
            </p:cNvSpPr>
            <p:nvPr/>
          </p:nvSpPr>
          <p:spPr bwMode="auto">
            <a:xfrm>
              <a:off x="2030" y="1070"/>
              <a:ext cx="445" cy="953"/>
            </a:xfrm>
            <a:custGeom>
              <a:avLst/>
              <a:gdLst>
                <a:gd name="T0" fmla="*/ 3 w 445"/>
                <a:gd name="T1" fmla="*/ 17 h 953"/>
                <a:gd name="T2" fmla="*/ 0 w 445"/>
                <a:gd name="T3" fmla="*/ 93 h 953"/>
                <a:gd name="T4" fmla="*/ 1 w 445"/>
                <a:gd name="T5" fmla="*/ 217 h 953"/>
                <a:gd name="T6" fmla="*/ 7 w 445"/>
                <a:gd name="T7" fmla="*/ 369 h 953"/>
                <a:gd name="T8" fmla="*/ 29 w 445"/>
                <a:gd name="T9" fmla="*/ 529 h 953"/>
                <a:gd name="T10" fmla="*/ 65 w 445"/>
                <a:gd name="T11" fmla="*/ 677 h 953"/>
                <a:gd name="T12" fmla="*/ 97 w 445"/>
                <a:gd name="T13" fmla="*/ 791 h 953"/>
                <a:gd name="T14" fmla="*/ 120 w 445"/>
                <a:gd name="T15" fmla="*/ 870 h 953"/>
                <a:gd name="T16" fmla="*/ 138 w 445"/>
                <a:gd name="T17" fmla="*/ 921 h 953"/>
                <a:gd name="T18" fmla="*/ 150 w 445"/>
                <a:gd name="T19" fmla="*/ 946 h 953"/>
                <a:gd name="T20" fmla="*/ 161 w 445"/>
                <a:gd name="T21" fmla="*/ 953 h 953"/>
                <a:gd name="T22" fmla="*/ 177 w 445"/>
                <a:gd name="T23" fmla="*/ 939 h 953"/>
                <a:gd name="T24" fmla="*/ 205 w 445"/>
                <a:gd name="T25" fmla="*/ 916 h 953"/>
                <a:gd name="T26" fmla="*/ 241 w 445"/>
                <a:gd name="T27" fmla="*/ 889 h 953"/>
                <a:gd name="T28" fmla="*/ 284 w 445"/>
                <a:gd name="T29" fmla="*/ 865 h 953"/>
                <a:gd name="T30" fmla="*/ 333 w 445"/>
                <a:gd name="T31" fmla="*/ 852 h 953"/>
                <a:gd name="T32" fmla="*/ 377 w 445"/>
                <a:gd name="T33" fmla="*/ 856 h 953"/>
                <a:gd name="T34" fmla="*/ 409 w 445"/>
                <a:gd name="T35" fmla="*/ 862 h 953"/>
                <a:gd name="T36" fmla="*/ 430 w 445"/>
                <a:gd name="T37" fmla="*/ 869 h 953"/>
                <a:gd name="T38" fmla="*/ 440 w 445"/>
                <a:gd name="T39" fmla="*/ 873 h 953"/>
                <a:gd name="T40" fmla="*/ 445 w 445"/>
                <a:gd name="T41" fmla="*/ 872 h 953"/>
                <a:gd name="T42" fmla="*/ 438 w 445"/>
                <a:gd name="T43" fmla="*/ 865 h 953"/>
                <a:gd name="T44" fmla="*/ 422 w 445"/>
                <a:gd name="T45" fmla="*/ 858 h 953"/>
                <a:gd name="T46" fmla="*/ 397 w 445"/>
                <a:gd name="T47" fmla="*/ 852 h 953"/>
                <a:gd name="T48" fmla="*/ 366 w 445"/>
                <a:gd name="T49" fmla="*/ 850 h 953"/>
                <a:gd name="T50" fmla="*/ 333 w 445"/>
                <a:gd name="T51" fmla="*/ 848 h 953"/>
                <a:gd name="T52" fmla="*/ 296 w 445"/>
                <a:gd name="T53" fmla="*/ 851 h 953"/>
                <a:gd name="T54" fmla="*/ 259 w 445"/>
                <a:gd name="T55" fmla="*/ 866 h 953"/>
                <a:gd name="T56" fmla="*/ 223 w 445"/>
                <a:gd name="T57" fmla="*/ 889 h 953"/>
                <a:gd name="T58" fmla="*/ 191 w 445"/>
                <a:gd name="T59" fmla="*/ 911 h 953"/>
                <a:gd name="T60" fmla="*/ 167 w 445"/>
                <a:gd name="T61" fmla="*/ 927 h 953"/>
                <a:gd name="T62" fmla="*/ 153 w 445"/>
                <a:gd name="T63" fmla="*/ 927 h 953"/>
                <a:gd name="T64" fmla="*/ 136 w 445"/>
                <a:gd name="T65" fmla="*/ 886 h 953"/>
                <a:gd name="T66" fmla="*/ 113 w 445"/>
                <a:gd name="T67" fmla="*/ 812 h 953"/>
                <a:gd name="T68" fmla="*/ 88 w 445"/>
                <a:gd name="T69" fmla="*/ 721 h 953"/>
                <a:gd name="T70" fmla="*/ 64 w 445"/>
                <a:gd name="T71" fmla="*/ 634 h 953"/>
                <a:gd name="T72" fmla="*/ 49 w 445"/>
                <a:gd name="T73" fmla="*/ 567 h 953"/>
                <a:gd name="T74" fmla="*/ 38 w 445"/>
                <a:gd name="T75" fmla="*/ 501 h 953"/>
                <a:gd name="T76" fmla="*/ 26 w 445"/>
                <a:gd name="T77" fmla="*/ 419 h 953"/>
                <a:gd name="T78" fmla="*/ 18 w 445"/>
                <a:gd name="T79" fmla="*/ 330 h 953"/>
                <a:gd name="T80" fmla="*/ 12 w 445"/>
                <a:gd name="T81" fmla="*/ 247 h 953"/>
                <a:gd name="T82" fmla="*/ 8 w 445"/>
                <a:gd name="T83" fmla="*/ 180 h 953"/>
                <a:gd name="T84" fmla="*/ 7 w 445"/>
                <a:gd name="T85" fmla="*/ 134 h 953"/>
                <a:gd name="T86" fmla="*/ 7 w 445"/>
                <a:gd name="T87" fmla="*/ 95 h 953"/>
                <a:gd name="T88" fmla="*/ 11 w 445"/>
                <a:gd name="T89" fmla="*/ 66 h 953"/>
                <a:gd name="T90" fmla="*/ 14 w 445"/>
                <a:gd name="T91" fmla="*/ 42 h 953"/>
                <a:gd name="T92" fmla="*/ 15 w 445"/>
                <a:gd name="T93" fmla="*/ 29 h 953"/>
                <a:gd name="T94" fmla="*/ 4 w 445"/>
                <a:gd name="T9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5" h="953">
                  <a:moveTo>
                    <a:pt x="4" y="0"/>
                  </a:moveTo>
                  <a:lnTo>
                    <a:pt x="4" y="4"/>
                  </a:lnTo>
                  <a:lnTo>
                    <a:pt x="3" y="17"/>
                  </a:lnTo>
                  <a:lnTo>
                    <a:pt x="1" y="35"/>
                  </a:lnTo>
                  <a:lnTo>
                    <a:pt x="1" y="61"/>
                  </a:lnTo>
                  <a:lnTo>
                    <a:pt x="0" y="93"/>
                  </a:lnTo>
                  <a:lnTo>
                    <a:pt x="0" y="131"/>
                  </a:lnTo>
                  <a:lnTo>
                    <a:pt x="0" y="171"/>
                  </a:lnTo>
                  <a:lnTo>
                    <a:pt x="1" y="217"/>
                  </a:lnTo>
                  <a:lnTo>
                    <a:pt x="1" y="266"/>
                  </a:lnTo>
                  <a:lnTo>
                    <a:pt x="4" y="316"/>
                  </a:lnTo>
                  <a:lnTo>
                    <a:pt x="7" y="369"/>
                  </a:lnTo>
                  <a:lnTo>
                    <a:pt x="14" y="422"/>
                  </a:lnTo>
                  <a:lnTo>
                    <a:pt x="19" y="476"/>
                  </a:lnTo>
                  <a:lnTo>
                    <a:pt x="29" y="529"/>
                  </a:lnTo>
                  <a:lnTo>
                    <a:pt x="39" y="581"/>
                  </a:lnTo>
                  <a:lnTo>
                    <a:pt x="53" y="631"/>
                  </a:lnTo>
                  <a:lnTo>
                    <a:pt x="65" y="677"/>
                  </a:lnTo>
                  <a:lnTo>
                    <a:pt x="77" y="720"/>
                  </a:lnTo>
                  <a:lnTo>
                    <a:pt x="88" y="758"/>
                  </a:lnTo>
                  <a:lnTo>
                    <a:pt x="97" y="791"/>
                  </a:lnTo>
                  <a:lnTo>
                    <a:pt x="106" y="822"/>
                  </a:lnTo>
                  <a:lnTo>
                    <a:pt x="114" y="848"/>
                  </a:lnTo>
                  <a:lnTo>
                    <a:pt x="120" y="870"/>
                  </a:lnTo>
                  <a:lnTo>
                    <a:pt x="128" y="891"/>
                  </a:lnTo>
                  <a:lnTo>
                    <a:pt x="132" y="907"/>
                  </a:lnTo>
                  <a:lnTo>
                    <a:pt x="138" y="921"/>
                  </a:lnTo>
                  <a:lnTo>
                    <a:pt x="142" y="932"/>
                  </a:lnTo>
                  <a:lnTo>
                    <a:pt x="146" y="940"/>
                  </a:lnTo>
                  <a:lnTo>
                    <a:pt x="150" y="946"/>
                  </a:lnTo>
                  <a:lnTo>
                    <a:pt x="154" y="950"/>
                  </a:lnTo>
                  <a:lnTo>
                    <a:pt x="157" y="953"/>
                  </a:lnTo>
                  <a:lnTo>
                    <a:pt x="161" y="953"/>
                  </a:lnTo>
                  <a:lnTo>
                    <a:pt x="166" y="948"/>
                  </a:lnTo>
                  <a:lnTo>
                    <a:pt x="170" y="944"/>
                  </a:lnTo>
                  <a:lnTo>
                    <a:pt x="177" y="939"/>
                  </a:lnTo>
                  <a:lnTo>
                    <a:pt x="186" y="933"/>
                  </a:lnTo>
                  <a:lnTo>
                    <a:pt x="193" y="923"/>
                  </a:lnTo>
                  <a:lnTo>
                    <a:pt x="205" y="916"/>
                  </a:lnTo>
                  <a:lnTo>
                    <a:pt x="216" y="907"/>
                  </a:lnTo>
                  <a:lnTo>
                    <a:pt x="228" y="898"/>
                  </a:lnTo>
                  <a:lnTo>
                    <a:pt x="241" y="889"/>
                  </a:lnTo>
                  <a:lnTo>
                    <a:pt x="255" y="880"/>
                  </a:lnTo>
                  <a:lnTo>
                    <a:pt x="269" y="872"/>
                  </a:lnTo>
                  <a:lnTo>
                    <a:pt x="284" y="865"/>
                  </a:lnTo>
                  <a:lnTo>
                    <a:pt x="299" y="859"/>
                  </a:lnTo>
                  <a:lnTo>
                    <a:pt x="316" y="855"/>
                  </a:lnTo>
                  <a:lnTo>
                    <a:pt x="333" y="852"/>
                  </a:lnTo>
                  <a:lnTo>
                    <a:pt x="349" y="854"/>
                  </a:lnTo>
                  <a:lnTo>
                    <a:pt x="363" y="855"/>
                  </a:lnTo>
                  <a:lnTo>
                    <a:pt x="377" y="856"/>
                  </a:lnTo>
                  <a:lnTo>
                    <a:pt x="390" y="858"/>
                  </a:lnTo>
                  <a:lnTo>
                    <a:pt x="401" y="861"/>
                  </a:lnTo>
                  <a:lnTo>
                    <a:pt x="409" y="862"/>
                  </a:lnTo>
                  <a:lnTo>
                    <a:pt x="418" y="865"/>
                  </a:lnTo>
                  <a:lnTo>
                    <a:pt x="425" y="868"/>
                  </a:lnTo>
                  <a:lnTo>
                    <a:pt x="430" y="869"/>
                  </a:lnTo>
                  <a:lnTo>
                    <a:pt x="434" y="870"/>
                  </a:lnTo>
                  <a:lnTo>
                    <a:pt x="437" y="872"/>
                  </a:lnTo>
                  <a:lnTo>
                    <a:pt x="440" y="873"/>
                  </a:lnTo>
                  <a:lnTo>
                    <a:pt x="443" y="875"/>
                  </a:lnTo>
                  <a:lnTo>
                    <a:pt x="444" y="873"/>
                  </a:lnTo>
                  <a:lnTo>
                    <a:pt x="445" y="872"/>
                  </a:lnTo>
                  <a:lnTo>
                    <a:pt x="444" y="869"/>
                  </a:lnTo>
                  <a:lnTo>
                    <a:pt x="441" y="868"/>
                  </a:lnTo>
                  <a:lnTo>
                    <a:pt x="438" y="865"/>
                  </a:lnTo>
                  <a:lnTo>
                    <a:pt x="434" y="862"/>
                  </a:lnTo>
                  <a:lnTo>
                    <a:pt x="429" y="861"/>
                  </a:lnTo>
                  <a:lnTo>
                    <a:pt x="422" y="858"/>
                  </a:lnTo>
                  <a:lnTo>
                    <a:pt x="415" y="856"/>
                  </a:lnTo>
                  <a:lnTo>
                    <a:pt x="406" y="855"/>
                  </a:lnTo>
                  <a:lnTo>
                    <a:pt x="397" y="852"/>
                  </a:lnTo>
                  <a:lnTo>
                    <a:pt x="387" y="851"/>
                  </a:lnTo>
                  <a:lnTo>
                    <a:pt x="376" y="850"/>
                  </a:lnTo>
                  <a:lnTo>
                    <a:pt x="366" y="850"/>
                  </a:lnTo>
                  <a:lnTo>
                    <a:pt x="355" y="848"/>
                  </a:lnTo>
                  <a:lnTo>
                    <a:pt x="344" y="848"/>
                  </a:lnTo>
                  <a:lnTo>
                    <a:pt x="333" y="848"/>
                  </a:lnTo>
                  <a:lnTo>
                    <a:pt x="322" y="848"/>
                  </a:lnTo>
                  <a:lnTo>
                    <a:pt x="309" y="848"/>
                  </a:lnTo>
                  <a:lnTo>
                    <a:pt x="296" y="851"/>
                  </a:lnTo>
                  <a:lnTo>
                    <a:pt x="284" y="855"/>
                  </a:lnTo>
                  <a:lnTo>
                    <a:pt x="271" y="861"/>
                  </a:lnTo>
                  <a:lnTo>
                    <a:pt x="259" y="866"/>
                  </a:lnTo>
                  <a:lnTo>
                    <a:pt x="246" y="873"/>
                  </a:lnTo>
                  <a:lnTo>
                    <a:pt x="234" y="882"/>
                  </a:lnTo>
                  <a:lnTo>
                    <a:pt x="223" y="889"/>
                  </a:lnTo>
                  <a:lnTo>
                    <a:pt x="212" y="897"/>
                  </a:lnTo>
                  <a:lnTo>
                    <a:pt x="200" y="904"/>
                  </a:lnTo>
                  <a:lnTo>
                    <a:pt x="191" y="911"/>
                  </a:lnTo>
                  <a:lnTo>
                    <a:pt x="182" y="918"/>
                  </a:lnTo>
                  <a:lnTo>
                    <a:pt x="174" y="922"/>
                  </a:lnTo>
                  <a:lnTo>
                    <a:pt x="167" y="927"/>
                  </a:lnTo>
                  <a:lnTo>
                    <a:pt x="163" y="929"/>
                  </a:lnTo>
                  <a:lnTo>
                    <a:pt x="159" y="930"/>
                  </a:lnTo>
                  <a:lnTo>
                    <a:pt x="153" y="927"/>
                  </a:lnTo>
                  <a:lnTo>
                    <a:pt x="149" y="918"/>
                  </a:lnTo>
                  <a:lnTo>
                    <a:pt x="142" y="904"/>
                  </a:lnTo>
                  <a:lnTo>
                    <a:pt x="136" y="886"/>
                  </a:lnTo>
                  <a:lnTo>
                    <a:pt x="128" y="863"/>
                  </a:lnTo>
                  <a:lnTo>
                    <a:pt x="121" y="838"/>
                  </a:lnTo>
                  <a:lnTo>
                    <a:pt x="113" y="812"/>
                  </a:lnTo>
                  <a:lnTo>
                    <a:pt x="104" y="783"/>
                  </a:lnTo>
                  <a:lnTo>
                    <a:pt x="96" y="752"/>
                  </a:lnTo>
                  <a:lnTo>
                    <a:pt x="88" y="721"/>
                  </a:lnTo>
                  <a:lnTo>
                    <a:pt x="79" y="691"/>
                  </a:lnTo>
                  <a:lnTo>
                    <a:pt x="71" y="663"/>
                  </a:lnTo>
                  <a:lnTo>
                    <a:pt x="64" y="634"/>
                  </a:lnTo>
                  <a:lnTo>
                    <a:pt x="58" y="609"/>
                  </a:lnTo>
                  <a:lnTo>
                    <a:pt x="53" y="586"/>
                  </a:lnTo>
                  <a:lnTo>
                    <a:pt x="49" y="567"/>
                  </a:lnTo>
                  <a:lnTo>
                    <a:pt x="44" y="547"/>
                  </a:lnTo>
                  <a:lnTo>
                    <a:pt x="40" y="526"/>
                  </a:lnTo>
                  <a:lnTo>
                    <a:pt x="38" y="501"/>
                  </a:lnTo>
                  <a:lnTo>
                    <a:pt x="33" y="476"/>
                  </a:lnTo>
                  <a:lnTo>
                    <a:pt x="29" y="447"/>
                  </a:lnTo>
                  <a:lnTo>
                    <a:pt x="26" y="419"/>
                  </a:lnTo>
                  <a:lnTo>
                    <a:pt x="24" y="389"/>
                  </a:lnTo>
                  <a:lnTo>
                    <a:pt x="21" y="361"/>
                  </a:lnTo>
                  <a:lnTo>
                    <a:pt x="18" y="330"/>
                  </a:lnTo>
                  <a:lnTo>
                    <a:pt x="15" y="301"/>
                  </a:lnTo>
                  <a:lnTo>
                    <a:pt x="14" y="273"/>
                  </a:lnTo>
                  <a:lnTo>
                    <a:pt x="12" y="247"/>
                  </a:lnTo>
                  <a:lnTo>
                    <a:pt x="10" y="222"/>
                  </a:lnTo>
                  <a:lnTo>
                    <a:pt x="8" y="199"/>
                  </a:lnTo>
                  <a:lnTo>
                    <a:pt x="8" y="180"/>
                  </a:lnTo>
                  <a:lnTo>
                    <a:pt x="8" y="163"/>
                  </a:lnTo>
                  <a:lnTo>
                    <a:pt x="7" y="148"/>
                  </a:lnTo>
                  <a:lnTo>
                    <a:pt x="7" y="134"/>
                  </a:lnTo>
                  <a:lnTo>
                    <a:pt x="7" y="120"/>
                  </a:lnTo>
                  <a:lnTo>
                    <a:pt x="7" y="107"/>
                  </a:lnTo>
                  <a:lnTo>
                    <a:pt x="7" y="95"/>
                  </a:lnTo>
                  <a:lnTo>
                    <a:pt x="8" y="84"/>
                  </a:lnTo>
                  <a:lnTo>
                    <a:pt x="10" y="74"/>
                  </a:lnTo>
                  <a:lnTo>
                    <a:pt x="11" y="66"/>
                  </a:lnTo>
                  <a:lnTo>
                    <a:pt x="11" y="56"/>
                  </a:lnTo>
                  <a:lnTo>
                    <a:pt x="12" y="49"/>
                  </a:lnTo>
                  <a:lnTo>
                    <a:pt x="14" y="42"/>
                  </a:lnTo>
                  <a:lnTo>
                    <a:pt x="15" y="36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1967" y="977"/>
              <a:ext cx="539" cy="1054"/>
            </a:xfrm>
            <a:custGeom>
              <a:avLst/>
              <a:gdLst>
                <a:gd name="T0" fmla="*/ 536 w 539"/>
                <a:gd name="T1" fmla="*/ 1048 h 1054"/>
                <a:gd name="T2" fmla="*/ 524 w 539"/>
                <a:gd name="T3" fmla="*/ 1012 h 1054"/>
                <a:gd name="T4" fmla="*/ 501 w 539"/>
                <a:gd name="T5" fmla="*/ 949 h 1054"/>
                <a:gd name="T6" fmla="*/ 472 w 539"/>
                <a:gd name="T7" fmla="*/ 866 h 1054"/>
                <a:gd name="T8" fmla="*/ 435 w 539"/>
                <a:gd name="T9" fmla="*/ 767 h 1054"/>
                <a:gd name="T10" fmla="*/ 391 w 539"/>
                <a:gd name="T11" fmla="*/ 663 h 1054"/>
                <a:gd name="T12" fmla="*/ 346 w 539"/>
                <a:gd name="T13" fmla="*/ 560 h 1054"/>
                <a:gd name="T14" fmla="*/ 298 w 539"/>
                <a:gd name="T15" fmla="*/ 464 h 1054"/>
                <a:gd name="T16" fmla="*/ 251 w 539"/>
                <a:gd name="T17" fmla="*/ 383 h 1054"/>
                <a:gd name="T18" fmla="*/ 202 w 539"/>
                <a:gd name="T19" fmla="*/ 306 h 1054"/>
                <a:gd name="T20" fmla="*/ 155 w 539"/>
                <a:gd name="T21" fmla="*/ 237 h 1054"/>
                <a:gd name="T22" fmla="*/ 110 w 539"/>
                <a:gd name="T23" fmla="*/ 175 h 1054"/>
                <a:gd name="T24" fmla="*/ 70 w 539"/>
                <a:gd name="T25" fmla="*/ 121 h 1054"/>
                <a:gd name="T26" fmla="*/ 38 w 539"/>
                <a:gd name="T27" fmla="*/ 74 h 1054"/>
                <a:gd name="T28" fmla="*/ 14 w 539"/>
                <a:gd name="T29" fmla="*/ 39 h 1054"/>
                <a:gd name="T30" fmla="*/ 2 w 539"/>
                <a:gd name="T31" fmla="*/ 15 h 1054"/>
                <a:gd name="T32" fmla="*/ 0 w 539"/>
                <a:gd name="T33" fmla="*/ 3 h 1054"/>
                <a:gd name="T34" fmla="*/ 6 w 539"/>
                <a:gd name="T35" fmla="*/ 0 h 1054"/>
                <a:gd name="T36" fmla="*/ 20 w 539"/>
                <a:gd name="T37" fmla="*/ 5 h 1054"/>
                <a:gd name="T38" fmla="*/ 36 w 539"/>
                <a:gd name="T39" fmla="*/ 15 h 1054"/>
                <a:gd name="T40" fmla="*/ 55 w 539"/>
                <a:gd name="T41" fmla="*/ 29 h 1054"/>
                <a:gd name="T42" fmla="*/ 71 w 539"/>
                <a:gd name="T43" fmla="*/ 42 h 1054"/>
                <a:gd name="T44" fmla="*/ 85 w 539"/>
                <a:gd name="T45" fmla="*/ 53 h 1054"/>
                <a:gd name="T46" fmla="*/ 94 w 539"/>
                <a:gd name="T47" fmla="*/ 60 h 1054"/>
                <a:gd name="T48" fmla="*/ 80 w 539"/>
                <a:gd name="T49" fmla="*/ 74 h 1054"/>
                <a:gd name="T50" fmla="*/ 75 w 539"/>
                <a:gd name="T51" fmla="*/ 65 h 1054"/>
                <a:gd name="T52" fmla="*/ 64 w 539"/>
                <a:gd name="T53" fmla="*/ 51 h 1054"/>
                <a:gd name="T54" fmla="*/ 56 w 539"/>
                <a:gd name="T55" fmla="*/ 43 h 1054"/>
                <a:gd name="T56" fmla="*/ 49 w 539"/>
                <a:gd name="T57" fmla="*/ 36 h 1054"/>
                <a:gd name="T58" fmla="*/ 35 w 539"/>
                <a:gd name="T59" fmla="*/ 29 h 1054"/>
                <a:gd name="T60" fmla="*/ 31 w 539"/>
                <a:gd name="T61" fmla="*/ 32 h 1054"/>
                <a:gd name="T62" fmla="*/ 35 w 539"/>
                <a:gd name="T63" fmla="*/ 43 h 1054"/>
                <a:gd name="T64" fmla="*/ 45 w 539"/>
                <a:gd name="T65" fmla="*/ 63 h 1054"/>
                <a:gd name="T66" fmla="*/ 60 w 539"/>
                <a:gd name="T67" fmla="*/ 88 h 1054"/>
                <a:gd name="T68" fmla="*/ 78 w 539"/>
                <a:gd name="T69" fmla="*/ 117 h 1054"/>
                <a:gd name="T70" fmla="*/ 102 w 539"/>
                <a:gd name="T71" fmla="*/ 150 h 1054"/>
                <a:gd name="T72" fmla="*/ 128 w 539"/>
                <a:gd name="T73" fmla="*/ 185 h 1054"/>
                <a:gd name="T74" fmla="*/ 156 w 539"/>
                <a:gd name="T75" fmla="*/ 221 h 1054"/>
                <a:gd name="T76" fmla="*/ 187 w 539"/>
                <a:gd name="T77" fmla="*/ 262 h 1054"/>
                <a:gd name="T78" fmla="*/ 219 w 539"/>
                <a:gd name="T79" fmla="*/ 310 h 1054"/>
                <a:gd name="T80" fmla="*/ 254 w 539"/>
                <a:gd name="T81" fmla="*/ 367 h 1054"/>
                <a:gd name="T82" fmla="*/ 291 w 539"/>
                <a:gd name="T83" fmla="*/ 430 h 1054"/>
                <a:gd name="T84" fmla="*/ 326 w 539"/>
                <a:gd name="T85" fmla="*/ 496 h 1054"/>
                <a:gd name="T86" fmla="*/ 361 w 539"/>
                <a:gd name="T87" fmla="*/ 562 h 1054"/>
                <a:gd name="T88" fmla="*/ 393 w 539"/>
                <a:gd name="T89" fmla="*/ 628 h 1054"/>
                <a:gd name="T90" fmla="*/ 424 w 539"/>
                <a:gd name="T91" fmla="*/ 692 h 1054"/>
                <a:gd name="T92" fmla="*/ 436 w 539"/>
                <a:gd name="T93" fmla="*/ 725 h 1054"/>
                <a:gd name="T94" fmla="*/ 451 w 539"/>
                <a:gd name="T95" fmla="*/ 764 h 1054"/>
                <a:gd name="T96" fmla="*/ 465 w 539"/>
                <a:gd name="T97" fmla="*/ 805 h 1054"/>
                <a:gd name="T98" fmla="*/ 479 w 539"/>
                <a:gd name="T99" fmla="*/ 848 h 1054"/>
                <a:gd name="T100" fmla="*/ 492 w 539"/>
                <a:gd name="T101" fmla="*/ 890 h 1054"/>
                <a:gd name="T102" fmla="*/ 506 w 539"/>
                <a:gd name="T103" fmla="*/ 930 h 1054"/>
                <a:gd name="T104" fmla="*/ 515 w 539"/>
                <a:gd name="T105" fmla="*/ 965 h 1054"/>
                <a:gd name="T106" fmla="*/ 525 w 539"/>
                <a:gd name="T107" fmla="*/ 995 h 1054"/>
                <a:gd name="T108" fmla="*/ 531 w 539"/>
                <a:gd name="T109" fmla="*/ 1016 h 1054"/>
                <a:gd name="T110" fmla="*/ 535 w 539"/>
                <a:gd name="T111" fmla="*/ 1033 h 1054"/>
                <a:gd name="T112" fmla="*/ 538 w 539"/>
                <a:gd name="T113" fmla="*/ 1041 h 1054"/>
                <a:gd name="T114" fmla="*/ 539 w 539"/>
                <a:gd name="T115" fmla="*/ 1050 h 1054"/>
                <a:gd name="T116" fmla="*/ 538 w 539"/>
                <a:gd name="T117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9" h="1054">
                  <a:moveTo>
                    <a:pt x="538" y="1054"/>
                  </a:moveTo>
                  <a:lnTo>
                    <a:pt x="536" y="1048"/>
                  </a:lnTo>
                  <a:lnTo>
                    <a:pt x="531" y="1034"/>
                  </a:lnTo>
                  <a:lnTo>
                    <a:pt x="524" y="1012"/>
                  </a:lnTo>
                  <a:lnTo>
                    <a:pt x="514" y="984"/>
                  </a:lnTo>
                  <a:lnTo>
                    <a:pt x="501" y="949"/>
                  </a:lnTo>
                  <a:lnTo>
                    <a:pt x="488" y="910"/>
                  </a:lnTo>
                  <a:lnTo>
                    <a:pt x="472" y="866"/>
                  </a:lnTo>
                  <a:lnTo>
                    <a:pt x="454" y="819"/>
                  </a:lnTo>
                  <a:lnTo>
                    <a:pt x="435" y="767"/>
                  </a:lnTo>
                  <a:lnTo>
                    <a:pt x="414" y="716"/>
                  </a:lnTo>
                  <a:lnTo>
                    <a:pt x="391" y="663"/>
                  </a:lnTo>
                  <a:lnTo>
                    <a:pt x="369" y="611"/>
                  </a:lnTo>
                  <a:lnTo>
                    <a:pt x="346" y="560"/>
                  </a:lnTo>
                  <a:lnTo>
                    <a:pt x="322" y="511"/>
                  </a:lnTo>
                  <a:lnTo>
                    <a:pt x="298" y="464"/>
                  </a:lnTo>
                  <a:lnTo>
                    <a:pt x="275" y="422"/>
                  </a:lnTo>
                  <a:lnTo>
                    <a:pt x="251" y="383"/>
                  </a:lnTo>
                  <a:lnTo>
                    <a:pt x="226" y="344"/>
                  </a:lnTo>
                  <a:lnTo>
                    <a:pt x="202" y="306"/>
                  </a:lnTo>
                  <a:lnTo>
                    <a:pt x="178" y="271"/>
                  </a:lnTo>
                  <a:lnTo>
                    <a:pt x="155" y="237"/>
                  </a:lnTo>
                  <a:lnTo>
                    <a:pt x="133" y="206"/>
                  </a:lnTo>
                  <a:lnTo>
                    <a:pt x="110" y="175"/>
                  </a:lnTo>
                  <a:lnTo>
                    <a:pt x="91" y="147"/>
                  </a:lnTo>
                  <a:lnTo>
                    <a:pt x="70" y="121"/>
                  </a:lnTo>
                  <a:lnTo>
                    <a:pt x="53" y="96"/>
                  </a:lnTo>
                  <a:lnTo>
                    <a:pt x="38" y="74"/>
                  </a:lnTo>
                  <a:lnTo>
                    <a:pt x="25" y="56"/>
                  </a:lnTo>
                  <a:lnTo>
                    <a:pt x="14" y="39"/>
                  </a:lnTo>
                  <a:lnTo>
                    <a:pt x="7" y="25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3" y="3"/>
                  </a:lnTo>
                  <a:lnTo>
                    <a:pt x="20" y="5"/>
                  </a:lnTo>
                  <a:lnTo>
                    <a:pt x="28" y="10"/>
                  </a:lnTo>
                  <a:lnTo>
                    <a:pt x="36" y="15"/>
                  </a:lnTo>
                  <a:lnTo>
                    <a:pt x="46" y="22"/>
                  </a:lnTo>
                  <a:lnTo>
                    <a:pt x="55" y="29"/>
                  </a:lnTo>
                  <a:lnTo>
                    <a:pt x="63" y="36"/>
                  </a:lnTo>
                  <a:lnTo>
                    <a:pt x="71" y="42"/>
                  </a:lnTo>
                  <a:lnTo>
                    <a:pt x="80" y="49"/>
                  </a:lnTo>
                  <a:lnTo>
                    <a:pt x="85" y="53"/>
                  </a:lnTo>
                  <a:lnTo>
                    <a:pt x="91" y="57"/>
                  </a:lnTo>
                  <a:lnTo>
                    <a:pt x="94" y="60"/>
                  </a:lnTo>
                  <a:lnTo>
                    <a:pt x="95" y="61"/>
                  </a:lnTo>
                  <a:lnTo>
                    <a:pt x="80" y="74"/>
                  </a:lnTo>
                  <a:lnTo>
                    <a:pt x="78" y="71"/>
                  </a:lnTo>
                  <a:lnTo>
                    <a:pt x="75" y="65"/>
                  </a:lnTo>
                  <a:lnTo>
                    <a:pt x="70" y="60"/>
                  </a:lnTo>
                  <a:lnTo>
                    <a:pt x="64" y="51"/>
                  </a:lnTo>
                  <a:lnTo>
                    <a:pt x="60" y="47"/>
                  </a:lnTo>
                  <a:lnTo>
                    <a:pt x="56" y="43"/>
                  </a:lnTo>
                  <a:lnTo>
                    <a:pt x="53" y="39"/>
                  </a:lnTo>
                  <a:lnTo>
                    <a:pt x="49" y="36"/>
                  </a:lnTo>
                  <a:lnTo>
                    <a:pt x="42" y="30"/>
                  </a:lnTo>
                  <a:lnTo>
                    <a:pt x="35" y="29"/>
                  </a:lnTo>
                  <a:lnTo>
                    <a:pt x="32" y="29"/>
                  </a:lnTo>
                  <a:lnTo>
                    <a:pt x="31" y="32"/>
                  </a:lnTo>
                  <a:lnTo>
                    <a:pt x="32" y="36"/>
                  </a:lnTo>
                  <a:lnTo>
                    <a:pt x="35" y="43"/>
                  </a:lnTo>
                  <a:lnTo>
                    <a:pt x="39" y="51"/>
                  </a:lnTo>
                  <a:lnTo>
                    <a:pt x="45" y="63"/>
                  </a:lnTo>
                  <a:lnTo>
                    <a:pt x="52" y="74"/>
                  </a:lnTo>
                  <a:lnTo>
                    <a:pt x="60" y="88"/>
                  </a:lnTo>
                  <a:lnTo>
                    <a:pt x="69" y="101"/>
                  </a:lnTo>
                  <a:lnTo>
                    <a:pt x="78" y="117"/>
                  </a:lnTo>
                  <a:lnTo>
                    <a:pt x="89" y="132"/>
                  </a:lnTo>
                  <a:lnTo>
                    <a:pt x="102" y="150"/>
                  </a:lnTo>
                  <a:lnTo>
                    <a:pt x="114" y="167"/>
                  </a:lnTo>
                  <a:lnTo>
                    <a:pt x="128" y="185"/>
                  </a:lnTo>
                  <a:lnTo>
                    <a:pt x="141" y="202"/>
                  </a:lnTo>
                  <a:lnTo>
                    <a:pt x="156" y="221"/>
                  </a:lnTo>
                  <a:lnTo>
                    <a:pt x="170" y="239"/>
                  </a:lnTo>
                  <a:lnTo>
                    <a:pt x="187" y="262"/>
                  </a:lnTo>
                  <a:lnTo>
                    <a:pt x="202" y="285"/>
                  </a:lnTo>
                  <a:lnTo>
                    <a:pt x="219" y="310"/>
                  </a:lnTo>
                  <a:lnTo>
                    <a:pt x="237" y="338"/>
                  </a:lnTo>
                  <a:lnTo>
                    <a:pt x="254" y="367"/>
                  </a:lnTo>
                  <a:lnTo>
                    <a:pt x="273" y="398"/>
                  </a:lnTo>
                  <a:lnTo>
                    <a:pt x="291" y="430"/>
                  </a:lnTo>
                  <a:lnTo>
                    <a:pt x="308" y="462"/>
                  </a:lnTo>
                  <a:lnTo>
                    <a:pt x="326" y="496"/>
                  </a:lnTo>
                  <a:lnTo>
                    <a:pt x="343" y="529"/>
                  </a:lnTo>
                  <a:lnTo>
                    <a:pt x="361" y="562"/>
                  </a:lnTo>
                  <a:lnTo>
                    <a:pt x="378" y="594"/>
                  </a:lnTo>
                  <a:lnTo>
                    <a:pt x="393" y="628"/>
                  </a:lnTo>
                  <a:lnTo>
                    <a:pt x="408" y="660"/>
                  </a:lnTo>
                  <a:lnTo>
                    <a:pt x="424" y="692"/>
                  </a:lnTo>
                  <a:lnTo>
                    <a:pt x="429" y="707"/>
                  </a:lnTo>
                  <a:lnTo>
                    <a:pt x="436" y="725"/>
                  </a:lnTo>
                  <a:lnTo>
                    <a:pt x="443" y="745"/>
                  </a:lnTo>
                  <a:lnTo>
                    <a:pt x="451" y="764"/>
                  </a:lnTo>
                  <a:lnTo>
                    <a:pt x="458" y="784"/>
                  </a:lnTo>
                  <a:lnTo>
                    <a:pt x="465" y="805"/>
                  </a:lnTo>
                  <a:lnTo>
                    <a:pt x="472" y="827"/>
                  </a:lnTo>
                  <a:lnTo>
                    <a:pt x="479" y="848"/>
                  </a:lnTo>
                  <a:lnTo>
                    <a:pt x="486" y="869"/>
                  </a:lnTo>
                  <a:lnTo>
                    <a:pt x="492" y="890"/>
                  </a:lnTo>
                  <a:lnTo>
                    <a:pt x="499" y="910"/>
                  </a:lnTo>
                  <a:lnTo>
                    <a:pt x="506" y="930"/>
                  </a:lnTo>
                  <a:lnTo>
                    <a:pt x="511" y="948"/>
                  </a:lnTo>
                  <a:lnTo>
                    <a:pt x="515" y="965"/>
                  </a:lnTo>
                  <a:lnTo>
                    <a:pt x="521" y="980"/>
                  </a:lnTo>
                  <a:lnTo>
                    <a:pt x="525" y="995"/>
                  </a:lnTo>
                  <a:lnTo>
                    <a:pt x="528" y="1007"/>
                  </a:lnTo>
                  <a:lnTo>
                    <a:pt x="531" y="1016"/>
                  </a:lnTo>
                  <a:lnTo>
                    <a:pt x="533" y="1025"/>
                  </a:lnTo>
                  <a:lnTo>
                    <a:pt x="535" y="1033"/>
                  </a:lnTo>
                  <a:lnTo>
                    <a:pt x="536" y="1037"/>
                  </a:lnTo>
                  <a:lnTo>
                    <a:pt x="538" y="1041"/>
                  </a:lnTo>
                  <a:lnTo>
                    <a:pt x="538" y="1046"/>
                  </a:lnTo>
                  <a:lnTo>
                    <a:pt x="539" y="1050"/>
                  </a:lnTo>
                  <a:lnTo>
                    <a:pt x="538" y="1053"/>
                  </a:lnTo>
                  <a:lnTo>
                    <a:pt x="538" y="1054"/>
                  </a:lnTo>
                  <a:lnTo>
                    <a:pt x="538" y="1054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2051" y="1041"/>
              <a:ext cx="523" cy="924"/>
            </a:xfrm>
            <a:custGeom>
              <a:avLst/>
              <a:gdLst>
                <a:gd name="T0" fmla="*/ 15 w 523"/>
                <a:gd name="T1" fmla="*/ 21 h 924"/>
                <a:gd name="T2" fmla="*/ 37 w 523"/>
                <a:gd name="T3" fmla="*/ 49 h 924"/>
                <a:gd name="T4" fmla="*/ 78 w 523"/>
                <a:gd name="T5" fmla="*/ 99 h 924"/>
                <a:gd name="T6" fmla="*/ 129 w 523"/>
                <a:gd name="T7" fmla="*/ 167 h 924"/>
                <a:gd name="T8" fmla="*/ 189 w 523"/>
                <a:gd name="T9" fmla="*/ 248 h 924"/>
                <a:gd name="T10" fmla="*/ 252 w 523"/>
                <a:gd name="T11" fmla="*/ 337 h 924"/>
                <a:gd name="T12" fmla="*/ 312 w 523"/>
                <a:gd name="T13" fmla="*/ 429 h 924"/>
                <a:gd name="T14" fmla="*/ 363 w 523"/>
                <a:gd name="T15" fmla="*/ 519 h 924"/>
                <a:gd name="T16" fmla="*/ 405 w 523"/>
                <a:gd name="T17" fmla="*/ 603 h 924"/>
                <a:gd name="T18" fmla="*/ 437 w 523"/>
                <a:gd name="T19" fmla="*/ 678 h 924"/>
                <a:gd name="T20" fmla="*/ 461 w 523"/>
                <a:gd name="T21" fmla="*/ 743 h 924"/>
                <a:gd name="T22" fmla="*/ 480 w 523"/>
                <a:gd name="T23" fmla="*/ 801 h 924"/>
                <a:gd name="T24" fmla="*/ 494 w 523"/>
                <a:gd name="T25" fmla="*/ 846 h 924"/>
                <a:gd name="T26" fmla="*/ 504 w 523"/>
                <a:gd name="T27" fmla="*/ 883 h 924"/>
                <a:gd name="T28" fmla="*/ 512 w 523"/>
                <a:gd name="T29" fmla="*/ 908 h 924"/>
                <a:gd name="T30" fmla="*/ 519 w 523"/>
                <a:gd name="T31" fmla="*/ 922 h 924"/>
                <a:gd name="T32" fmla="*/ 523 w 523"/>
                <a:gd name="T33" fmla="*/ 920 h 924"/>
                <a:gd name="T34" fmla="*/ 518 w 523"/>
                <a:gd name="T35" fmla="*/ 892 h 924"/>
                <a:gd name="T36" fmla="*/ 505 w 523"/>
                <a:gd name="T37" fmla="*/ 844 h 924"/>
                <a:gd name="T38" fmla="*/ 484 w 523"/>
                <a:gd name="T39" fmla="*/ 778 h 924"/>
                <a:gd name="T40" fmla="*/ 458 w 523"/>
                <a:gd name="T41" fmla="*/ 703 h 924"/>
                <a:gd name="T42" fmla="*/ 426 w 523"/>
                <a:gd name="T43" fmla="*/ 621 h 924"/>
                <a:gd name="T44" fmla="*/ 391 w 523"/>
                <a:gd name="T45" fmla="*/ 540 h 924"/>
                <a:gd name="T46" fmla="*/ 352 w 523"/>
                <a:gd name="T47" fmla="*/ 468 h 924"/>
                <a:gd name="T48" fmla="*/ 313 w 523"/>
                <a:gd name="T49" fmla="*/ 404 h 924"/>
                <a:gd name="T50" fmla="*/ 271 w 523"/>
                <a:gd name="T51" fmla="*/ 341 h 924"/>
                <a:gd name="T52" fmla="*/ 230 w 523"/>
                <a:gd name="T53" fmla="*/ 283 h 924"/>
                <a:gd name="T54" fmla="*/ 191 w 523"/>
                <a:gd name="T55" fmla="*/ 228 h 924"/>
                <a:gd name="T56" fmla="*/ 154 w 523"/>
                <a:gd name="T57" fmla="*/ 180 h 924"/>
                <a:gd name="T58" fmla="*/ 121 w 523"/>
                <a:gd name="T59" fmla="*/ 136 h 924"/>
                <a:gd name="T60" fmla="*/ 94 w 523"/>
                <a:gd name="T61" fmla="*/ 102 h 924"/>
                <a:gd name="T62" fmla="*/ 75 w 523"/>
                <a:gd name="T63" fmla="*/ 76 h 924"/>
                <a:gd name="T64" fmla="*/ 62 w 523"/>
                <a:gd name="T65" fmla="*/ 61 h 924"/>
                <a:gd name="T66" fmla="*/ 49 w 523"/>
                <a:gd name="T67" fmla="*/ 44 h 924"/>
                <a:gd name="T68" fmla="*/ 35 w 523"/>
                <a:gd name="T69" fmla="*/ 28 h 924"/>
                <a:gd name="T70" fmla="*/ 21 w 523"/>
                <a:gd name="T71" fmla="*/ 15 h 924"/>
                <a:gd name="T72" fmla="*/ 10 w 523"/>
                <a:gd name="T73" fmla="*/ 4 h 924"/>
                <a:gd name="T74" fmla="*/ 1 w 523"/>
                <a:gd name="T75" fmla="*/ 0 h 924"/>
                <a:gd name="T76" fmla="*/ 0 w 523"/>
                <a:gd name="T77" fmla="*/ 0 h 924"/>
                <a:gd name="T78" fmla="*/ 7 w 523"/>
                <a:gd name="T79" fmla="*/ 10 h 924"/>
                <a:gd name="T80" fmla="*/ 12 w 523"/>
                <a:gd name="T81" fmla="*/ 18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3" h="924">
                  <a:moveTo>
                    <a:pt x="12" y="18"/>
                  </a:moveTo>
                  <a:lnTo>
                    <a:pt x="15" y="21"/>
                  </a:lnTo>
                  <a:lnTo>
                    <a:pt x="23" y="32"/>
                  </a:lnTo>
                  <a:lnTo>
                    <a:pt x="37" y="49"/>
                  </a:lnTo>
                  <a:lnTo>
                    <a:pt x="56" y="71"/>
                  </a:lnTo>
                  <a:lnTo>
                    <a:pt x="78" y="99"/>
                  </a:lnTo>
                  <a:lnTo>
                    <a:pt x="103" y="131"/>
                  </a:lnTo>
                  <a:lnTo>
                    <a:pt x="129" y="167"/>
                  </a:lnTo>
                  <a:lnTo>
                    <a:pt x="159" y="207"/>
                  </a:lnTo>
                  <a:lnTo>
                    <a:pt x="189" y="248"/>
                  </a:lnTo>
                  <a:lnTo>
                    <a:pt x="220" y="292"/>
                  </a:lnTo>
                  <a:lnTo>
                    <a:pt x="252" y="337"/>
                  </a:lnTo>
                  <a:lnTo>
                    <a:pt x="282" y="384"/>
                  </a:lnTo>
                  <a:lnTo>
                    <a:pt x="312" y="429"/>
                  </a:lnTo>
                  <a:lnTo>
                    <a:pt x="338" y="475"/>
                  </a:lnTo>
                  <a:lnTo>
                    <a:pt x="363" y="519"/>
                  </a:lnTo>
                  <a:lnTo>
                    <a:pt x="387" y="562"/>
                  </a:lnTo>
                  <a:lnTo>
                    <a:pt x="405" y="603"/>
                  </a:lnTo>
                  <a:lnTo>
                    <a:pt x="422" y="642"/>
                  </a:lnTo>
                  <a:lnTo>
                    <a:pt x="437" y="678"/>
                  </a:lnTo>
                  <a:lnTo>
                    <a:pt x="449" y="713"/>
                  </a:lnTo>
                  <a:lnTo>
                    <a:pt x="461" y="743"/>
                  </a:lnTo>
                  <a:lnTo>
                    <a:pt x="470" y="773"/>
                  </a:lnTo>
                  <a:lnTo>
                    <a:pt x="480" y="801"/>
                  </a:lnTo>
                  <a:lnTo>
                    <a:pt x="488" y="826"/>
                  </a:lnTo>
                  <a:lnTo>
                    <a:pt x="494" y="846"/>
                  </a:lnTo>
                  <a:lnTo>
                    <a:pt x="500" y="866"/>
                  </a:lnTo>
                  <a:lnTo>
                    <a:pt x="504" y="883"/>
                  </a:lnTo>
                  <a:lnTo>
                    <a:pt x="509" y="898"/>
                  </a:lnTo>
                  <a:lnTo>
                    <a:pt x="512" y="908"/>
                  </a:lnTo>
                  <a:lnTo>
                    <a:pt x="516" y="916"/>
                  </a:lnTo>
                  <a:lnTo>
                    <a:pt x="519" y="922"/>
                  </a:lnTo>
                  <a:lnTo>
                    <a:pt x="522" y="924"/>
                  </a:lnTo>
                  <a:lnTo>
                    <a:pt x="523" y="920"/>
                  </a:lnTo>
                  <a:lnTo>
                    <a:pt x="522" y="911"/>
                  </a:lnTo>
                  <a:lnTo>
                    <a:pt x="518" y="892"/>
                  </a:lnTo>
                  <a:lnTo>
                    <a:pt x="514" y="872"/>
                  </a:lnTo>
                  <a:lnTo>
                    <a:pt x="505" y="844"/>
                  </a:lnTo>
                  <a:lnTo>
                    <a:pt x="495" y="813"/>
                  </a:lnTo>
                  <a:lnTo>
                    <a:pt x="484" y="778"/>
                  </a:lnTo>
                  <a:lnTo>
                    <a:pt x="472" y="742"/>
                  </a:lnTo>
                  <a:lnTo>
                    <a:pt x="458" y="703"/>
                  </a:lnTo>
                  <a:lnTo>
                    <a:pt x="443" y="663"/>
                  </a:lnTo>
                  <a:lnTo>
                    <a:pt x="426" y="621"/>
                  </a:lnTo>
                  <a:lnTo>
                    <a:pt x="409" y="582"/>
                  </a:lnTo>
                  <a:lnTo>
                    <a:pt x="391" y="540"/>
                  </a:lnTo>
                  <a:lnTo>
                    <a:pt x="372" y="503"/>
                  </a:lnTo>
                  <a:lnTo>
                    <a:pt x="352" y="468"/>
                  </a:lnTo>
                  <a:lnTo>
                    <a:pt x="333" y="436"/>
                  </a:lnTo>
                  <a:lnTo>
                    <a:pt x="313" y="404"/>
                  </a:lnTo>
                  <a:lnTo>
                    <a:pt x="292" y="373"/>
                  </a:lnTo>
                  <a:lnTo>
                    <a:pt x="271" y="341"/>
                  </a:lnTo>
                  <a:lnTo>
                    <a:pt x="250" y="313"/>
                  </a:lnTo>
                  <a:lnTo>
                    <a:pt x="230" y="283"/>
                  </a:lnTo>
                  <a:lnTo>
                    <a:pt x="210" y="256"/>
                  </a:lnTo>
                  <a:lnTo>
                    <a:pt x="191" y="228"/>
                  </a:lnTo>
                  <a:lnTo>
                    <a:pt x="172" y="205"/>
                  </a:lnTo>
                  <a:lnTo>
                    <a:pt x="154" y="180"/>
                  </a:lnTo>
                  <a:lnTo>
                    <a:pt x="138" y="157"/>
                  </a:lnTo>
                  <a:lnTo>
                    <a:pt x="121" y="136"/>
                  </a:lnTo>
                  <a:lnTo>
                    <a:pt x="108" y="118"/>
                  </a:lnTo>
                  <a:lnTo>
                    <a:pt x="94" y="102"/>
                  </a:lnTo>
                  <a:lnTo>
                    <a:pt x="85" y="88"/>
                  </a:lnTo>
                  <a:lnTo>
                    <a:pt x="75" y="76"/>
                  </a:lnTo>
                  <a:lnTo>
                    <a:pt x="69" y="70"/>
                  </a:lnTo>
                  <a:lnTo>
                    <a:pt x="62" y="61"/>
                  </a:lnTo>
                  <a:lnTo>
                    <a:pt x="57" y="53"/>
                  </a:lnTo>
                  <a:lnTo>
                    <a:pt x="49" y="44"/>
                  </a:lnTo>
                  <a:lnTo>
                    <a:pt x="43" y="37"/>
                  </a:lnTo>
                  <a:lnTo>
                    <a:pt x="35" y="28"/>
                  </a:lnTo>
                  <a:lnTo>
                    <a:pt x="28" y="22"/>
                  </a:lnTo>
                  <a:lnTo>
                    <a:pt x="21" y="15"/>
                  </a:lnTo>
                  <a:lnTo>
                    <a:pt x="15" y="10"/>
                  </a:lnTo>
                  <a:lnTo>
                    <a:pt x="10" y="4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7" y="10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08"/>
            <p:cNvSpPr>
              <a:spLocks/>
            </p:cNvSpPr>
            <p:nvPr/>
          </p:nvSpPr>
          <p:spPr bwMode="auto">
            <a:xfrm>
              <a:off x="1689" y="998"/>
              <a:ext cx="341" cy="217"/>
            </a:xfrm>
            <a:custGeom>
              <a:avLst/>
              <a:gdLst>
                <a:gd name="T0" fmla="*/ 282 w 341"/>
                <a:gd name="T1" fmla="*/ 5 h 217"/>
                <a:gd name="T2" fmla="*/ 267 w 341"/>
                <a:gd name="T3" fmla="*/ 0 h 217"/>
                <a:gd name="T4" fmla="*/ 246 w 341"/>
                <a:gd name="T5" fmla="*/ 3 h 217"/>
                <a:gd name="T6" fmla="*/ 232 w 341"/>
                <a:gd name="T7" fmla="*/ 16 h 217"/>
                <a:gd name="T8" fmla="*/ 216 w 341"/>
                <a:gd name="T9" fmla="*/ 50 h 217"/>
                <a:gd name="T10" fmla="*/ 195 w 341"/>
                <a:gd name="T11" fmla="*/ 90 h 217"/>
                <a:gd name="T12" fmla="*/ 171 w 341"/>
                <a:gd name="T13" fmla="*/ 128 h 217"/>
                <a:gd name="T14" fmla="*/ 146 w 341"/>
                <a:gd name="T15" fmla="*/ 154 h 217"/>
                <a:gd name="T16" fmla="*/ 115 w 341"/>
                <a:gd name="T17" fmla="*/ 163 h 217"/>
                <a:gd name="T18" fmla="*/ 79 w 341"/>
                <a:gd name="T19" fmla="*/ 164 h 217"/>
                <a:gd name="T20" fmla="*/ 43 w 341"/>
                <a:gd name="T21" fmla="*/ 165 h 217"/>
                <a:gd name="T22" fmla="*/ 14 w 341"/>
                <a:gd name="T23" fmla="*/ 165 h 217"/>
                <a:gd name="T24" fmla="*/ 0 w 341"/>
                <a:gd name="T25" fmla="*/ 170 h 217"/>
                <a:gd name="T26" fmla="*/ 8 w 341"/>
                <a:gd name="T27" fmla="*/ 179 h 217"/>
                <a:gd name="T28" fmla="*/ 36 w 341"/>
                <a:gd name="T29" fmla="*/ 195 h 217"/>
                <a:gd name="T30" fmla="*/ 76 w 341"/>
                <a:gd name="T31" fmla="*/ 209 h 217"/>
                <a:gd name="T32" fmla="*/ 125 w 341"/>
                <a:gd name="T33" fmla="*/ 217 h 217"/>
                <a:gd name="T34" fmla="*/ 172 w 341"/>
                <a:gd name="T35" fmla="*/ 216 h 217"/>
                <a:gd name="T36" fmla="*/ 213 w 341"/>
                <a:gd name="T37" fmla="*/ 200 h 217"/>
                <a:gd name="T38" fmla="*/ 239 w 341"/>
                <a:gd name="T39" fmla="*/ 174 h 217"/>
                <a:gd name="T40" fmla="*/ 262 w 341"/>
                <a:gd name="T41" fmla="*/ 146 h 217"/>
                <a:gd name="T42" fmla="*/ 277 w 341"/>
                <a:gd name="T43" fmla="*/ 121 h 217"/>
                <a:gd name="T44" fmla="*/ 291 w 341"/>
                <a:gd name="T45" fmla="*/ 103 h 217"/>
                <a:gd name="T46" fmla="*/ 301 w 341"/>
                <a:gd name="T47" fmla="*/ 92 h 217"/>
                <a:gd name="T48" fmla="*/ 319 w 341"/>
                <a:gd name="T49" fmla="*/ 92 h 217"/>
                <a:gd name="T50" fmla="*/ 337 w 341"/>
                <a:gd name="T51" fmla="*/ 90 h 217"/>
                <a:gd name="T52" fmla="*/ 337 w 341"/>
                <a:gd name="T53" fmla="*/ 82 h 217"/>
                <a:gd name="T54" fmla="*/ 326 w 341"/>
                <a:gd name="T55" fmla="*/ 78 h 217"/>
                <a:gd name="T56" fmla="*/ 312 w 341"/>
                <a:gd name="T57" fmla="*/ 80 h 217"/>
                <a:gd name="T58" fmla="*/ 298 w 341"/>
                <a:gd name="T59" fmla="*/ 89 h 217"/>
                <a:gd name="T60" fmla="*/ 284 w 341"/>
                <a:gd name="T61" fmla="*/ 100 h 217"/>
                <a:gd name="T62" fmla="*/ 271 w 341"/>
                <a:gd name="T63" fmla="*/ 111 h 217"/>
                <a:gd name="T64" fmla="*/ 262 w 341"/>
                <a:gd name="T65" fmla="*/ 122 h 217"/>
                <a:gd name="T66" fmla="*/ 249 w 341"/>
                <a:gd name="T67" fmla="*/ 142 h 217"/>
                <a:gd name="T68" fmla="*/ 232 w 341"/>
                <a:gd name="T69" fmla="*/ 167 h 217"/>
                <a:gd name="T70" fmla="*/ 210 w 341"/>
                <a:gd name="T71" fmla="*/ 188 h 217"/>
                <a:gd name="T72" fmla="*/ 182 w 341"/>
                <a:gd name="T73" fmla="*/ 204 h 217"/>
                <a:gd name="T74" fmla="*/ 146 w 341"/>
                <a:gd name="T75" fmla="*/ 209 h 217"/>
                <a:gd name="T76" fmla="*/ 108 w 341"/>
                <a:gd name="T77" fmla="*/ 206 h 217"/>
                <a:gd name="T78" fmla="*/ 72 w 341"/>
                <a:gd name="T79" fmla="*/ 197 h 217"/>
                <a:gd name="T80" fmla="*/ 43 w 341"/>
                <a:gd name="T81" fmla="*/ 188 h 217"/>
                <a:gd name="T82" fmla="*/ 25 w 341"/>
                <a:gd name="T83" fmla="*/ 178 h 217"/>
                <a:gd name="T84" fmla="*/ 26 w 341"/>
                <a:gd name="T85" fmla="*/ 172 h 217"/>
                <a:gd name="T86" fmla="*/ 40 w 341"/>
                <a:gd name="T87" fmla="*/ 170 h 217"/>
                <a:gd name="T88" fmla="*/ 61 w 341"/>
                <a:gd name="T89" fmla="*/ 172 h 217"/>
                <a:gd name="T90" fmla="*/ 85 w 341"/>
                <a:gd name="T91" fmla="*/ 175 h 217"/>
                <a:gd name="T92" fmla="*/ 111 w 341"/>
                <a:gd name="T93" fmla="*/ 177 h 217"/>
                <a:gd name="T94" fmla="*/ 135 w 341"/>
                <a:gd name="T95" fmla="*/ 174 h 217"/>
                <a:gd name="T96" fmla="*/ 157 w 341"/>
                <a:gd name="T97" fmla="*/ 161 h 217"/>
                <a:gd name="T98" fmla="*/ 179 w 341"/>
                <a:gd name="T99" fmla="*/ 128 h 217"/>
                <a:gd name="T100" fmla="*/ 203 w 341"/>
                <a:gd name="T101" fmla="*/ 87 h 217"/>
                <a:gd name="T102" fmla="*/ 223 w 341"/>
                <a:gd name="T103" fmla="*/ 44 h 217"/>
                <a:gd name="T104" fmla="*/ 241 w 341"/>
                <a:gd name="T105" fmla="*/ 16 h 217"/>
                <a:gd name="T106" fmla="*/ 257 w 341"/>
                <a:gd name="T107" fmla="*/ 8 h 217"/>
                <a:gd name="T108" fmla="*/ 275 w 341"/>
                <a:gd name="T109" fmla="*/ 8 h 217"/>
                <a:gd name="T110" fmla="*/ 284 w 341"/>
                <a:gd name="T111" fmla="*/ 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" h="217">
                  <a:moveTo>
                    <a:pt x="285" y="8"/>
                  </a:moveTo>
                  <a:lnTo>
                    <a:pt x="284" y="7"/>
                  </a:lnTo>
                  <a:lnTo>
                    <a:pt x="282" y="5"/>
                  </a:lnTo>
                  <a:lnTo>
                    <a:pt x="278" y="4"/>
                  </a:lnTo>
                  <a:lnTo>
                    <a:pt x="274" y="3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5" y="0"/>
                  </a:lnTo>
                  <a:lnTo>
                    <a:pt x="246" y="3"/>
                  </a:lnTo>
                  <a:lnTo>
                    <a:pt x="242" y="4"/>
                  </a:lnTo>
                  <a:lnTo>
                    <a:pt x="237" y="9"/>
                  </a:lnTo>
                  <a:lnTo>
                    <a:pt x="232" y="16"/>
                  </a:lnTo>
                  <a:lnTo>
                    <a:pt x="227" y="26"/>
                  </a:lnTo>
                  <a:lnTo>
                    <a:pt x="221" y="36"/>
                  </a:lnTo>
                  <a:lnTo>
                    <a:pt x="216" y="50"/>
                  </a:lnTo>
                  <a:lnTo>
                    <a:pt x="209" y="62"/>
                  </a:lnTo>
                  <a:lnTo>
                    <a:pt x="203" y="76"/>
                  </a:lnTo>
                  <a:lnTo>
                    <a:pt x="195" y="90"/>
                  </a:lnTo>
                  <a:lnTo>
                    <a:pt x="186" y="103"/>
                  </a:lnTo>
                  <a:lnTo>
                    <a:pt x="179" y="115"/>
                  </a:lnTo>
                  <a:lnTo>
                    <a:pt x="171" y="128"/>
                  </a:lnTo>
                  <a:lnTo>
                    <a:pt x="163" y="139"/>
                  </a:lnTo>
                  <a:lnTo>
                    <a:pt x="154" y="147"/>
                  </a:lnTo>
                  <a:lnTo>
                    <a:pt x="146" y="154"/>
                  </a:lnTo>
                  <a:lnTo>
                    <a:pt x="136" y="158"/>
                  </a:lnTo>
                  <a:lnTo>
                    <a:pt x="125" y="160"/>
                  </a:lnTo>
                  <a:lnTo>
                    <a:pt x="115" y="163"/>
                  </a:lnTo>
                  <a:lnTo>
                    <a:pt x="104" y="163"/>
                  </a:lnTo>
                  <a:lnTo>
                    <a:pt x="92" y="164"/>
                  </a:lnTo>
                  <a:lnTo>
                    <a:pt x="79" y="164"/>
                  </a:lnTo>
                  <a:lnTo>
                    <a:pt x="67" y="164"/>
                  </a:lnTo>
                  <a:lnTo>
                    <a:pt x="54" y="164"/>
                  </a:lnTo>
                  <a:lnTo>
                    <a:pt x="43" y="165"/>
                  </a:lnTo>
                  <a:lnTo>
                    <a:pt x="32" y="165"/>
                  </a:lnTo>
                  <a:lnTo>
                    <a:pt x="22" y="165"/>
                  </a:lnTo>
                  <a:lnTo>
                    <a:pt x="14" y="165"/>
                  </a:lnTo>
                  <a:lnTo>
                    <a:pt x="8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4" y="177"/>
                  </a:lnTo>
                  <a:lnTo>
                    <a:pt x="8" y="179"/>
                  </a:lnTo>
                  <a:lnTo>
                    <a:pt x="15" y="185"/>
                  </a:lnTo>
                  <a:lnTo>
                    <a:pt x="24" y="189"/>
                  </a:lnTo>
                  <a:lnTo>
                    <a:pt x="36" y="195"/>
                  </a:lnTo>
                  <a:lnTo>
                    <a:pt x="47" y="199"/>
                  </a:lnTo>
                  <a:lnTo>
                    <a:pt x="62" y="204"/>
                  </a:lnTo>
                  <a:lnTo>
                    <a:pt x="76" y="209"/>
                  </a:lnTo>
                  <a:lnTo>
                    <a:pt x="93" y="213"/>
                  </a:lnTo>
                  <a:lnTo>
                    <a:pt x="108" y="214"/>
                  </a:lnTo>
                  <a:lnTo>
                    <a:pt x="125" y="217"/>
                  </a:lnTo>
                  <a:lnTo>
                    <a:pt x="142" y="217"/>
                  </a:lnTo>
                  <a:lnTo>
                    <a:pt x="159" y="217"/>
                  </a:lnTo>
                  <a:lnTo>
                    <a:pt x="172" y="216"/>
                  </a:lnTo>
                  <a:lnTo>
                    <a:pt x="188" y="211"/>
                  </a:lnTo>
                  <a:lnTo>
                    <a:pt x="200" y="206"/>
                  </a:lnTo>
                  <a:lnTo>
                    <a:pt x="213" y="200"/>
                  </a:lnTo>
                  <a:lnTo>
                    <a:pt x="223" y="190"/>
                  </a:lnTo>
                  <a:lnTo>
                    <a:pt x="231" y="182"/>
                  </a:lnTo>
                  <a:lnTo>
                    <a:pt x="239" y="174"/>
                  </a:lnTo>
                  <a:lnTo>
                    <a:pt x="248" y="164"/>
                  </a:lnTo>
                  <a:lnTo>
                    <a:pt x="255" y="156"/>
                  </a:lnTo>
                  <a:lnTo>
                    <a:pt x="262" y="146"/>
                  </a:lnTo>
                  <a:lnTo>
                    <a:pt x="267" y="138"/>
                  </a:lnTo>
                  <a:lnTo>
                    <a:pt x="273" y="131"/>
                  </a:lnTo>
                  <a:lnTo>
                    <a:pt x="277" y="121"/>
                  </a:lnTo>
                  <a:lnTo>
                    <a:pt x="281" y="115"/>
                  </a:lnTo>
                  <a:lnTo>
                    <a:pt x="285" y="108"/>
                  </a:lnTo>
                  <a:lnTo>
                    <a:pt x="291" y="103"/>
                  </a:lnTo>
                  <a:lnTo>
                    <a:pt x="294" y="99"/>
                  </a:lnTo>
                  <a:lnTo>
                    <a:pt x="296" y="94"/>
                  </a:lnTo>
                  <a:lnTo>
                    <a:pt x="301" y="92"/>
                  </a:lnTo>
                  <a:lnTo>
                    <a:pt x="305" y="92"/>
                  </a:lnTo>
                  <a:lnTo>
                    <a:pt x="310" y="92"/>
                  </a:lnTo>
                  <a:lnTo>
                    <a:pt x="319" y="92"/>
                  </a:lnTo>
                  <a:lnTo>
                    <a:pt x="327" y="92"/>
                  </a:lnTo>
                  <a:lnTo>
                    <a:pt x="333" y="92"/>
                  </a:lnTo>
                  <a:lnTo>
                    <a:pt x="337" y="90"/>
                  </a:lnTo>
                  <a:lnTo>
                    <a:pt x="341" y="89"/>
                  </a:lnTo>
                  <a:lnTo>
                    <a:pt x="340" y="87"/>
                  </a:lnTo>
                  <a:lnTo>
                    <a:pt x="337" y="82"/>
                  </a:lnTo>
                  <a:lnTo>
                    <a:pt x="333" y="79"/>
                  </a:lnTo>
                  <a:lnTo>
                    <a:pt x="330" y="78"/>
                  </a:lnTo>
                  <a:lnTo>
                    <a:pt x="326" y="78"/>
                  </a:lnTo>
                  <a:lnTo>
                    <a:pt x="321" y="78"/>
                  </a:lnTo>
                  <a:lnTo>
                    <a:pt x="317" y="78"/>
                  </a:lnTo>
                  <a:lnTo>
                    <a:pt x="312" y="80"/>
                  </a:lnTo>
                  <a:lnTo>
                    <a:pt x="308" y="82"/>
                  </a:lnTo>
                  <a:lnTo>
                    <a:pt x="303" y="86"/>
                  </a:lnTo>
                  <a:lnTo>
                    <a:pt x="298" y="89"/>
                  </a:lnTo>
                  <a:lnTo>
                    <a:pt x="292" y="92"/>
                  </a:lnTo>
                  <a:lnTo>
                    <a:pt x="288" y="94"/>
                  </a:lnTo>
                  <a:lnTo>
                    <a:pt x="284" y="100"/>
                  </a:lnTo>
                  <a:lnTo>
                    <a:pt x="280" y="103"/>
                  </a:lnTo>
                  <a:lnTo>
                    <a:pt x="274" y="107"/>
                  </a:lnTo>
                  <a:lnTo>
                    <a:pt x="271" y="111"/>
                  </a:lnTo>
                  <a:lnTo>
                    <a:pt x="269" y="114"/>
                  </a:lnTo>
                  <a:lnTo>
                    <a:pt x="266" y="118"/>
                  </a:lnTo>
                  <a:lnTo>
                    <a:pt x="262" y="122"/>
                  </a:lnTo>
                  <a:lnTo>
                    <a:pt x="257" y="128"/>
                  </a:lnTo>
                  <a:lnTo>
                    <a:pt x="255" y="136"/>
                  </a:lnTo>
                  <a:lnTo>
                    <a:pt x="249" y="142"/>
                  </a:lnTo>
                  <a:lnTo>
                    <a:pt x="245" y="150"/>
                  </a:lnTo>
                  <a:lnTo>
                    <a:pt x="238" y="158"/>
                  </a:lnTo>
                  <a:lnTo>
                    <a:pt x="232" y="167"/>
                  </a:lnTo>
                  <a:lnTo>
                    <a:pt x="225" y="174"/>
                  </a:lnTo>
                  <a:lnTo>
                    <a:pt x="218" y="181"/>
                  </a:lnTo>
                  <a:lnTo>
                    <a:pt x="210" y="188"/>
                  </a:lnTo>
                  <a:lnTo>
                    <a:pt x="202" y="195"/>
                  </a:lnTo>
                  <a:lnTo>
                    <a:pt x="192" y="200"/>
                  </a:lnTo>
                  <a:lnTo>
                    <a:pt x="182" y="204"/>
                  </a:lnTo>
                  <a:lnTo>
                    <a:pt x="171" y="207"/>
                  </a:lnTo>
                  <a:lnTo>
                    <a:pt x="160" y="210"/>
                  </a:lnTo>
                  <a:lnTo>
                    <a:pt x="146" y="209"/>
                  </a:lnTo>
                  <a:lnTo>
                    <a:pt x="133" y="209"/>
                  </a:lnTo>
                  <a:lnTo>
                    <a:pt x="121" y="207"/>
                  </a:lnTo>
                  <a:lnTo>
                    <a:pt x="108" y="206"/>
                  </a:lnTo>
                  <a:lnTo>
                    <a:pt x="96" y="203"/>
                  </a:lnTo>
                  <a:lnTo>
                    <a:pt x="83" y="200"/>
                  </a:lnTo>
                  <a:lnTo>
                    <a:pt x="72" y="197"/>
                  </a:lnTo>
                  <a:lnTo>
                    <a:pt x="61" y="196"/>
                  </a:lnTo>
                  <a:lnTo>
                    <a:pt x="51" y="192"/>
                  </a:lnTo>
                  <a:lnTo>
                    <a:pt x="43" y="188"/>
                  </a:lnTo>
                  <a:lnTo>
                    <a:pt x="35" y="185"/>
                  </a:lnTo>
                  <a:lnTo>
                    <a:pt x="30" y="182"/>
                  </a:lnTo>
                  <a:lnTo>
                    <a:pt x="25" y="178"/>
                  </a:lnTo>
                  <a:lnTo>
                    <a:pt x="24" y="177"/>
                  </a:lnTo>
                  <a:lnTo>
                    <a:pt x="24" y="174"/>
                  </a:lnTo>
                  <a:lnTo>
                    <a:pt x="26" y="172"/>
                  </a:lnTo>
                  <a:lnTo>
                    <a:pt x="30" y="170"/>
                  </a:lnTo>
                  <a:lnTo>
                    <a:pt x="35" y="170"/>
                  </a:lnTo>
                  <a:lnTo>
                    <a:pt x="40" y="170"/>
                  </a:lnTo>
                  <a:lnTo>
                    <a:pt x="47" y="170"/>
                  </a:lnTo>
                  <a:lnTo>
                    <a:pt x="54" y="170"/>
                  </a:lnTo>
                  <a:lnTo>
                    <a:pt x="61" y="172"/>
                  </a:lnTo>
                  <a:lnTo>
                    <a:pt x="68" y="174"/>
                  </a:lnTo>
                  <a:lnTo>
                    <a:pt x="76" y="175"/>
                  </a:lnTo>
                  <a:lnTo>
                    <a:pt x="85" y="175"/>
                  </a:lnTo>
                  <a:lnTo>
                    <a:pt x="93" y="177"/>
                  </a:lnTo>
                  <a:lnTo>
                    <a:pt x="101" y="177"/>
                  </a:lnTo>
                  <a:lnTo>
                    <a:pt x="111" y="177"/>
                  </a:lnTo>
                  <a:lnTo>
                    <a:pt x="120" y="177"/>
                  </a:lnTo>
                  <a:lnTo>
                    <a:pt x="128" y="175"/>
                  </a:lnTo>
                  <a:lnTo>
                    <a:pt x="135" y="174"/>
                  </a:lnTo>
                  <a:lnTo>
                    <a:pt x="143" y="172"/>
                  </a:lnTo>
                  <a:lnTo>
                    <a:pt x="149" y="167"/>
                  </a:lnTo>
                  <a:lnTo>
                    <a:pt x="157" y="161"/>
                  </a:lnTo>
                  <a:lnTo>
                    <a:pt x="164" y="152"/>
                  </a:lnTo>
                  <a:lnTo>
                    <a:pt x="172" y="140"/>
                  </a:lnTo>
                  <a:lnTo>
                    <a:pt x="179" y="128"/>
                  </a:lnTo>
                  <a:lnTo>
                    <a:pt x="186" y="115"/>
                  </a:lnTo>
                  <a:lnTo>
                    <a:pt x="195" y="101"/>
                  </a:lnTo>
                  <a:lnTo>
                    <a:pt x="203" y="87"/>
                  </a:lnTo>
                  <a:lnTo>
                    <a:pt x="209" y="72"/>
                  </a:lnTo>
                  <a:lnTo>
                    <a:pt x="217" y="58"/>
                  </a:lnTo>
                  <a:lnTo>
                    <a:pt x="223" y="44"/>
                  </a:lnTo>
                  <a:lnTo>
                    <a:pt x="230" y="35"/>
                  </a:lnTo>
                  <a:lnTo>
                    <a:pt x="235" y="23"/>
                  </a:lnTo>
                  <a:lnTo>
                    <a:pt x="241" y="16"/>
                  </a:lnTo>
                  <a:lnTo>
                    <a:pt x="245" y="11"/>
                  </a:lnTo>
                  <a:lnTo>
                    <a:pt x="250" y="9"/>
                  </a:lnTo>
                  <a:lnTo>
                    <a:pt x="257" y="8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5" y="8"/>
                  </a:lnTo>
                  <a:lnTo>
                    <a:pt x="280" y="8"/>
                  </a:lnTo>
                  <a:lnTo>
                    <a:pt x="282" y="8"/>
                  </a:lnTo>
                  <a:lnTo>
                    <a:pt x="284" y="8"/>
                  </a:lnTo>
                  <a:lnTo>
                    <a:pt x="285" y="8"/>
                  </a:lnTo>
                  <a:lnTo>
                    <a:pt x="285" y="8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2172" y="1945"/>
              <a:ext cx="320" cy="115"/>
            </a:xfrm>
            <a:custGeom>
              <a:avLst/>
              <a:gdLst>
                <a:gd name="T0" fmla="*/ 298 w 320"/>
                <a:gd name="T1" fmla="*/ 0 h 115"/>
                <a:gd name="T2" fmla="*/ 274 w 320"/>
                <a:gd name="T3" fmla="*/ 5 h 115"/>
                <a:gd name="T4" fmla="*/ 232 w 320"/>
                <a:gd name="T5" fmla="*/ 15 h 115"/>
                <a:gd name="T6" fmla="*/ 181 w 320"/>
                <a:gd name="T7" fmla="*/ 27 h 115"/>
                <a:gd name="T8" fmla="*/ 127 w 320"/>
                <a:gd name="T9" fmla="*/ 41 h 115"/>
                <a:gd name="T10" fmla="*/ 74 w 320"/>
                <a:gd name="T11" fmla="*/ 54 h 115"/>
                <a:gd name="T12" fmla="*/ 32 w 320"/>
                <a:gd name="T13" fmla="*/ 65 h 115"/>
                <a:gd name="T14" fmla="*/ 7 w 320"/>
                <a:gd name="T15" fmla="*/ 73 h 115"/>
                <a:gd name="T16" fmla="*/ 1 w 320"/>
                <a:gd name="T17" fmla="*/ 80 h 115"/>
                <a:gd name="T18" fmla="*/ 0 w 320"/>
                <a:gd name="T19" fmla="*/ 93 h 115"/>
                <a:gd name="T20" fmla="*/ 1 w 320"/>
                <a:gd name="T21" fmla="*/ 105 h 115"/>
                <a:gd name="T22" fmla="*/ 6 w 320"/>
                <a:gd name="T23" fmla="*/ 114 h 115"/>
                <a:gd name="T24" fmla="*/ 15 w 320"/>
                <a:gd name="T25" fmla="*/ 114 h 115"/>
                <a:gd name="T26" fmla="*/ 43 w 320"/>
                <a:gd name="T27" fmla="*/ 107 h 115"/>
                <a:gd name="T28" fmla="*/ 88 w 320"/>
                <a:gd name="T29" fmla="*/ 96 h 115"/>
                <a:gd name="T30" fmla="*/ 141 w 320"/>
                <a:gd name="T31" fmla="*/ 83 h 115"/>
                <a:gd name="T32" fmla="*/ 196 w 320"/>
                <a:gd name="T33" fmla="*/ 69 h 115"/>
                <a:gd name="T34" fmla="*/ 249 w 320"/>
                <a:gd name="T35" fmla="*/ 57 h 115"/>
                <a:gd name="T36" fmla="*/ 292 w 320"/>
                <a:gd name="T37" fmla="*/ 47 h 115"/>
                <a:gd name="T38" fmla="*/ 316 w 320"/>
                <a:gd name="T39" fmla="*/ 41 h 115"/>
                <a:gd name="T40" fmla="*/ 319 w 320"/>
                <a:gd name="T41" fmla="*/ 33 h 115"/>
                <a:gd name="T42" fmla="*/ 310 w 320"/>
                <a:gd name="T43" fmla="*/ 34 h 115"/>
                <a:gd name="T44" fmla="*/ 292 w 320"/>
                <a:gd name="T45" fmla="*/ 39 h 115"/>
                <a:gd name="T46" fmla="*/ 263 w 320"/>
                <a:gd name="T47" fmla="*/ 44 h 115"/>
                <a:gd name="T48" fmla="*/ 230 w 320"/>
                <a:gd name="T49" fmla="*/ 52 h 115"/>
                <a:gd name="T50" fmla="*/ 193 w 320"/>
                <a:gd name="T51" fmla="*/ 59 h 115"/>
                <a:gd name="T52" fmla="*/ 159 w 320"/>
                <a:gd name="T53" fmla="*/ 66 h 115"/>
                <a:gd name="T54" fmla="*/ 128 w 320"/>
                <a:gd name="T55" fmla="*/ 72 h 115"/>
                <a:gd name="T56" fmla="*/ 106 w 320"/>
                <a:gd name="T57" fmla="*/ 76 h 115"/>
                <a:gd name="T58" fmla="*/ 88 w 320"/>
                <a:gd name="T59" fmla="*/ 78 h 115"/>
                <a:gd name="T60" fmla="*/ 72 w 320"/>
                <a:gd name="T61" fmla="*/ 82 h 115"/>
                <a:gd name="T62" fmla="*/ 57 w 320"/>
                <a:gd name="T63" fmla="*/ 86 h 115"/>
                <a:gd name="T64" fmla="*/ 44 w 320"/>
                <a:gd name="T65" fmla="*/ 91 h 115"/>
                <a:gd name="T66" fmla="*/ 33 w 320"/>
                <a:gd name="T67" fmla="*/ 96 h 115"/>
                <a:gd name="T68" fmla="*/ 25 w 320"/>
                <a:gd name="T69" fmla="*/ 98 h 115"/>
                <a:gd name="T70" fmla="*/ 17 w 320"/>
                <a:gd name="T71" fmla="*/ 97 h 115"/>
                <a:gd name="T72" fmla="*/ 14 w 320"/>
                <a:gd name="T73" fmla="*/ 90 h 115"/>
                <a:gd name="T74" fmla="*/ 14 w 320"/>
                <a:gd name="T75" fmla="*/ 85 h 115"/>
                <a:gd name="T76" fmla="*/ 19 w 320"/>
                <a:gd name="T77" fmla="*/ 80 h 115"/>
                <a:gd name="T78" fmla="*/ 31 w 320"/>
                <a:gd name="T79" fmla="*/ 76 h 115"/>
                <a:gd name="T80" fmla="*/ 42 w 320"/>
                <a:gd name="T81" fmla="*/ 71 h 115"/>
                <a:gd name="T82" fmla="*/ 61 w 320"/>
                <a:gd name="T83" fmla="*/ 65 h 115"/>
                <a:gd name="T84" fmla="*/ 88 w 320"/>
                <a:gd name="T85" fmla="*/ 57 h 115"/>
                <a:gd name="T86" fmla="*/ 118 w 320"/>
                <a:gd name="T87" fmla="*/ 50 h 115"/>
                <a:gd name="T88" fmla="*/ 149 w 320"/>
                <a:gd name="T89" fmla="*/ 41 h 115"/>
                <a:gd name="T90" fmla="*/ 181 w 320"/>
                <a:gd name="T91" fmla="*/ 33 h 115"/>
                <a:gd name="T92" fmla="*/ 207 w 320"/>
                <a:gd name="T93" fmla="*/ 26 h 115"/>
                <a:gd name="T94" fmla="*/ 230 w 320"/>
                <a:gd name="T95" fmla="*/ 22 h 115"/>
                <a:gd name="T96" fmla="*/ 245 w 320"/>
                <a:gd name="T97" fmla="*/ 18 h 115"/>
                <a:gd name="T98" fmla="*/ 260 w 320"/>
                <a:gd name="T99" fmla="*/ 15 h 115"/>
                <a:gd name="T100" fmla="*/ 274 w 320"/>
                <a:gd name="T101" fmla="*/ 12 h 115"/>
                <a:gd name="T102" fmla="*/ 285 w 320"/>
                <a:gd name="T103" fmla="*/ 11 h 115"/>
                <a:gd name="T104" fmla="*/ 295 w 320"/>
                <a:gd name="T105" fmla="*/ 9 h 115"/>
                <a:gd name="T106" fmla="*/ 302 w 320"/>
                <a:gd name="T107" fmla="*/ 9 h 115"/>
                <a:gd name="T108" fmla="*/ 309 w 320"/>
                <a:gd name="T109" fmla="*/ 9 h 115"/>
                <a:gd name="T110" fmla="*/ 301 w 320"/>
                <a:gd name="T1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115">
                  <a:moveTo>
                    <a:pt x="301" y="0"/>
                  </a:moveTo>
                  <a:lnTo>
                    <a:pt x="298" y="0"/>
                  </a:lnTo>
                  <a:lnTo>
                    <a:pt x="288" y="2"/>
                  </a:lnTo>
                  <a:lnTo>
                    <a:pt x="274" y="5"/>
                  </a:lnTo>
                  <a:lnTo>
                    <a:pt x="256" y="11"/>
                  </a:lnTo>
                  <a:lnTo>
                    <a:pt x="232" y="15"/>
                  </a:lnTo>
                  <a:lnTo>
                    <a:pt x="209" y="20"/>
                  </a:lnTo>
                  <a:lnTo>
                    <a:pt x="181" y="27"/>
                  </a:lnTo>
                  <a:lnTo>
                    <a:pt x="154" y="34"/>
                  </a:lnTo>
                  <a:lnTo>
                    <a:pt x="127" y="41"/>
                  </a:lnTo>
                  <a:lnTo>
                    <a:pt x="100" y="47"/>
                  </a:lnTo>
                  <a:lnTo>
                    <a:pt x="74" y="54"/>
                  </a:lnTo>
                  <a:lnTo>
                    <a:pt x="51" y="59"/>
                  </a:lnTo>
                  <a:lnTo>
                    <a:pt x="32" y="65"/>
                  </a:lnTo>
                  <a:lnTo>
                    <a:pt x="17" y="71"/>
                  </a:lnTo>
                  <a:lnTo>
                    <a:pt x="7" y="73"/>
                  </a:lnTo>
                  <a:lnTo>
                    <a:pt x="4" y="78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3" y="110"/>
                  </a:lnTo>
                  <a:lnTo>
                    <a:pt x="6" y="114"/>
                  </a:lnTo>
                  <a:lnTo>
                    <a:pt x="11" y="115"/>
                  </a:lnTo>
                  <a:lnTo>
                    <a:pt x="15" y="114"/>
                  </a:lnTo>
                  <a:lnTo>
                    <a:pt x="26" y="111"/>
                  </a:lnTo>
                  <a:lnTo>
                    <a:pt x="43" y="107"/>
                  </a:lnTo>
                  <a:lnTo>
                    <a:pt x="64" y="103"/>
                  </a:lnTo>
                  <a:lnTo>
                    <a:pt x="88" y="96"/>
                  </a:lnTo>
                  <a:lnTo>
                    <a:pt x="113" y="90"/>
                  </a:lnTo>
                  <a:lnTo>
                    <a:pt x="141" y="83"/>
                  </a:lnTo>
                  <a:lnTo>
                    <a:pt x="170" y="78"/>
                  </a:lnTo>
                  <a:lnTo>
                    <a:pt x="196" y="69"/>
                  </a:lnTo>
                  <a:lnTo>
                    <a:pt x="224" y="64"/>
                  </a:lnTo>
                  <a:lnTo>
                    <a:pt x="249" y="57"/>
                  </a:lnTo>
                  <a:lnTo>
                    <a:pt x="273" y="52"/>
                  </a:lnTo>
                  <a:lnTo>
                    <a:pt x="292" y="47"/>
                  </a:lnTo>
                  <a:lnTo>
                    <a:pt x="306" y="44"/>
                  </a:lnTo>
                  <a:lnTo>
                    <a:pt x="316" y="41"/>
                  </a:lnTo>
                  <a:lnTo>
                    <a:pt x="320" y="41"/>
                  </a:lnTo>
                  <a:lnTo>
                    <a:pt x="319" y="33"/>
                  </a:lnTo>
                  <a:lnTo>
                    <a:pt x="316" y="33"/>
                  </a:lnTo>
                  <a:lnTo>
                    <a:pt x="310" y="34"/>
                  </a:lnTo>
                  <a:lnTo>
                    <a:pt x="302" y="36"/>
                  </a:lnTo>
                  <a:lnTo>
                    <a:pt x="292" y="39"/>
                  </a:lnTo>
                  <a:lnTo>
                    <a:pt x="278" y="41"/>
                  </a:lnTo>
                  <a:lnTo>
                    <a:pt x="263" y="44"/>
                  </a:lnTo>
                  <a:lnTo>
                    <a:pt x="246" y="48"/>
                  </a:lnTo>
                  <a:lnTo>
                    <a:pt x="230" y="52"/>
                  </a:lnTo>
                  <a:lnTo>
                    <a:pt x="212" y="57"/>
                  </a:lnTo>
                  <a:lnTo>
                    <a:pt x="193" y="59"/>
                  </a:lnTo>
                  <a:lnTo>
                    <a:pt x="175" y="64"/>
                  </a:lnTo>
                  <a:lnTo>
                    <a:pt x="159" y="66"/>
                  </a:lnTo>
                  <a:lnTo>
                    <a:pt x="143" y="69"/>
                  </a:lnTo>
                  <a:lnTo>
                    <a:pt x="128" y="72"/>
                  </a:lnTo>
                  <a:lnTo>
                    <a:pt x="115" y="73"/>
                  </a:lnTo>
                  <a:lnTo>
                    <a:pt x="106" y="76"/>
                  </a:lnTo>
                  <a:lnTo>
                    <a:pt x="97" y="76"/>
                  </a:lnTo>
                  <a:lnTo>
                    <a:pt x="88" y="78"/>
                  </a:lnTo>
                  <a:lnTo>
                    <a:pt x="79" y="80"/>
                  </a:lnTo>
                  <a:lnTo>
                    <a:pt x="72" y="82"/>
                  </a:lnTo>
                  <a:lnTo>
                    <a:pt x="64" y="85"/>
                  </a:lnTo>
                  <a:lnTo>
                    <a:pt x="57" y="86"/>
                  </a:lnTo>
                  <a:lnTo>
                    <a:pt x="50" y="89"/>
                  </a:lnTo>
                  <a:lnTo>
                    <a:pt x="44" y="91"/>
                  </a:lnTo>
                  <a:lnTo>
                    <a:pt x="38" y="93"/>
                  </a:lnTo>
                  <a:lnTo>
                    <a:pt x="33" y="96"/>
                  </a:lnTo>
                  <a:lnTo>
                    <a:pt x="28" y="97"/>
                  </a:lnTo>
                  <a:lnTo>
                    <a:pt x="25" y="98"/>
                  </a:lnTo>
                  <a:lnTo>
                    <a:pt x="19" y="98"/>
                  </a:lnTo>
                  <a:lnTo>
                    <a:pt x="17" y="97"/>
                  </a:lnTo>
                  <a:lnTo>
                    <a:pt x="14" y="93"/>
                  </a:lnTo>
                  <a:lnTo>
                    <a:pt x="14" y="90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5" y="82"/>
                  </a:lnTo>
                  <a:lnTo>
                    <a:pt x="19" y="80"/>
                  </a:lnTo>
                  <a:lnTo>
                    <a:pt x="24" y="78"/>
                  </a:lnTo>
                  <a:lnTo>
                    <a:pt x="31" y="76"/>
                  </a:lnTo>
                  <a:lnTo>
                    <a:pt x="35" y="73"/>
                  </a:lnTo>
                  <a:lnTo>
                    <a:pt x="42" y="71"/>
                  </a:lnTo>
                  <a:lnTo>
                    <a:pt x="50" y="68"/>
                  </a:lnTo>
                  <a:lnTo>
                    <a:pt x="61" y="65"/>
                  </a:lnTo>
                  <a:lnTo>
                    <a:pt x="74" y="61"/>
                  </a:lnTo>
                  <a:lnTo>
                    <a:pt x="88" y="57"/>
                  </a:lnTo>
                  <a:lnTo>
                    <a:pt x="103" y="54"/>
                  </a:lnTo>
                  <a:lnTo>
                    <a:pt x="118" y="50"/>
                  </a:lnTo>
                  <a:lnTo>
                    <a:pt x="134" y="46"/>
                  </a:lnTo>
                  <a:lnTo>
                    <a:pt x="149" y="41"/>
                  </a:lnTo>
                  <a:lnTo>
                    <a:pt x="164" y="37"/>
                  </a:lnTo>
                  <a:lnTo>
                    <a:pt x="181" y="33"/>
                  </a:lnTo>
                  <a:lnTo>
                    <a:pt x="195" y="30"/>
                  </a:lnTo>
                  <a:lnTo>
                    <a:pt x="207" y="26"/>
                  </a:lnTo>
                  <a:lnTo>
                    <a:pt x="219" y="23"/>
                  </a:lnTo>
                  <a:lnTo>
                    <a:pt x="230" y="22"/>
                  </a:lnTo>
                  <a:lnTo>
                    <a:pt x="237" y="20"/>
                  </a:lnTo>
                  <a:lnTo>
                    <a:pt x="245" y="18"/>
                  </a:lnTo>
                  <a:lnTo>
                    <a:pt x="253" y="16"/>
                  </a:lnTo>
                  <a:lnTo>
                    <a:pt x="260" y="15"/>
                  </a:lnTo>
                  <a:lnTo>
                    <a:pt x="267" y="14"/>
                  </a:lnTo>
                  <a:lnTo>
                    <a:pt x="274" y="12"/>
                  </a:lnTo>
                  <a:lnTo>
                    <a:pt x="280" y="11"/>
                  </a:lnTo>
                  <a:lnTo>
                    <a:pt x="285" y="11"/>
                  </a:lnTo>
                  <a:lnTo>
                    <a:pt x="290" y="9"/>
                  </a:lnTo>
                  <a:lnTo>
                    <a:pt x="295" y="9"/>
                  </a:lnTo>
                  <a:lnTo>
                    <a:pt x="299" y="9"/>
                  </a:lnTo>
                  <a:lnTo>
                    <a:pt x="302" y="9"/>
                  </a:lnTo>
                  <a:lnTo>
                    <a:pt x="308" y="9"/>
                  </a:lnTo>
                  <a:lnTo>
                    <a:pt x="309" y="9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0"/>
            <p:cNvSpPr>
              <a:spLocks/>
            </p:cNvSpPr>
            <p:nvPr/>
          </p:nvSpPr>
          <p:spPr bwMode="auto">
            <a:xfrm>
              <a:off x="1990" y="2030"/>
              <a:ext cx="516" cy="268"/>
            </a:xfrm>
            <a:custGeom>
              <a:avLst/>
              <a:gdLst>
                <a:gd name="T0" fmla="*/ 1 w 516"/>
                <a:gd name="T1" fmla="*/ 264 h 268"/>
                <a:gd name="T2" fmla="*/ 0 w 516"/>
                <a:gd name="T3" fmla="*/ 243 h 268"/>
                <a:gd name="T4" fmla="*/ 8 w 516"/>
                <a:gd name="T5" fmla="*/ 226 h 268"/>
                <a:gd name="T6" fmla="*/ 36 w 516"/>
                <a:gd name="T7" fmla="*/ 203 h 268"/>
                <a:gd name="T8" fmla="*/ 98 w 516"/>
                <a:gd name="T9" fmla="*/ 160 h 268"/>
                <a:gd name="T10" fmla="*/ 175 w 516"/>
                <a:gd name="T11" fmla="*/ 107 h 268"/>
                <a:gd name="T12" fmla="*/ 246 w 516"/>
                <a:gd name="T13" fmla="*/ 61 h 268"/>
                <a:gd name="T14" fmla="*/ 295 w 516"/>
                <a:gd name="T15" fmla="*/ 32 h 268"/>
                <a:gd name="T16" fmla="*/ 320 w 516"/>
                <a:gd name="T17" fmla="*/ 25 h 268"/>
                <a:gd name="T18" fmla="*/ 362 w 516"/>
                <a:gd name="T19" fmla="*/ 18 h 268"/>
                <a:gd name="T20" fmla="*/ 414 w 516"/>
                <a:gd name="T21" fmla="*/ 9 h 268"/>
                <a:gd name="T22" fmla="*/ 465 w 516"/>
                <a:gd name="T23" fmla="*/ 2 h 268"/>
                <a:gd name="T24" fmla="*/ 502 w 516"/>
                <a:gd name="T25" fmla="*/ 0 h 268"/>
                <a:gd name="T26" fmla="*/ 516 w 516"/>
                <a:gd name="T27" fmla="*/ 5 h 268"/>
                <a:gd name="T28" fmla="*/ 508 w 516"/>
                <a:gd name="T29" fmla="*/ 8 h 268"/>
                <a:gd name="T30" fmla="*/ 499 w 516"/>
                <a:gd name="T31" fmla="*/ 9 h 268"/>
                <a:gd name="T32" fmla="*/ 481 w 516"/>
                <a:gd name="T33" fmla="*/ 12 h 268"/>
                <a:gd name="T34" fmla="*/ 455 w 516"/>
                <a:gd name="T35" fmla="*/ 16 h 268"/>
                <a:gd name="T36" fmla="*/ 430 w 516"/>
                <a:gd name="T37" fmla="*/ 20 h 268"/>
                <a:gd name="T38" fmla="*/ 406 w 516"/>
                <a:gd name="T39" fmla="*/ 23 h 268"/>
                <a:gd name="T40" fmla="*/ 388 w 516"/>
                <a:gd name="T41" fmla="*/ 23 h 268"/>
                <a:gd name="T42" fmla="*/ 370 w 516"/>
                <a:gd name="T43" fmla="*/ 23 h 268"/>
                <a:gd name="T44" fmla="*/ 355 w 516"/>
                <a:gd name="T45" fmla="*/ 26 h 268"/>
                <a:gd name="T46" fmla="*/ 341 w 516"/>
                <a:gd name="T47" fmla="*/ 29 h 268"/>
                <a:gd name="T48" fmla="*/ 335 w 516"/>
                <a:gd name="T49" fmla="*/ 37 h 268"/>
                <a:gd name="T50" fmla="*/ 341 w 516"/>
                <a:gd name="T51" fmla="*/ 47 h 268"/>
                <a:gd name="T52" fmla="*/ 352 w 516"/>
                <a:gd name="T53" fmla="*/ 65 h 268"/>
                <a:gd name="T54" fmla="*/ 366 w 516"/>
                <a:gd name="T55" fmla="*/ 83 h 268"/>
                <a:gd name="T56" fmla="*/ 378 w 516"/>
                <a:gd name="T57" fmla="*/ 101 h 268"/>
                <a:gd name="T58" fmla="*/ 384 w 516"/>
                <a:gd name="T59" fmla="*/ 110 h 268"/>
                <a:gd name="T60" fmla="*/ 371 w 516"/>
                <a:gd name="T61" fmla="*/ 114 h 268"/>
                <a:gd name="T62" fmla="*/ 366 w 516"/>
                <a:gd name="T63" fmla="*/ 103 h 268"/>
                <a:gd name="T64" fmla="*/ 355 w 516"/>
                <a:gd name="T65" fmla="*/ 83 h 268"/>
                <a:gd name="T66" fmla="*/ 341 w 516"/>
                <a:gd name="T67" fmla="*/ 62 h 268"/>
                <a:gd name="T68" fmla="*/ 327 w 516"/>
                <a:gd name="T69" fmla="*/ 44 h 268"/>
                <a:gd name="T70" fmla="*/ 316 w 516"/>
                <a:gd name="T71" fmla="*/ 37 h 268"/>
                <a:gd name="T72" fmla="*/ 279 w 516"/>
                <a:gd name="T73" fmla="*/ 54 h 268"/>
                <a:gd name="T74" fmla="*/ 211 w 516"/>
                <a:gd name="T75" fmla="*/ 96 h 268"/>
                <a:gd name="T76" fmla="*/ 130 w 516"/>
                <a:gd name="T77" fmla="*/ 147 h 268"/>
                <a:gd name="T78" fmla="*/ 58 w 516"/>
                <a:gd name="T79" fmla="*/ 196 h 268"/>
                <a:gd name="T80" fmla="*/ 15 w 516"/>
                <a:gd name="T81" fmla="*/ 225 h 268"/>
                <a:gd name="T82" fmla="*/ 8 w 516"/>
                <a:gd name="T83" fmla="*/ 239 h 268"/>
                <a:gd name="T84" fmla="*/ 11 w 516"/>
                <a:gd name="T85" fmla="*/ 257 h 268"/>
                <a:gd name="T86" fmla="*/ 13 w 516"/>
                <a:gd name="T8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6" h="268">
                  <a:moveTo>
                    <a:pt x="2" y="268"/>
                  </a:moveTo>
                  <a:lnTo>
                    <a:pt x="2" y="267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2" y="238"/>
                  </a:lnTo>
                  <a:lnTo>
                    <a:pt x="4" y="231"/>
                  </a:lnTo>
                  <a:lnTo>
                    <a:pt x="8" y="226"/>
                  </a:lnTo>
                  <a:lnTo>
                    <a:pt x="12" y="221"/>
                  </a:lnTo>
                  <a:lnTo>
                    <a:pt x="22" y="214"/>
                  </a:lnTo>
                  <a:lnTo>
                    <a:pt x="36" y="203"/>
                  </a:lnTo>
                  <a:lnTo>
                    <a:pt x="54" y="190"/>
                  </a:lnTo>
                  <a:lnTo>
                    <a:pt x="75" y="175"/>
                  </a:lnTo>
                  <a:lnTo>
                    <a:pt x="98" y="160"/>
                  </a:lnTo>
                  <a:lnTo>
                    <a:pt x="122" y="142"/>
                  </a:lnTo>
                  <a:lnTo>
                    <a:pt x="149" y="125"/>
                  </a:lnTo>
                  <a:lnTo>
                    <a:pt x="175" y="107"/>
                  </a:lnTo>
                  <a:lnTo>
                    <a:pt x="200" y="90"/>
                  </a:lnTo>
                  <a:lnTo>
                    <a:pt x="224" y="73"/>
                  </a:lnTo>
                  <a:lnTo>
                    <a:pt x="246" y="61"/>
                  </a:lnTo>
                  <a:lnTo>
                    <a:pt x="265" y="48"/>
                  </a:lnTo>
                  <a:lnTo>
                    <a:pt x="282" y="39"/>
                  </a:lnTo>
                  <a:lnTo>
                    <a:pt x="295" y="32"/>
                  </a:lnTo>
                  <a:lnTo>
                    <a:pt x="304" y="29"/>
                  </a:lnTo>
                  <a:lnTo>
                    <a:pt x="310" y="26"/>
                  </a:lnTo>
                  <a:lnTo>
                    <a:pt x="320" y="25"/>
                  </a:lnTo>
                  <a:lnTo>
                    <a:pt x="331" y="22"/>
                  </a:lnTo>
                  <a:lnTo>
                    <a:pt x="346" y="20"/>
                  </a:lnTo>
                  <a:lnTo>
                    <a:pt x="362" y="18"/>
                  </a:lnTo>
                  <a:lnTo>
                    <a:pt x="378" y="13"/>
                  </a:lnTo>
                  <a:lnTo>
                    <a:pt x="396" y="12"/>
                  </a:lnTo>
                  <a:lnTo>
                    <a:pt x="414" y="9"/>
                  </a:lnTo>
                  <a:lnTo>
                    <a:pt x="431" y="6"/>
                  </a:lnTo>
                  <a:lnTo>
                    <a:pt x="449" y="5"/>
                  </a:lnTo>
                  <a:lnTo>
                    <a:pt x="465" y="2"/>
                  </a:lnTo>
                  <a:lnTo>
                    <a:pt x="480" y="1"/>
                  </a:lnTo>
                  <a:lnTo>
                    <a:pt x="492" y="0"/>
                  </a:lnTo>
                  <a:lnTo>
                    <a:pt x="502" y="0"/>
                  </a:lnTo>
                  <a:lnTo>
                    <a:pt x="510" y="0"/>
                  </a:lnTo>
                  <a:lnTo>
                    <a:pt x="515" y="1"/>
                  </a:lnTo>
                  <a:lnTo>
                    <a:pt x="516" y="5"/>
                  </a:lnTo>
                  <a:lnTo>
                    <a:pt x="515" y="6"/>
                  </a:lnTo>
                  <a:lnTo>
                    <a:pt x="510" y="8"/>
                  </a:lnTo>
                  <a:lnTo>
                    <a:pt x="508" y="8"/>
                  </a:lnTo>
                  <a:lnTo>
                    <a:pt x="506" y="8"/>
                  </a:lnTo>
                  <a:lnTo>
                    <a:pt x="504" y="8"/>
                  </a:lnTo>
                  <a:lnTo>
                    <a:pt x="499" y="9"/>
                  </a:lnTo>
                  <a:lnTo>
                    <a:pt x="495" y="11"/>
                  </a:lnTo>
                  <a:lnTo>
                    <a:pt x="488" y="11"/>
                  </a:lnTo>
                  <a:lnTo>
                    <a:pt x="481" y="12"/>
                  </a:lnTo>
                  <a:lnTo>
                    <a:pt x="473" y="13"/>
                  </a:lnTo>
                  <a:lnTo>
                    <a:pt x="465" y="15"/>
                  </a:lnTo>
                  <a:lnTo>
                    <a:pt x="455" y="16"/>
                  </a:lnTo>
                  <a:lnTo>
                    <a:pt x="446" y="18"/>
                  </a:lnTo>
                  <a:lnTo>
                    <a:pt x="438" y="19"/>
                  </a:lnTo>
                  <a:lnTo>
                    <a:pt x="430" y="20"/>
                  </a:lnTo>
                  <a:lnTo>
                    <a:pt x="420" y="22"/>
                  </a:lnTo>
                  <a:lnTo>
                    <a:pt x="413" y="22"/>
                  </a:lnTo>
                  <a:lnTo>
                    <a:pt x="406" y="23"/>
                  </a:lnTo>
                  <a:lnTo>
                    <a:pt x="401" y="23"/>
                  </a:lnTo>
                  <a:lnTo>
                    <a:pt x="394" y="23"/>
                  </a:lnTo>
                  <a:lnTo>
                    <a:pt x="388" y="23"/>
                  </a:lnTo>
                  <a:lnTo>
                    <a:pt x="381" y="23"/>
                  </a:lnTo>
                  <a:lnTo>
                    <a:pt x="375" y="23"/>
                  </a:lnTo>
                  <a:lnTo>
                    <a:pt x="370" y="23"/>
                  </a:lnTo>
                  <a:lnTo>
                    <a:pt x="364" y="25"/>
                  </a:lnTo>
                  <a:lnTo>
                    <a:pt x="359" y="25"/>
                  </a:lnTo>
                  <a:lnTo>
                    <a:pt x="355" y="26"/>
                  </a:lnTo>
                  <a:lnTo>
                    <a:pt x="349" y="26"/>
                  </a:lnTo>
                  <a:lnTo>
                    <a:pt x="345" y="29"/>
                  </a:lnTo>
                  <a:lnTo>
                    <a:pt x="341" y="29"/>
                  </a:lnTo>
                  <a:lnTo>
                    <a:pt x="339" y="32"/>
                  </a:lnTo>
                  <a:lnTo>
                    <a:pt x="334" y="33"/>
                  </a:lnTo>
                  <a:lnTo>
                    <a:pt x="335" y="37"/>
                  </a:lnTo>
                  <a:lnTo>
                    <a:pt x="335" y="39"/>
                  </a:lnTo>
                  <a:lnTo>
                    <a:pt x="338" y="43"/>
                  </a:lnTo>
                  <a:lnTo>
                    <a:pt x="341" y="47"/>
                  </a:lnTo>
                  <a:lnTo>
                    <a:pt x="345" y="52"/>
                  </a:lnTo>
                  <a:lnTo>
                    <a:pt x="348" y="58"/>
                  </a:lnTo>
                  <a:lnTo>
                    <a:pt x="352" y="65"/>
                  </a:lnTo>
                  <a:lnTo>
                    <a:pt x="356" y="71"/>
                  </a:lnTo>
                  <a:lnTo>
                    <a:pt x="362" y="77"/>
                  </a:lnTo>
                  <a:lnTo>
                    <a:pt x="366" y="83"/>
                  </a:lnTo>
                  <a:lnTo>
                    <a:pt x="370" y="90"/>
                  </a:lnTo>
                  <a:lnTo>
                    <a:pt x="374" y="94"/>
                  </a:lnTo>
                  <a:lnTo>
                    <a:pt x="378" y="101"/>
                  </a:lnTo>
                  <a:lnTo>
                    <a:pt x="380" y="104"/>
                  </a:lnTo>
                  <a:lnTo>
                    <a:pt x="382" y="108"/>
                  </a:lnTo>
                  <a:lnTo>
                    <a:pt x="384" y="110"/>
                  </a:lnTo>
                  <a:lnTo>
                    <a:pt x="385" y="111"/>
                  </a:lnTo>
                  <a:lnTo>
                    <a:pt x="373" y="115"/>
                  </a:lnTo>
                  <a:lnTo>
                    <a:pt x="371" y="114"/>
                  </a:lnTo>
                  <a:lnTo>
                    <a:pt x="370" y="111"/>
                  </a:lnTo>
                  <a:lnTo>
                    <a:pt x="367" y="107"/>
                  </a:lnTo>
                  <a:lnTo>
                    <a:pt x="366" y="103"/>
                  </a:lnTo>
                  <a:lnTo>
                    <a:pt x="362" y="97"/>
                  </a:lnTo>
                  <a:lnTo>
                    <a:pt x="359" y="91"/>
                  </a:lnTo>
                  <a:lnTo>
                    <a:pt x="355" y="83"/>
                  </a:lnTo>
                  <a:lnTo>
                    <a:pt x="350" y="77"/>
                  </a:lnTo>
                  <a:lnTo>
                    <a:pt x="345" y="69"/>
                  </a:lnTo>
                  <a:lnTo>
                    <a:pt x="341" y="62"/>
                  </a:lnTo>
                  <a:lnTo>
                    <a:pt x="335" y="55"/>
                  </a:lnTo>
                  <a:lnTo>
                    <a:pt x="331" y="50"/>
                  </a:lnTo>
                  <a:lnTo>
                    <a:pt x="327" y="44"/>
                  </a:lnTo>
                  <a:lnTo>
                    <a:pt x="323" y="41"/>
                  </a:lnTo>
                  <a:lnTo>
                    <a:pt x="318" y="37"/>
                  </a:lnTo>
                  <a:lnTo>
                    <a:pt x="316" y="37"/>
                  </a:lnTo>
                  <a:lnTo>
                    <a:pt x="307" y="39"/>
                  </a:lnTo>
                  <a:lnTo>
                    <a:pt x="296" y="44"/>
                  </a:lnTo>
                  <a:lnTo>
                    <a:pt x="279" y="54"/>
                  </a:lnTo>
                  <a:lnTo>
                    <a:pt x="260" y="66"/>
                  </a:lnTo>
                  <a:lnTo>
                    <a:pt x="236" y="79"/>
                  </a:lnTo>
                  <a:lnTo>
                    <a:pt x="211" y="96"/>
                  </a:lnTo>
                  <a:lnTo>
                    <a:pt x="185" y="112"/>
                  </a:lnTo>
                  <a:lnTo>
                    <a:pt x="158" y="130"/>
                  </a:lnTo>
                  <a:lnTo>
                    <a:pt x="130" y="147"/>
                  </a:lnTo>
                  <a:lnTo>
                    <a:pt x="104" y="165"/>
                  </a:lnTo>
                  <a:lnTo>
                    <a:pt x="79" y="181"/>
                  </a:lnTo>
                  <a:lnTo>
                    <a:pt x="58" y="196"/>
                  </a:lnTo>
                  <a:lnTo>
                    <a:pt x="39" y="208"/>
                  </a:lnTo>
                  <a:lnTo>
                    <a:pt x="25" y="218"/>
                  </a:lnTo>
                  <a:lnTo>
                    <a:pt x="15" y="225"/>
                  </a:lnTo>
                  <a:lnTo>
                    <a:pt x="11" y="229"/>
                  </a:lnTo>
                  <a:lnTo>
                    <a:pt x="8" y="232"/>
                  </a:lnTo>
                  <a:lnTo>
                    <a:pt x="8" y="239"/>
                  </a:lnTo>
                  <a:lnTo>
                    <a:pt x="8" y="245"/>
                  </a:lnTo>
                  <a:lnTo>
                    <a:pt x="9" y="252"/>
                  </a:lnTo>
                  <a:lnTo>
                    <a:pt x="11" y="257"/>
                  </a:lnTo>
                  <a:lnTo>
                    <a:pt x="12" y="264"/>
                  </a:lnTo>
                  <a:lnTo>
                    <a:pt x="12" y="267"/>
                  </a:lnTo>
                  <a:lnTo>
                    <a:pt x="13" y="268"/>
                  </a:lnTo>
                  <a:lnTo>
                    <a:pt x="2" y="268"/>
                  </a:lnTo>
                  <a:lnTo>
                    <a:pt x="2" y="268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11"/>
            <p:cNvSpPr>
              <a:spLocks/>
            </p:cNvSpPr>
            <p:nvPr/>
          </p:nvSpPr>
          <p:spPr bwMode="auto">
            <a:xfrm>
              <a:off x="2737" y="1995"/>
              <a:ext cx="256" cy="204"/>
            </a:xfrm>
            <a:custGeom>
              <a:avLst/>
              <a:gdLst>
                <a:gd name="T0" fmla="*/ 50 w 256"/>
                <a:gd name="T1" fmla="*/ 57 h 204"/>
                <a:gd name="T2" fmla="*/ 63 w 256"/>
                <a:gd name="T3" fmla="*/ 15 h 204"/>
                <a:gd name="T4" fmla="*/ 117 w 256"/>
                <a:gd name="T5" fmla="*/ 0 h 204"/>
                <a:gd name="T6" fmla="*/ 144 w 256"/>
                <a:gd name="T7" fmla="*/ 30 h 204"/>
                <a:gd name="T8" fmla="*/ 130 w 256"/>
                <a:gd name="T9" fmla="*/ 69 h 204"/>
                <a:gd name="T10" fmla="*/ 141 w 256"/>
                <a:gd name="T11" fmla="*/ 107 h 204"/>
                <a:gd name="T12" fmla="*/ 176 w 256"/>
                <a:gd name="T13" fmla="*/ 145 h 204"/>
                <a:gd name="T14" fmla="*/ 202 w 256"/>
                <a:gd name="T15" fmla="*/ 111 h 204"/>
                <a:gd name="T16" fmla="*/ 208 w 256"/>
                <a:gd name="T17" fmla="*/ 78 h 204"/>
                <a:gd name="T18" fmla="*/ 177 w 256"/>
                <a:gd name="T19" fmla="*/ 78 h 204"/>
                <a:gd name="T20" fmla="*/ 173 w 256"/>
                <a:gd name="T21" fmla="*/ 60 h 204"/>
                <a:gd name="T22" fmla="*/ 189 w 256"/>
                <a:gd name="T23" fmla="*/ 22 h 204"/>
                <a:gd name="T24" fmla="*/ 224 w 256"/>
                <a:gd name="T25" fmla="*/ 29 h 204"/>
                <a:gd name="T26" fmla="*/ 254 w 256"/>
                <a:gd name="T27" fmla="*/ 50 h 204"/>
                <a:gd name="T28" fmla="*/ 228 w 256"/>
                <a:gd name="T29" fmla="*/ 65 h 204"/>
                <a:gd name="T30" fmla="*/ 237 w 256"/>
                <a:gd name="T31" fmla="*/ 104 h 204"/>
                <a:gd name="T32" fmla="*/ 217 w 256"/>
                <a:gd name="T33" fmla="*/ 146 h 204"/>
                <a:gd name="T34" fmla="*/ 205 w 256"/>
                <a:gd name="T35" fmla="*/ 184 h 204"/>
                <a:gd name="T36" fmla="*/ 189 w 256"/>
                <a:gd name="T37" fmla="*/ 203 h 204"/>
                <a:gd name="T38" fmla="*/ 142 w 256"/>
                <a:gd name="T39" fmla="*/ 197 h 204"/>
                <a:gd name="T40" fmla="*/ 82 w 256"/>
                <a:gd name="T41" fmla="*/ 193 h 204"/>
                <a:gd name="T42" fmla="*/ 46 w 256"/>
                <a:gd name="T43" fmla="*/ 168 h 204"/>
                <a:gd name="T44" fmla="*/ 2 w 256"/>
                <a:gd name="T45" fmla="*/ 175 h 204"/>
                <a:gd name="T46" fmla="*/ 7 w 256"/>
                <a:gd name="T47" fmla="*/ 143 h 204"/>
                <a:gd name="T48" fmla="*/ 24 w 256"/>
                <a:gd name="T49" fmla="*/ 106 h 204"/>
                <a:gd name="T50" fmla="*/ 60 w 256"/>
                <a:gd name="T51" fmla="*/ 114 h 204"/>
                <a:gd name="T52" fmla="*/ 68 w 256"/>
                <a:gd name="T53" fmla="*/ 142 h 204"/>
                <a:gd name="T54" fmla="*/ 78 w 256"/>
                <a:gd name="T55" fmla="*/ 161 h 204"/>
                <a:gd name="T56" fmla="*/ 124 w 256"/>
                <a:gd name="T57" fmla="*/ 170 h 204"/>
                <a:gd name="T58" fmla="*/ 132 w 256"/>
                <a:gd name="T59" fmla="*/ 146 h 204"/>
                <a:gd name="T60" fmla="*/ 102 w 256"/>
                <a:gd name="T61" fmla="*/ 104 h 204"/>
                <a:gd name="T62" fmla="*/ 121 w 256"/>
                <a:gd name="T63" fmla="*/ 114 h 204"/>
                <a:gd name="T64" fmla="*/ 145 w 256"/>
                <a:gd name="T65" fmla="*/ 167 h 204"/>
                <a:gd name="T66" fmla="*/ 117 w 256"/>
                <a:gd name="T67" fmla="*/ 177 h 204"/>
                <a:gd name="T68" fmla="*/ 81 w 256"/>
                <a:gd name="T69" fmla="*/ 165 h 204"/>
                <a:gd name="T70" fmla="*/ 61 w 256"/>
                <a:gd name="T71" fmla="*/ 146 h 204"/>
                <a:gd name="T72" fmla="*/ 43 w 256"/>
                <a:gd name="T73" fmla="*/ 115 h 204"/>
                <a:gd name="T74" fmla="*/ 18 w 256"/>
                <a:gd name="T75" fmla="*/ 128 h 204"/>
                <a:gd name="T76" fmla="*/ 13 w 256"/>
                <a:gd name="T77" fmla="*/ 163 h 204"/>
                <a:gd name="T78" fmla="*/ 41 w 256"/>
                <a:gd name="T79" fmla="*/ 163 h 204"/>
                <a:gd name="T80" fmla="*/ 80 w 256"/>
                <a:gd name="T81" fmla="*/ 184 h 204"/>
                <a:gd name="T82" fmla="*/ 106 w 256"/>
                <a:gd name="T83" fmla="*/ 190 h 204"/>
                <a:gd name="T84" fmla="*/ 152 w 256"/>
                <a:gd name="T85" fmla="*/ 192 h 204"/>
                <a:gd name="T86" fmla="*/ 187 w 256"/>
                <a:gd name="T87" fmla="*/ 197 h 204"/>
                <a:gd name="T88" fmla="*/ 199 w 256"/>
                <a:gd name="T89" fmla="*/ 178 h 204"/>
                <a:gd name="T90" fmla="*/ 210 w 256"/>
                <a:gd name="T91" fmla="*/ 145 h 204"/>
                <a:gd name="T92" fmla="*/ 231 w 256"/>
                <a:gd name="T93" fmla="*/ 114 h 204"/>
                <a:gd name="T94" fmla="*/ 224 w 256"/>
                <a:gd name="T95" fmla="*/ 74 h 204"/>
                <a:gd name="T96" fmla="*/ 238 w 256"/>
                <a:gd name="T97" fmla="*/ 48 h 204"/>
                <a:gd name="T98" fmla="*/ 213 w 256"/>
                <a:gd name="T99" fmla="*/ 32 h 204"/>
                <a:gd name="T100" fmla="*/ 183 w 256"/>
                <a:gd name="T101" fmla="*/ 44 h 204"/>
                <a:gd name="T102" fmla="*/ 185 w 256"/>
                <a:gd name="T103" fmla="*/ 68 h 204"/>
                <a:gd name="T104" fmla="*/ 209 w 256"/>
                <a:gd name="T105" fmla="*/ 74 h 204"/>
                <a:gd name="T106" fmla="*/ 206 w 256"/>
                <a:gd name="T107" fmla="*/ 114 h 204"/>
                <a:gd name="T108" fmla="*/ 189 w 256"/>
                <a:gd name="T109" fmla="*/ 150 h 204"/>
                <a:gd name="T110" fmla="*/ 152 w 256"/>
                <a:gd name="T111" fmla="*/ 133 h 204"/>
                <a:gd name="T112" fmla="*/ 125 w 256"/>
                <a:gd name="T113" fmla="*/ 86 h 204"/>
                <a:gd name="T114" fmla="*/ 132 w 256"/>
                <a:gd name="T115" fmla="*/ 48 h 204"/>
                <a:gd name="T116" fmla="*/ 110 w 256"/>
                <a:gd name="T117" fmla="*/ 9 h 204"/>
                <a:gd name="T118" fmla="*/ 74 w 256"/>
                <a:gd name="T119" fmla="*/ 19 h 204"/>
                <a:gd name="T120" fmla="*/ 57 w 256"/>
                <a:gd name="T121" fmla="*/ 60 h 204"/>
                <a:gd name="T122" fmla="*/ 88 w 256"/>
                <a:gd name="T123" fmla="*/ 8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6" h="204">
                  <a:moveTo>
                    <a:pt x="84" y="83"/>
                  </a:moveTo>
                  <a:lnTo>
                    <a:pt x="80" y="82"/>
                  </a:lnTo>
                  <a:lnTo>
                    <a:pt x="74" y="79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56" y="68"/>
                  </a:lnTo>
                  <a:lnTo>
                    <a:pt x="52" y="61"/>
                  </a:lnTo>
                  <a:lnTo>
                    <a:pt x="50" y="57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9" y="41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4" y="23"/>
                  </a:lnTo>
                  <a:lnTo>
                    <a:pt x="59" y="19"/>
                  </a:lnTo>
                  <a:lnTo>
                    <a:pt x="63" y="15"/>
                  </a:lnTo>
                  <a:lnTo>
                    <a:pt x="70" y="11"/>
                  </a:lnTo>
                  <a:lnTo>
                    <a:pt x="75" y="8"/>
                  </a:lnTo>
                  <a:lnTo>
                    <a:pt x="82" y="5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4" y="2"/>
                  </a:lnTo>
                  <a:lnTo>
                    <a:pt x="130" y="5"/>
                  </a:lnTo>
                  <a:lnTo>
                    <a:pt x="135" y="9"/>
                  </a:lnTo>
                  <a:lnTo>
                    <a:pt x="138" y="12"/>
                  </a:lnTo>
                  <a:lnTo>
                    <a:pt x="141" y="16"/>
                  </a:lnTo>
                  <a:lnTo>
                    <a:pt x="142" y="21"/>
                  </a:lnTo>
                  <a:lnTo>
                    <a:pt x="144" y="26"/>
                  </a:lnTo>
                  <a:lnTo>
                    <a:pt x="144" y="30"/>
                  </a:lnTo>
                  <a:lnTo>
                    <a:pt x="144" y="36"/>
                  </a:lnTo>
                  <a:lnTo>
                    <a:pt x="142" y="40"/>
                  </a:lnTo>
                  <a:lnTo>
                    <a:pt x="141" y="46"/>
                  </a:lnTo>
                  <a:lnTo>
                    <a:pt x="139" y="50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32" y="64"/>
                  </a:lnTo>
                  <a:lnTo>
                    <a:pt x="130" y="69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30" y="79"/>
                  </a:lnTo>
                  <a:lnTo>
                    <a:pt x="131" y="83"/>
                  </a:lnTo>
                  <a:lnTo>
                    <a:pt x="134" y="89"/>
                  </a:lnTo>
                  <a:lnTo>
                    <a:pt x="137" y="94"/>
                  </a:lnTo>
                  <a:lnTo>
                    <a:pt x="138" y="101"/>
                  </a:lnTo>
                  <a:lnTo>
                    <a:pt x="141" y="107"/>
                  </a:lnTo>
                  <a:lnTo>
                    <a:pt x="145" y="114"/>
                  </a:lnTo>
                  <a:lnTo>
                    <a:pt x="149" y="119"/>
                  </a:lnTo>
                  <a:lnTo>
                    <a:pt x="153" y="126"/>
                  </a:lnTo>
                  <a:lnTo>
                    <a:pt x="157" y="132"/>
                  </a:lnTo>
                  <a:lnTo>
                    <a:pt x="162" y="138"/>
                  </a:lnTo>
                  <a:lnTo>
                    <a:pt x="166" y="140"/>
                  </a:lnTo>
                  <a:lnTo>
                    <a:pt x="170" y="143"/>
                  </a:lnTo>
                  <a:lnTo>
                    <a:pt x="176" y="145"/>
                  </a:lnTo>
                  <a:lnTo>
                    <a:pt x="180" y="146"/>
                  </a:lnTo>
                  <a:lnTo>
                    <a:pt x="187" y="142"/>
                  </a:lnTo>
                  <a:lnTo>
                    <a:pt x="192" y="136"/>
                  </a:lnTo>
                  <a:lnTo>
                    <a:pt x="195" y="131"/>
                  </a:lnTo>
                  <a:lnTo>
                    <a:pt x="196" y="126"/>
                  </a:lnTo>
                  <a:lnTo>
                    <a:pt x="199" y="121"/>
                  </a:lnTo>
                  <a:lnTo>
                    <a:pt x="202" y="117"/>
                  </a:lnTo>
                  <a:lnTo>
                    <a:pt x="202" y="111"/>
                  </a:lnTo>
                  <a:lnTo>
                    <a:pt x="203" y="106"/>
                  </a:lnTo>
                  <a:lnTo>
                    <a:pt x="205" y="101"/>
                  </a:lnTo>
                  <a:lnTo>
                    <a:pt x="206" y="97"/>
                  </a:lnTo>
                  <a:lnTo>
                    <a:pt x="206" y="93"/>
                  </a:lnTo>
                  <a:lnTo>
                    <a:pt x="208" y="89"/>
                  </a:lnTo>
                  <a:lnTo>
                    <a:pt x="208" y="87"/>
                  </a:lnTo>
                  <a:lnTo>
                    <a:pt x="208" y="85"/>
                  </a:lnTo>
                  <a:lnTo>
                    <a:pt x="208" y="78"/>
                  </a:lnTo>
                  <a:lnTo>
                    <a:pt x="206" y="72"/>
                  </a:lnTo>
                  <a:lnTo>
                    <a:pt x="203" y="69"/>
                  </a:lnTo>
                  <a:lnTo>
                    <a:pt x="202" y="69"/>
                  </a:lnTo>
                  <a:lnTo>
                    <a:pt x="198" y="71"/>
                  </a:lnTo>
                  <a:lnTo>
                    <a:pt x="194" y="72"/>
                  </a:lnTo>
                  <a:lnTo>
                    <a:pt x="188" y="74"/>
                  </a:lnTo>
                  <a:lnTo>
                    <a:pt x="183" y="78"/>
                  </a:lnTo>
                  <a:lnTo>
                    <a:pt x="177" y="78"/>
                  </a:lnTo>
                  <a:lnTo>
                    <a:pt x="174" y="79"/>
                  </a:lnTo>
                  <a:lnTo>
                    <a:pt x="170" y="79"/>
                  </a:lnTo>
                  <a:lnTo>
                    <a:pt x="170" y="78"/>
                  </a:lnTo>
                  <a:lnTo>
                    <a:pt x="170" y="75"/>
                  </a:lnTo>
                  <a:lnTo>
                    <a:pt x="170" y="72"/>
                  </a:lnTo>
                  <a:lnTo>
                    <a:pt x="170" y="68"/>
                  </a:lnTo>
                  <a:lnTo>
                    <a:pt x="171" y="65"/>
                  </a:lnTo>
                  <a:lnTo>
                    <a:pt x="173" y="60"/>
                  </a:lnTo>
                  <a:lnTo>
                    <a:pt x="174" y="55"/>
                  </a:lnTo>
                  <a:lnTo>
                    <a:pt x="176" y="50"/>
                  </a:lnTo>
                  <a:lnTo>
                    <a:pt x="177" y="46"/>
                  </a:lnTo>
                  <a:lnTo>
                    <a:pt x="178" y="40"/>
                  </a:lnTo>
                  <a:lnTo>
                    <a:pt x="181" y="35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9" y="22"/>
                  </a:lnTo>
                  <a:lnTo>
                    <a:pt x="194" y="21"/>
                  </a:lnTo>
                  <a:lnTo>
                    <a:pt x="195" y="21"/>
                  </a:lnTo>
                  <a:lnTo>
                    <a:pt x="199" y="21"/>
                  </a:lnTo>
                  <a:lnTo>
                    <a:pt x="203" y="21"/>
                  </a:lnTo>
                  <a:lnTo>
                    <a:pt x="208" y="23"/>
                  </a:lnTo>
                  <a:lnTo>
                    <a:pt x="213" y="25"/>
                  </a:lnTo>
                  <a:lnTo>
                    <a:pt x="219" y="28"/>
                  </a:lnTo>
                  <a:lnTo>
                    <a:pt x="224" y="29"/>
                  </a:lnTo>
                  <a:lnTo>
                    <a:pt x="230" y="32"/>
                  </a:lnTo>
                  <a:lnTo>
                    <a:pt x="235" y="35"/>
                  </a:lnTo>
                  <a:lnTo>
                    <a:pt x="240" y="36"/>
                  </a:lnTo>
                  <a:lnTo>
                    <a:pt x="244" y="39"/>
                  </a:lnTo>
                  <a:lnTo>
                    <a:pt x="249" y="41"/>
                  </a:lnTo>
                  <a:lnTo>
                    <a:pt x="255" y="46"/>
                  </a:lnTo>
                  <a:lnTo>
                    <a:pt x="256" y="48"/>
                  </a:lnTo>
                  <a:lnTo>
                    <a:pt x="254" y="50"/>
                  </a:lnTo>
                  <a:lnTo>
                    <a:pt x="249" y="53"/>
                  </a:lnTo>
                  <a:lnTo>
                    <a:pt x="244" y="54"/>
                  </a:lnTo>
                  <a:lnTo>
                    <a:pt x="240" y="55"/>
                  </a:lnTo>
                  <a:lnTo>
                    <a:pt x="233" y="57"/>
                  </a:lnTo>
                  <a:lnTo>
                    <a:pt x="230" y="58"/>
                  </a:lnTo>
                  <a:lnTo>
                    <a:pt x="227" y="61"/>
                  </a:lnTo>
                  <a:lnTo>
                    <a:pt x="228" y="64"/>
                  </a:lnTo>
                  <a:lnTo>
                    <a:pt x="228" y="65"/>
                  </a:lnTo>
                  <a:lnTo>
                    <a:pt x="230" y="68"/>
                  </a:lnTo>
                  <a:lnTo>
                    <a:pt x="230" y="71"/>
                  </a:lnTo>
                  <a:lnTo>
                    <a:pt x="233" y="76"/>
                  </a:lnTo>
                  <a:lnTo>
                    <a:pt x="233" y="80"/>
                  </a:lnTo>
                  <a:lnTo>
                    <a:pt x="235" y="85"/>
                  </a:lnTo>
                  <a:lnTo>
                    <a:pt x="235" y="92"/>
                  </a:lnTo>
                  <a:lnTo>
                    <a:pt x="237" y="97"/>
                  </a:lnTo>
                  <a:lnTo>
                    <a:pt x="237" y="104"/>
                  </a:lnTo>
                  <a:lnTo>
                    <a:pt x="237" y="110"/>
                  </a:lnTo>
                  <a:lnTo>
                    <a:pt x="237" y="115"/>
                  </a:lnTo>
                  <a:lnTo>
                    <a:pt x="235" y="122"/>
                  </a:lnTo>
                  <a:lnTo>
                    <a:pt x="233" y="128"/>
                  </a:lnTo>
                  <a:lnTo>
                    <a:pt x="231" y="133"/>
                  </a:lnTo>
                  <a:lnTo>
                    <a:pt x="227" y="138"/>
                  </a:lnTo>
                  <a:lnTo>
                    <a:pt x="223" y="143"/>
                  </a:lnTo>
                  <a:lnTo>
                    <a:pt x="217" y="146"/>
                  </a:lnTo>
                  <a:lnTo>
                    <a:pt x="213" y="151"/>
                  </a:lnTo>
                  <a:lnTo>
                    <a:pt x="210" y="156"/>
                  </a:lnTo>
                  <a:lnTo>
                    <a:pt x="208" y="161"/>
                  </a:lnTo>
                  <a:lnTo>
                    <a:pt x="206" y="165"/>
                  </a:lnTo>
                  <a:lnTo>
                    <a:pt x="205" y="170"/>
                  </a:lnTo>
                  <a:lnTo>
                    <a:pt x="205" y="175"/>
                  </a:lnTo>
                  <a:lnTo>
                    <a:pt x="205" y="181"/>
                  </a:lnTo>
                  <a:lnTo>
                    <a:pt x="205" y="184"/>
                  </a:lnTo>
                  <a:lnTo>
                    <a:pt x="205" y="189"/>
                  </a:lnTo>
                  <a:lnTo>
                    <a:pt x="205" y="192"/>
                  </a:lnTo>
                  <a:lnTo>
                    <a:pt x="205" y="196"/>
                  </a:lnTo>
                  <a:lnTo>
                    <a:pt x="205" y="202"/>
                  </a:lnTo>
                  <a:lnTo>
                    <a:pt x="205" y="204"/>
                  </a:lnTo>
                  <a:lnTo>
                    <a:pt x="201" y="204"/>
                  </a:lnTo>
                  <a:lnTo>
                    <a:pt x="194" y="204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1" y="202"/>
                  </a:lnTo>
                  <a:lnTo>
                    <a:pt x="176" y="202"/>
                  </a:lnTo>
                  <a:lnTo>
                    <a:pt x="169" y="200"/>
                  </a:lnTo>
                  <a:lnTo>
                    <a:pt x="163" y="200"/>
                  </a:lnTo>
                  <a:lnTo>
                    <a:pt x="156" y="199"/>
                  </a:lnTo>
                  <a:lnTo>
                    <a:pt x="151" y="199"/>
                  </a:lnTo>
                  <a:lnTo>
                    <a:pt x="142" y="197"/>
                  </a:lnTo>
                  <a:lnTo>
                    <a:pt x="134" y="197"/>
                  </a:lnTo>
                  <a:lnTo>
                    <a:pt x="127" y="199"/>
                  </a:lnTo>
                  <a:lnTo>
                    <a:pt x="118" y="200"/>
                  </a:lnTo>
                  <a:lnTo>
                    <a:pt x="110" y="200"/>
                  </a:lnTo>
                  <a:lnTo>
                    <a:pt x="103" y="200"/>
                  </a:lnTo>
                  <a:lnTo>
                    <a:pt x="95" y="199"/>
                  </a:lnTo>
                  <a:lnTo>
                    <a:pt x="89" y="197"/>
                  </a:lnTo>
                  <a:lnTo>
                    <a:pt x="82" y="193"/>
                  </a:lnTo>
                  <a:lnTo>
                    <a:pt x="77" y="190"/>
                  </a:lnTo>
                  <a:lnTo>
                    <a:pt x="71" y="188"/>
                  </a:lnTo>
                  <a:lnTo>
                    <a:pt x="67" y="185"/>
                  </a:lnTo>
                  <a:lnTo>
                    <a:pt x="63" y="181"/>
                  </a:lnTo>
                  <a:lnTo>
                    <a:pt x="59" y="178"/>
                  </a:lnTo>
                  <a:lnTo>
                    <a:pt x="54" y="175"/>
                  </a:lnTo>
                  <a:lnTo>
                    <a:pt x="52" y="172"/>
                  </a:lnTo>
                  <a:lnTo>
                    <a:pt x="46" y="168"/>
                  </a:lnTo>
                  <a:lnTo>
                    <a:pt x="43" y="168"/>
                  </a:lnTo>
                  <a:lnTo>
                    <a:pt x="41" y="168"/>
                  </a:lnTo>
                  <a:lnTo>
                    <a:pt x="34" y="170"/>
                  </a:lnTo>
                  <a:lnTo>
                    <a:pt x="27" y="171"/>
                  </a:lnTo>
                  <a:lnTo>
                    <a:pt x="20" y="174"/>
                  </a:lnTo>
                  <a:lnTo>
                    <a:pt x="11" y="175"/>
                  </a:lnTo>
                  <a:lnTo>
                    <a:pt x="6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2" y="165"/>
                  </a:lnTo>
                  <a:lnTo>
                    <a:pt x="3" y="161"/>
                  </a:lnTo>
                  <a:lnTo>
                    <a:pt x="4" y="156"/>
                  </a:lnTo>
                  <a:lnTo>
                    <a:pt x="6" y="150"/>
                  </a:lnTo>
                  <a:lnTo>
                    <a:pt x="7" y="143"/>
                  </a:lnTo>
                  <a:lnTo>
                    <a:pt x="10" y="138"/>
                  </a:lnTo>
                  <a:lnTo>
                    <a:pt x="11" y="131"/>
                  </a:lnTo>
                  <a:lnTo>
                    <a:pt x="14" y="125"/>
                  </a:lnTo>
                  <a:lnTo>
                    <a:pt x="15" y="119"/>
                  </a:lnTo>
                  <a:lnTo>
                    <a:pt x="18" y="115"/>
                  </a:lnTo>
                  <a:lnTo>
                    <a:pt x="20" y="111"/>
                  </a:lnTo>
                  <a:lnTo>
                    <a:pt x="21" y="107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9" y="106"/>
                  </a:lnTo>
                  <a:lnTo>
                    <a:pt x="36" y="108"/>
                  </a:lnTo>
                  <a:lnTo>
                    <a:pt x="41" y="108"/>
                  </a:lnTo>
                  <a:lnTo>
                    <a:pt x="45" y="111"/>
                  </a:lnTo>
                  <a:lnTo>
                    <a:pt x="50" y="111"/>
                  </a:lnTo>
                  <a:lnTo>
                    <a:pt x="56" y="114"/>
                  </a:lnTo>
                  <a:lnTo>
                    <a:pt x="60" y="114"/>
                  </a:lnTo>
                  <a:lnTo>
                    <a:pt x="64" y="115"/>
                  </a:lnTo>
                  <a:lnTo>
                    <a:pt x="68" y="117"/>
                  </a:lnTo>
                  <a:lnTo>
                    <a:pt x="73" y="118"/>
                  </a:lnTo>
                  <a:lnTo>
                    <a:pt x="78" y="121"/>
                  </a:lnTo>
                  <a:lnTo>
                    <a:pt x="81" y="125"/>
                  </a:lnTo>
                  <a:lnTo>
                    <a:pt x="78" y="131"/>
                  </a:lnTo>
                  <a:lnTo>
                    <a:pt x="71" y="139"/>
                  </a:lnTo>
                  <a:lnTo>
                    <a:pt x="68" y="142"/>
                  </a:lnTo>
                  <a:lnTo>
                    <a:pt x="66" y="146"/>
                  </a:lnTo>
                  <a:lnTo>
                    <a:pt x="64" y="150"/>
                  </a:lnTo>
                  <a:lnTo>
                    <a:pt x="64" y="153"/>
                  </a:lnTo>
                  <a:lnTo>
                    <a:pt x="64" y="154"/>
                  </a:lnTo>
                  <a:lnTo>
                    <a:pt x="67" y="156"/>
                  </a:lnTo>
                  <a:lnTo>
                    <a:pt x="70" y="157"/>
                  </a:lnTo>
                  <a:lnTo>
                    <a:pt x="74" y="160"/>
                  </a:lnTo>
                  <a:lnTo>
                    <a:pt x="78" y="161"/>
                  </a:lnTo>
                  <a:lnTo>
                    <a:pt x="84" y="164"/>
                  </a:lnTo>
                  <a:lnTo>
                    <a:pt x="89" y="165"/>
                  </a:lnTo>
                  <a:lnTo>
                    <a:pt x="95" y="167"/>
                  </a:lnTo>
                  <a:lnTo>
                    <a:pt x="102" y="168"/>
                  </a:lnTo>
                  <a:lnTo>
                    <a:pt x="107" y="168"/>
                  </a:lnTo>
                  <a:lnTo>
                    <a:pt x="113" y="170"/>
                  </a:lnTo>
                  <a:lnTo>
                    <a:pt x="120" y="170"/>
                  </a:lnTo>
                  <a:lnTo>
                    <a:pt x="124" y="170"/>
                  </a:lnTo>
                  <a:lnTo>
                    <a:pt x="130" y="170"/>
                  </a:lnTo>
                  <a:lnTo>
                    <a:pt x="134" y="168"/>
                  </a:lnTo>
                  <a:lnTo>
                    <a:pt x="138" y="167"/>
                  </a:lnTo>
                  <a:lnTo>
                    <a:pt x="139" y="163"/>
                  </a:lnTo>
                  <a:lnTo>
                    <a:pt x="139" y="160"/>
                  </a:lnTo>
                  <a:lnTo>
                    <a:pt x="138" y="156"/>
                  </a:lnTo>
                  <a:lnTo>
                    <a:pt x="137" y="151"/>
                  </a:lnTo>
                  <a:lnTo>
                    <a:pt x="132" y="146"/>
                  </a:lnTo>
                  <a:lnTo>
                    <a:pt x="130" y="140"/>
                  </a:lnTo>
                  <a:lnTo>
                    <a:pt x="125" y="136"/>
                  </a:lnTo>
                  <a:lnTo>
                    <a:pt x="121" y="131"/>
                  </a:lnTo>
                  <a:lnTo>
                    <a:pt x="117" y="125"/>
                  </a:lnTo>
                  <a:lnTo>
                    <a:pt x="113" y="118"/>
                  </a:lnTo>
                  <a:lnTo>
                    <a:pt x="107" y="112"/>
                  </a:lnTo>
                  <a:lnTo>
                    <a:pt x="105" y="108"/>
                  </a:lnTo>
                  <a:lnTo>
                    <a:pt x="102" y="104"/>
                  </a:lnTo>
                  <a:lnTo>
                    <a:pt x="100" y="100"/>
                  </a:lnTo>
                  <a:lnTo>
                    <a:pt x="99" y="96"/>
                  </a:lnTo>
                  <a:lnTo>
                    <a:pt x="99" y="93"/>
                  </a:lnTo>
                  <a:lnTo>
                    <a:pt x="102" y="92"/>
                  </a:lnTo>
                  <a:lnTo>
                    <a:pt x="109" y="97"/>
                  </a:lnTo>
                  <a:lnTo>
                    <a:pt x="113" y="101"/>
                  </a:lnTo>
                  <a:lnTo>
                    <a:pt x="117" y="107"/>
                  </a:lnTo>
                  <a:lnTo>
                    <a:pt x="121" y="114"/>
                  </a:lnTo>
                  <a:lnTo>
                    <a:pt x="127" y="121"/>
                  </a:lnTo>
                  <a:lnTo>
                    <a:pt x="130" y="128"/>
                  </a:lnTo>
                  <a:lnTo>
                    <a:pt x="134" y="136"/>
                  </a:lnTo>
                  <a:lnTo>
                    <a:pt x="138" y="142"/>
                  </a:lnTo>
                  <a:lnTo>
                    <a:pt x="141" y="150"/>
                  </a:lnTo>
                  <a:lnTo>
                    <a:pt x="142" y="156"/>
                  </a:lnTo>
                  <a:lnTo>
                    <a:pt x="145" y="163"/>
                  </a:lnTo>
                  <a:lnTo>
                    <a:pt x="145" y="167"/>
                  </a:lnTo>
                  <a:lnTo>
                    <a:pt x="145" y="171"/>
                  </a:lnTo>
                  <a:lnTo>
                    <a:pt x="142" y="174"/>
                  </a:lnTo>
                  <a:lnTo>
                    <a:pt x="139" y="175"/>
                  </a:lnTo>
                  <a:lnTo>
                    <a:pt x="137" y="177"/>
                  </a:lnTo>
                  <a:lnTo>
                    <a:pt x="132" y="178"/>
                  </a:lnTo>
                  <a:lnTo>
                    <a:pt x="127" y="177"/>
                  </a:lnTo>
                  <a:lnTo>
                    <a:pt x="123" y="177"/>
                  </a:lnTo>
                  <a:lnTo>
                    <a:pt x="117" y="177"/>
                  </a:lnTo>
                  <a:lnTo>
                    <a:pt x="113" y="175"/>
                  </a:lnTo>
                  <a:lnTo>
                    <a:pt x="107" y="174"/>
                  </a:lnTo>
                  <a:lnTo>
                    <a:pt x="103" y="172"/>
                  </a:lnTo>
                  <a:lnTo>
                    <a:pt x="98" y="171"/>
                  </a:lnTo>
                  <a:lnTo>
                    <a:pt x="93" y="170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1" y="165"/>
                  </a:lnTo>
                  <a:lnTo>
                    <a:pt x="80" y="165"/>
                  </a:lnTo>
                  <a:lnTo>
                    <a:pt x="75" y="164"/>
                  </a:lnTo>
                  <a:lnTo>
                    <a:pt x="71" y="164"/>
                  </a:lnTo>
                  <a:lnTo>
                    <a:pt x="67" y="161"/>
                  </a:lnTo>
                  <a:lnTo>
                    <a:pt x="64" y="160"/>
                  </a:lnTo>
                  <a:lnTo>
                    <a:pt x="59" y="156"/>
                  </a:lnTo>
                  <a:lnTo>
                    <a:pt x="59" y="151"/>
                  </a:lnTo>
                  <a:lnTo>
                    <a:pt x="61" y="146"/>
                  </a:lnTo>
                  <a:lnTo>
                    <a:pt x="67" y="139"/>
                  </a:lnTo>
                  <a:lnTo>
                    <a:pt x="71" y="132"/>
                  </a:lnTo>
                  <a:lnTo>
                    <a:pt x="71" y="128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6" y="119"/>
                  </a:lnTo>
                  <a:lnTo>
                    <a:pt x="47" y="117"/>
                  </a:lnTo>
                  <a:lnTo>
                    <a:pt x="43" y="115"/>
                  </a:lnTo>
                  <a:lnTo>
                    <a:pt x="39" y="115"/>
                  </a:lnTo>
                  <a:lnTo>
                    <a:pt x="36" y="114"/>
                  </a:lnTo>
                  <a:lnTo>
                    <a:pt x="32" y="114"/>
                  </a:lnTo>
                  <a:lnTo>
                    <a:pt x="27" y="114"/>
                  </a:lnTo>
                  <a:lnTo>
                    <a:pt x="24" y="115"/>
                  </a:lnTo>
                  <a:lnTo>
                    <a:pt x="21" y="119"/>
                  </a:lnTo>
                  <a:lnTo>
                    <a:pt x="20" y="125"/>
                  </a:lnTo>
                  <a:lnTo>
                    <a:pt x="18" y="128"/>
                  </a:lnTo>
                  <a:lnTo>
                    <a:pt x="17" y="132"/>
                  </a:lnTo>
                  <a:lnTo>
                    <a:pt x="15" y="138"/>
                  </a:lnTo>
                  <a:lnTo>
                    <a:pt x="15" y="142"/>
                  </a:lnTo>
                  <a:lnTo>
                    <a:pt x="14" y="145"/>
                  </a:lnTo>
                  <a:lnTo>
                    <a:pt x="14" y="149"/>
                  </a:lnTo>
                  <a:lnTo>
                    <a:pt x="13" y="153"/>
                  </a:lnTo>
                  <a:lnTo>
                    <a:pt x="13" y="157"/>
                  </a:lnTo>
                  <a:lnTo>
                    <a:pt x="13" y="163"/>
                  </a:lnTo>
                  <a:lnTo>
                    <a:pt x="14" y="165"/>
                  </a:lnTo>
                  <a:lnTo>
                    <a:pt x="15" y="165"/>
                  </a:lnTo>
                  <a:lnTo>
                    <a:pt x="18" y="167"/>
                  </a:lnTo>
                  <a:lnTo>
                    <a:pt x="24" y="165"/>
                  </a:lnTo>
                  <a:lnTo>
                    <a:pt x="28" y="165"/>
                  </a:lnTo>
                  <a:lnTo>
                    <a:pt x="32" y="164"/>
                  </a:lnTo>
                  <a:lnTo>
                    <a:pt x="38" y="163"/>
                  </a:lnTo>
                  <a:lnTo>
                    <a:pt x="41" y="163"/>
                  </a:lnTo>
                  <a:lnTo>
                    <a:pt x="45" y="164"/>
                  </a:lnTo>
                  <a:lnTo>
                    <a:pt x="47" y="165"/>
                  </a:lnTo>
                  <a:lnTo>
                    <a:pt x="53" y="168"/>
                  </a:lnTo>
                  <a:lnTo>
                    <a:pt x="59" y="172"/>
                  </a:lnTo>
                  <a:lnTo>
                    <a:pt x="67" y="178"/>
                  </a:lnTo>
                  <a:lnTo>
                    <a:pt x="71" y="179"/>
                  </a:lnTo>
                  <a:lnTo>
                    <a:pt x="75" y="181"/>
                  </a:lnTo>
                  <a:lnTo>
                    <a:pt x="80" y="184"/>
                  </a:lnTo>
                  <a:lnTo>
                    <a:pt x="84" y="186"/>
                  </a:lnTo>
                  <a:lnTo>
                    <a:pt x="88" y="188"/>
                  </a:lnTo>
                  <a:lnTo>
                    <a:pt x="92" y="189"/>
                  </a:lnTo>
                  <a:lnTo>
                    <a:pt x="98" y="190"/>
                  </a:lnTo>
                  <a:lnTo>
                    <a:pt x="102" y="192"/>
                  </a:lnTo>
                  <a:lnTo>
                    <a:pt x="99" y="190"/>
                  </a:lnTo>
                  <a:lnTo>
                    <a:pt x="102" y="190"/>
                  </a:lnTo>
                  <a:lnTo>
                    <a:pt x="106" y="190"/>
                  </a:lnTo>
                  <a:lnTo>
                    <a:pt x="110" y="190"/>
                  </a:lnTo>
                  <a:lnTo>
                    <a:pt x="116" y="190"/>
                  </a:lnTo>
                  <a:lnTo>
                    <a:pt x="121" y="190"/>
                  </a:lnTo>
                  <a:lnTo>
                    <a:pt x="128" y="190"/>
                  </a:lnTo>
                  <a:lnTo>
                    <a:pt x="134" y="190"/>
                  </a:lnTo>
                  <a:lnTo>
                    <a:pt x="141" y="190"/>
                  </a:lnTo>
                  <a:lnTo>
                    <a:pt x="146" y="192"/>
                  </a:lnTo>
                  <a:lnTo>
                    <a:pt x="152" y="192"/>
                  </a:lnTo>
                  <a:lnTo>
                    <a:pt x="156" y="192"/>
                  </a:lnTo>
                  <a:lnTo>
                    <a:pt x="160" y="192"/>
                  </a:lnTo>
                  <a:lnTo>
                    <a:pt x="163" y="192"/>
                  </a:lnTo>
                  <a:lnTo>
                    <a:pt x="167" y="192"/>
                  </a:lnTo>
                  <a:lnTo>
                    <a:pt x="173" y="192"/>
                  </a:lnTo>
                  <a:lnTo>
                    <a:pt x="177" y="193"/>
                  </a:lnTo>
                  <a:lnTo>
                    <a:pt x="183" y="196"/>
                  </a:lnTo>
                  <a:lnTo>
                    <a:pt x="187" y="197"/>
                  </a:lnTo>
                  <a:lnTo>
                    <a:pt x="191" y="199"/>
                  </a:lnTo>
                  <a:lnTo>
                    <a:pt x="195" y="200"/>
                  </a:lnTo>
                  <a:lnTo>
                    <a:pt x="198" y="200"/>
                  </a:lnTo>
                  <a:lnTo>
                    <a:pt x="199" y="196"/>
                  </a:lnTo>
                  <a:lnTo>
                    <a:pt x="199" y="190"/>
                  </a:lnTo>
                  <a:lnTo>
                    <a:pt x="199" y="186"/>
                  </a:lnTo>
                  <a:lnTo>
                    <a:pt x="199" y="182"/>
                  </a:lnTo>
                  <a:lnTo>
                    <a:pt x="199" y="178"/>
                  </a:lnTo>
                  <a:lnTo>
                    <a:pt x="199" y="174"/>
                  </a:lnTo>
                  <a:lnTo>
                    <a:pt x="199" y="168"/>
                  </a:lnTo>
                  <a:lnTo>
                    <a:pt x="199" y="164"/>
                  </a:lnTo>
                  <a:lnTo>
                    <a:pt x="199" y="160"/>
                  </a:lnTo>
                  <a:lnTo>
                    <a:pt x="202" y="156"/>
                  </a:lnTo>
                  <a:lnTo>
                    <a:pt x="203" y="151"/>
                  </a:lnTo>
                  <a:lnTo>
                    <a:pt x="206" y="147"/>
                  </a:lnTo>
                  <a:lnTo>
                    <a:pt x="210" y="145"/>
                  </a:lnTo>
                  <a:lnTo>
                    <a:pt x="216" y="142"/>
                  </a:lnTo>
                  <a:lnTo>
                    <a:pt x="219" y="139"/>
                  </a:lnTo>
                  <a:lnTo>
                    <a:pt x="223" y="136"/>
                  </a:lnTo>
                  <a:lnTo>
                    <a:pt x="226" y="132"/>
                  </a:lnTo>
                  <a:lnTo>
                    <a:pt x="228" y="128"/>
                  </a:lnTo>
                  <a:lnTo>
                    <a:pt x="230" y="124"/>
                  </a:lnTo>
                  <a:lnTo>
                    <a:pt x="231" y="118"/>
                  </a:lnTo>
                  <a:lnTo>
                    <a:pt x="231" y="114"/>
                  </a:lnTo>
                  <a:lnTo>
                    <a:pt x="233" y="110"/>
                  </a:lnTo>
                  <a:lnTo>
                    <a:pt x="231" y="104"/>
                  </a:lnTo>
                  <a:lnTo>
                    <a:pt x="231" y="100"/>
                  </a:lnTo>
                  <a:lnTo>
                    <a:pt x="231" y="96"/>
                  </a:lnTo>
                  <a:lnTo>
                    <a:pt x="231" y="92"/>
                  </a:lnTo>
                  <a:lnTo>
                    <a:pt x="228" y="85"/>
                  </a:lnTo>
                  <a:lnTo>
                    <a:pt x="228" y="82"/>
                  </a:lnTo>
                  <a:lnTo>
                    <a:pt x="224" y="74"/>
                  </a:lnTo>
                  <a:lnTo>
                    <a:pt x="222" y="68"/>
                  </a:lnTo>
                  <a:lnTo>
                    <a:pt x="219" y="64"/>
                  </a:lnTo>
                  <a:lnTo>
                    <a:pt x="220" y="60"/>
                  </a:lnTo>
                  <a:lnTo>
                    <a:pt x="223" y="58"/>
                  </a:lnTo>
                  <a:lnTo>
                    <a:pt x="226" y="57"/>
                  </a:lnTo>
                  <a:lnTo>
                    <a:pt x="228" y="55"/>
                  </a:lnTo>
                  <a:lnTo>
                    <a:pt x="233" y="54"/>
                  </a:lnTo>
                  <a:lnTo>
                    <a:pt x="238" y="48"/>
                  </a:lnTo>
                  <a:lnTo>
                    <a:pt x="240" y="46"/>
                  </a:lnTo>
                  <a:lnTo>
                    <a:pt x="237" y="43"/>
                  </a:lnTo>
                  <a:lnTo>
                    <a:pt x="233" y="40"/>
                  </a:lnTo>
                  <a:lnTo>
                    <a:pt x="228" y="37"/>
                  </a:lnTo>
                  <a:lnTo>
                    <a:pt x="226" y="36"/>
                  </a:lnTo>
                  <a:lnTo>
                    <a:pt x="220" y="35"/>
                  </a:lnTo>
                  <a:lnTo>
                    <a:pt x="217" y="35"/>
                  </a:lnTo>
                  <a:lnTo>
                    <a:pt x="213" y="32"/>
                  </a:lnTo>
                  <a:lnTo>
                    <a:pt x="208" y="32"/>
                  </a:lnTo>
                  <a:lnTo>
                    <a:pt x="203" y="30"/>
                  </a:lnTo>
                  <a:lnTo>
                    <a:pt x="201" y="30"/>
                  </a:lnTo>
                  <a:lnTo>
                    <a:pt x="195" y="29"/>
                  </a:lnTo>
                  <a:lnTo>
                    <a:pt x="192" y="30"/>
                  </a:lnTo>
                  <a:lnTo>
                    <a:pt x="189" y="33"/>
                  </a:lnTo>
                  <a:lnTo>
                    <a:pt x="187" y="39"/>
                  </a:lnTo>
                  <a:lnTo>
                    <a:pt x="183" y="44"/>
                  </a:lnTo>
                  <a:lnTo>
                    <a:pt x="180" y="53"/>
                  </a:lnTo>
                  <a:lnTo>
                    <a:pt x="177" y="60"/>
                  </a:lnTo>
                  <a:lnTo>
                    <a:pt x="176" y="67"/>
                  </a:lnTo>
                  <a:lnTo>
                    <a:pt x="174" y="69"/>
                  </a:lnTo>
                  <a:lnTo>
                    <a:pt x="176" y="71"/>
                  </a:lnTo>
                  <a:lnTo>
                    <a:pt x="177" y="71"/>
                  </a:lnTo>
                  <a:lnTo>
                    <a:pt x="181" y="69"/>
                  </a:lnTo>
                  <a:lnTo>
                    <a:pt x="185" y="68"/>
                  </a:lnTo>
                  <a:lnTo>
                    <a:pt x="191" y="67"/>
                  </a:lnTo>
                  <a:lnTo>
                    <a:pt x="194" y="65"/>
                  </a:lnTo>
                  <a:lnTo>
                    <a:pt x="199" y="64"/>
                  </a:lnTo>
                  <a:lnTo>
                    <a:pt x="202" y="64"/>
                  </a:lnTo>
                  <a:lnTo>
                    <a:pt x="205" y="64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09" y="74"/>
                  </a:lnTo>
                  <a:lnTo>
                    <a:pt x="212" y="80"/>
                  </a:lnTo>
                  <a:lnTo>
                    <a:pt x="212" y="87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0" y="104"/>
                  </a:lnTo>
                  <a:lnTo>
                    <a:pt x="209" y="106"/>
                  </a:lnTo>
                  <a:lnTo>
                    <a:pt x="208" y="110"/>
                  </a:lnTo>
                  <a:lnTo>
                    <a:pt x="206" y="114"/>
                  </a:lnTo>
                  <a:lnTo>
                    <a:pt x="205" y="118"/>
                  </a:lnTo>
                  <a:lnTo>
                    <a:pt x="202" y="122"/>
                  </a:lnTo>
                  <a:lnTo>
                    <a:pt x="201" y="128"/>
                  </a:lnTo>
                  <a:lnTo>
                    <a:pt x="199" y="132"/>
                  </a:lnTo>
                  <a:lnTo>
                    <a:pt x="196" y="138"/>
                  </a:lnTo>
                  <a:lnTo>
                    <a:pt x="194" y="142"/>
                  </a:lnTo>
                  <a:lnTo>
                    <a:pt x="192" y="146"/>
                  </a:lnTo>
                  <a:lnTo>
                    <a:pt x="189" y="150"/>
                  </a:lnTo>
                  <a:lnTo>
                    <a:pt x="187" y="153"/>
                  </a:lnTo>
                  <a:lnTo>
                    <a:pt x="180" y="156"/>
                  </a:lnTo>
                  <a:lnTo>
                    <a:pt x="174" y="156"/>
                  </a:lnTo>
                  <a:lnTo>
                    <a:pt x="169" y="153"/>
                  </a:lnTo>
                  <a:lnTo>
                    <a:pt x="164" y="149"/>
                  </a:lnTo>
                  <a:lnTo>
                    <a:pt x="160" y="145"/>
                  </a:lnTo>
                  <a:lnTo>
                    <a:pt x="156" y="140"/>
                  </a:lnTo>
                  <a:lnTo>
                    <a:pt x="152" y="133"/>
                  </a:lnTo>
                  <a:lnTo>
                    <a:pt x="149" y="128"/>
                  </a:lnTo>
                  <a:lnTo>
                    <a:pt x="144" y="122"/>
                  </a:lnTo>
                  <a:lnTo>
                    <a:pt x="141" y="117"/>
                  </a:lnTo>
                  <a:lnTo>
                    <a:pt x="137" y="110"/>
                  </a:lnTo>
                  <a:lnTo>
                    <a:pt x="134" y="103"/>
                  </a:lnTo>
                  <a:lnTo>
                    <a:pt x="130" y="96"/>
                  </a:lnTo>
                  <a:lnTo>
                    <a:pt x="128" y="92"/>
                  </a:lnTo>
                  <a:lnTo>
                    <a:pt x="125" y="86"/>
                  </a:lnTo>
                  <a:lnTo>
                    <a:pt x="124" y="82"/>
                  </a:lnTo>
                  <a:lnTo>
                    <a:pt x="123" y="78"/>
                  </a:lnTo>
                  <a:lnTo>
                    <a:pt x="123" y="76"/>
                  </a:lnTo>
                  <a:lnTo>
                    <a:pt x="121" y="71"/>
                  </a:lnTo>
                  <a:lnTo>
                    <a:pt x="124" y="67"/>
                  </a:lnTo>
                  <a:lnTo>
                    <a:pt x="127" y="60"/>
                  </a:lnTo>
                  <a:lnTo>
                    <a:pt x="131" y="55"/>
                  </a:lnTo>
                  <a:lnTo>
                    <a:pt x="132" y="48"/>
                  </a:lnTo>
                  <a:lnTo>
                    <a:pt x="137" y="41"/>
                  </a:lnTo>
                  <a:lnTo>
                    <a:pt x="137" y="35"/>
                  </a:lnTo>
                  <a:lnTo>
                    <a:pt x="137" y="29"/>
                  </a:lnTo>
                  <a:lnTo>
                    <a:pt x="132" y="22"/>
                  </a:lnTo>
                  <a:lnTo>
                    <a:pt x="128" y="16"/>
                  </a:lnTo>
                  <a:lnTo>
                    <a:pt x="121" y="12"/>
                  </a:lnTo>
                  <a:lnTo>
                    <a:pt x="116" y="11"/>
                  </a:lnTo>
                  <a:lnTo>
                    <a:pt x="110" y="9"/>
                  </a:lnTo>
                  <a:lnTo>
                    <a:pt x="106" y="9"/>
                  </a:lnTo>
                  <a:lnTo>
                    <a:pt x="102" y="9"/>
                  </a:lnTo>
                  <a:lnTo>
                    <a:pt x="98" y="11"/>
                  </a:lnTo>
                  <a:lnTo>
                    <a:pt x="92" y="11"/>
                  </a:lnTo>
                  <a:lnTo>
                    <a:pt x="88" y="12"/>
                  </a:lnTo>
                  <a:lnTo>
                    <a:pt x="82" y="15"/>
                  </a:lnTo>
                  <a:lnTo>
                    <a:pt x="78" y="16"/>
                  </a:lnTo>
                  <a:lnTo>
                    <a:pt x="74" y="19"/>
                  </a:lnTo>
                  <a:lnTo>
                    <a:pt x="70" y="21"/>
                  </a:lnTo>
                  <a:lnTo>
                    <a:pt x="66" y="23"/>
                  </a:lnTo>
                  <a:lnTo>
                    <a:pt x="64" y="28"/>
                  </a:lnTo>
                  <a:lnTo>
                    <a:pt x="59" y="35"/>
                  </a:lnTo>
                  <a:lnTo>
                    <a:pt x="57" y="43"/>
                  </a:lnTo>
                  <a:lnTo>
                    <a:pt x="57" y="48"/>
                  </a:lnTo>
                  <a:lnTo>
                    <a:pt x="57" y="55"/>
                  </a:lnTo>
                  <a:lnTo>
                    <a:pt x="57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1" y="72"/>
                  </a:lnTo>
                  <a:lnTo>
                    <a:pt x="75" y="74"/>
                  </a:lnTo>
                  <a:lnTo>
                    <a:pt x="78" y="75"/>
                  </a:lnTo>
                  <a:lnTo>
                    <a:pt x="81" y="76"/>
                  </a:lnTo>
                  <a:lnTo>
                    <a:pt x="84" y="79"/>
                  </a:lnTo>
                  <a:lnTo>
                    <a:pt x="88" y="82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4" y="83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12"/>
            <p:cNvSpPr>
              <a:spLocks/>
            </p:cNvSpPr>
            <p:nvPr/>
          </p:nvSpPr>
          <p:spPr bwMode="auto">
            <a:xfrm>
              <a:off x="2817" y="2028"/>
              <a:ext cx="38" cy="34"/>
            </a:xfrm>
            <a:custGeom>
              <a:avLst/>
              <a:gdLst>
                <a:gd name="T0" fmla="*/ 8 w 38"/>
                <a:gd name="T1" fmla="*/ 11 h 34"/>
                <a:gd name="T2" fmla="*/ 9 w 38"/>
                <a:gd name="T3" fmla="*/ 7 h 34"/>
                <a:gd name="T4" fmla="*/ 12 w 38"/>
                <a:gd name="T5" fmla="*/ 3 h 34"/>
                <a:gd name="T6" fmla="*/ 18 w 38"/>
                <a:gd name="T7" fmla="*/ 2 h 34"/>
                <a:gd name="T8" fmla="*/ 22 w 38"/>
                <a:gd name="T9" fmla="*/ 0 h 34"/>
                <a:gd name="T10" fmla="*/ 26 w 38"/>
                <a:gd name="T11" fmla="*/ 0 h 34"/>
                <a:gd name="T12" fmla="*/ 32 w 38"/>
                <a:gd name="T13" fmla="*/ 2 h 34"/>
                <a:gd name="T14" fmla="*/ 36 w 38"/>
                <a:gd name="T15" fmla="*/ 3 h 34"/>
                <a:gd name="T16" fmla="*/ 38 w 38"/>
                <a:gd name="T17" fmla="*/ 8 h 34"/>
                <a:gd name="T18" fmla="*/ 38 w 38"/>
                <a:gd name="T19" fmla="*/ 14 h 34"/>
                <a:gd name="T20" fmla="*/ 38 w 38"/>
                <a:gd name="T21" fmla="*/ 20 h 34"/>
                <a:gd name="T22" fmla="*/ 36 w 38"/>
                <a:gd name="T23" fmla="*/ 22 h 34"/>
                <a:gd name="T24" fmla="*/ 34 w 38"/>
                <a:gd name="T25" fmla="*/ 27 h 34"/>
                <a:gd name="T26" fmla="*/ 29 w 38"/>
                <a:gd name="T27" fmla="*/ 31 h 34"/>
                <a:gd name="T28" fmla="*/ 26 w 38"/>
                <a:gd name="T29" fmla="*/ 32 h 34"/>
                <a:gd name="T30" fmla="*/ 22 w 38"/>
                <a:gd name="T31" fmla="*/ 34 h 34"/>
                <a:gd name="T32" fmla="*/ 19 w 38"/>
                <a:gd name="T33" fmla="*/ 34 h 34"/>
                <a:gd name="T34" fmla="*/ 13 w 38"/>
                <a:gd name="T35" fmla="*/ 31 h 34"/>
                <a:gd name="T36" fmla="*/ 9 w 38"/>
                <a:gd name="T37" fmla="*/ 29 h 34"/>
                <a:gd name="T38" fmla="*/ 6 w 38"/>
                <a:gd name="T39" fmla="*/ 27 h 34"/>
                <a:gd name="T40" fmla="*/ 4 w 38"/>
                <a:gd name="T41" fmla="*/ 25 h 34"/>
                <a:gd name="T42" fmla="*/ 0 w 38"/>
                <a:gd name="T43" fmla="*/ 21 h 34"/>
                <a:gd name="T44" fmla="*/ 2 w 38"/>
                <a:gd name="T45" fmla="*/ 22 h 34"/>
                <a:gd name="T46" fmla="*/ 6 w 38"/>
                <a:gd name="T47" fmla="*/ 24 h 34"/>
                <a:gd name="T48" fmla="*/ 11 w 38"/>
                <a:gd name="T49" fmla="*/ 27 h 34"/>
                <a:gd name="T50" fmla="*/ 16 w 38"/>
                <a:gd name="T51" fmla="*/ 28 h 34"/>
                <a:gd name="T52" fmla="*/ 22 w 38"/>
                <a:gd name="T53" fmla="*/ 29 h 34"/>
                <a:gd name="T54" fmla="*/ 27 w 38"/>
                <a:gd name="T55" fmla="*/ 25 h 34"/>
                <a:gd name="T56" fmla="*/ 33 w 38"/>
                <a:gd name="T57" fmla="*/ 21 h 34"/>
                <a:gd name="T58" fmla="*/ 34 w 38"/>
                <a:gd name="T59" fmla="*/ 14 h 34"/>
                <a:gd name="T60" fmla="*/ 32 w 38"/>
                <a:gd name="T61" fmla="*/ 10 h 34"/>
                <a:gd name="T62" fmla="*/ 26 w 38"/>
                <a:gd name="T63" fmla="*/ 7 h 34"/>
                <a:gd name="T64" fmla="*/ 22 w 38"/>
                <a:gd name="T65" fmla="*/ 7 h 34"/>
                <a:gd name="T66" fmla="*/ 18 w 38"/>
                <a:gd name="T67" fmla="*/ 8 h 34"/>
                <a:gd name="T68" fmla="*/ 15 w 38"/>
                <a:gd name="T69" fmla="*/ 13 h 34"/>
                <a:gd name="T70" fmla="*/ 11 w 38"/>
                <a:gd name="T71" fmla="*/ 14 h 34"/>
                <a:gd name="T72" fmla="*/ 8 w 38"/>
                <a:gd name="T73" fmla="*/ 15 h 34"/>
                <a:gd name="T74" fmla="*/ 6 w 38"/>
                <a:gd name="T75" fmla="*/ 14 h 34"/>
                <a:gd name="T76" fmla="*/ 8 w 38"/>
                <a:gd name="T77" fmla="*/ 11 h 34"/>
                <a:gd name="T78" fmla="*/ 8 w 38"/>
                <a:gd name="T7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34">
                  <a:moveTo>
                    <a:pt x="8" y="11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7"/>
                  </a:lnTo>
                  <a:lnTo>
                    <a:pt x="29" y="31"/>
                  </a:lnTo>
                  <a:lnTo>
                    <a:pt x="26" y="32"/>
                  </a:lnTo>
                  <a:lnTo>
                    <a:pt x="22" y="34"/>
                  </a:lnTo>
                  <a:lnTo>
                    <a:pt x="19" y="34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11" y="27"/>
                  </a:lnTo>
                  <a:lnTo>
                    <a:pt x="16" y="28"/>
                  </a:lnTo>
                  <a:lnTo>
                    <a:pt x="22" y="29"/>
                  </a:lnTo>
                  <a:lnTo>
                    <a:pt x="27" y="25"/>
                  </a:lnTo>
                  <a:lnTo>
                    <a:pt x="33" y="21"/>
                  </a:lnTo>
                  <a:lnTo>
                    <a:pt x="34" y="14"/>
                  </a:lnTo>
                  <a:lnTo>
                    <a:pt x="32" y="10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13"/>
            <p:cNvSpPr>
              <a:spLocks/>
            </p:cNvSpPr>
            <p:nvPr/>
          </p:nvSpPr>
          <p:spPr bwMode="auto">
            <a:xfrm>
              <a:off x="2093" y="2215"/>
              <a:ext cx="87" cy="60"/>
            </a:xfrm>
            <a:custGeom>
              <a:avLst/>
              <a:gdLst>
                <a:gd name="T0" fmla="*/ 87 w 87"/>
                <a:gd name="T1" fmla="*/ 25 h 60"/>
                <a:gd name="T2" fmla="*/ 86 w 87"/>
                <a:gd name="T3" fmla="*/ 22 h 60"/>
                <a:gd name="T4" fmla="*/ 83 w 87"/>
                <a:gd name="T5" fmla="*/ 19 h 60"/>
                <a:gd name="T6" fmla="*/ 79 w 87"/>
                <a:gd name="T7" fmla="*/ 14 h 60"/>
                <a:gd name="T8" fmla="*/ 73 w 87"/>
                <a:gd name="T9" fmla="*/ 8 h 60"/>
                <a:gd name="T10" fmla="*/ 69 w 87"/>
                <a:gd name="T11" fmla="*/ 5 h 60"/>
                <a:gd name="T12" fmla="*/ 65 w 87"/>
                <a:gd name="T13" fmla="*/ 4 h 60"/>
                <a:gd name="T14" fmla="*/ 59 w 87"/>
                <a:gd name="T15" fmla="*/ 1 h 60"/>
                <a:gd name="T16" fmla="*/ 55 w 87"/>
                <a:gd name="T17" fmla="*/ 1 h 60"/>
                <a:gd name="T18" fmla="*/ 48 w 87"/>
                <a:gd name="T19" fmla="*/ 0 h 60"/>
                <a:gd name="T20" fmla="*/ 43 w 87"/>
                <a:gd name="T21" fmla="*/ 0 h 60"/>
                <a:gd name="T22" fmla="*/ 36 w 87"/>
                <a:gd name="T23" fmla="*/ 1 h 60"/>
                <a:gd name="T24" fmla="*/ 29 w 87"/>
                <a:gd name="T25" fmla="*/ 4 h 60"/>
                <a:gd name="T26" fmla="*/ 22 w 87"/>
                <a:gd name="T27" fmla="*/ 5 h 60"/>
                <a:gd name="T28" fmla="*/ 16 w 87"/>
                <a:gd name="T29" fmla="*/ 9 h 60"/>
                <a:gd name="T30" fmla="*/ 11 w 87"/>
                <a:gd name="T31" fmla="*/ 14 h 60"/>
                <a:gd name="T32" fmla="*/ 8 w 87"/>
                <a:gd name="T33" fmla="*/ 18 h 60"/>
                <a:gd name="T34" fmla="*/ 4 w 87"/>
                <a:gd name="T35" fmla="*/ 22 h 60"/>
                <a:gd name="T36" fmla="*/ 2 w 87"/>
                <a:gd name="T37" fmla="*/ 26 h 60"/>
                <a:gd name="T38" fmla="*/ 1 w 87"/>
                <a:gd name="T39" fmla="*/ 32 h 60"/>
                <a:gd name="T40" fmla="*/ 1 w 87"/>
                <a:gd name="T41" fmla="*/ 36 h 60"/>
                <a:gd name="T42" fmla="*/ 0 w 87"/>
                <a:gd name="T43" fmla="*/ 40 h 60"/>
                <a:gd name="T44" fmla="*/ 0 w 87"/>
                <a:gd name="T45" fmla="*/ 44 h 60"/>
                <a:gd name="T46" fmla="*/ 0 w 87"/>
                <a:gd name="T47" fmla="*/ 48 h 60"/>
                <a:gd name="T48" fmla="*/ 0 w 87"/>
                <a:gd name="T49" fmla="*/ 53 h 60"/>
                <a:gd name="T50" fmla="*/ 1 w 87"/>
                <a:gd name="T51" fmla="*/ 57 h 60"/>
                <a:gd name="T52" fmla="*/ 2 w 87"/>
                <a:gd name="T53" fmla="*/ 60 h 60"/>
                <a:gd name="T54" fmla="*/ 11 w 87"/>
                <a:gd name="T55" fmla="*/ 57 h 60"/>
                <a:gd name="T56" fmla="*/ 11 w 87"/>
                <a:gd name="T57" fmla="*/ 55 h 60"/>
                <a:gd name="T58" fmla="*/ 9 w 87"/>
                <a:gd name="T59" fmla="*/ 51 h 60"/>
                <a:gd name="T60" fmla="*/ 8 w 87"/>
                <a:gd name="T61" fmla="*/ 46 h 60"/>
                <a:gd name="T62" fmla="*/ 8 w 87"/>
                <a:gd name="T63" fmla="*/ 40 h 60"/>
                <a:gd name="T64" fmla="*/ 8 w 87"/>
                <a:gd name="T65" fmla="*/ 33 h 60"/>
                <a:gd name="T66" fmla="*/ 9 w 87"/>
                <a:gd name="T67" fmla="*/ 28 h 60"/>
                <a:gd name="T68" fmla="*/ 12 w 87"/>
                <a:gd name="T69" fmla="*/ 21 h 60"/>
                <a:gd name="T70" fmla="*/ 18 w 87"/>
                <a:gd name="T71" fmla="*/ 18 h 60"/>
                <a:gd name="T72" fmla="*/ 23 w 87"/>
                <a:gd name="T73" fmla="*/ 14 h 60"/>
                <a:gd name="T74" fmla="*/ 30 w 87"/>
                <a:gd name="T75" fmla="*/ 9 h 60"/>
                <a:gd name="T76" fmla="*/ 37 w 87"/>
                <a:gd name="T77" fmla="*/ 8 h 60"/>
                <a:gd name="T78" fmla="*/ 44 w 87"/>
                <a:gd name="T79" fmla="*/ 7 h 60"/>
                <a:gd name="T80" fmla="*/ 51 w 87"/>
                <a:gd name="T81" fmla="*/ 7 h 60"/>
                <a:gd name="T82" fmla="*/ 57 w 87"/>
                <a:gd name="T83" fmla="*/ 8 h 60"/>
                <a:gd name="T84" fmla="*/ 62 w 87"/>
                <a:gd name="T85" fmla="*/ 9 h 60"/>
                <a:gd name="T86" fmla="*/ 66 w 87"/>
                <a:gd name="T87" fmla="*/ 14 h 60"/>
                <a:gd name="T88" fmla="*/ 71 w 87"/>
                <a:gd name="T89" fmla="*/ 19 h 60"/>
                <a:gd name="T90" fmla="*/ 73 w 87"/>
                <a:gd name="T91" fmla="*/ 25 h 60"/>
                <a:gd name="T92" fmla="*/ 75 w 87"/>
                <a:gd name="T93" fmla="*/ 28 h 60"/>
                <a:gd name="T94" fmla="*/ 75 w 87"/>
                <a:gd name="T95" fmla="*/ 29 h 60"/>
                <a:gd name="T96" fmla="*/ 87 w 87"/>
                <a:gd name="T97" fmla="*/ 25 h 60"/>
                <a:gd name="T98" fmla="*/ 87 w 87"/>
                <a:gd name="T99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60">
                  <a:moveTo>
                    <a:pt x="87" y="25"/>
                  </a:moveTo>
                  <a:lnTo>
                    <a:pt x="86" y="22"/>
                  </a:lnTo>
                  <a:lnTo>
                    <a:pt x="83" y="19"/>
                  </a:lnTo>
                  <a:lnTo>
                    <a:pt x="79" y="14"/>
                  </a:lnTo>
                  <a:lnTo>
                    <a:pt x="73" y="8"/>
                  </a:lnTo>
                  <a:lnTo>
                    <a:pt x="69" y="5"/>
                  </a:lnTo>
                  <a:lnTo>
                    <a:pt x="65" y="4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2" y="5"/>
                  </a:lnTo>
                  <a:lnTo>
                    <a:pt x="16" y="9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9" y="51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8" y="33"/>
                  </a:lnTo>
                  <a:lnTo>
                    <a:pt x="9" y="28"/>
                  </a:lnTo>
                  <a:lnTo>
                    <a:pt x="12" y="21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30" y="9"/>
                  </a:lnTo>
                  <a:lnTo>
                    <a:pt x="37" y="8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7" y="8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3" y="25"/>
                  </a:lnTo>
                  <a:lnTo>
                    <a:pt x="75" y="28"/>
                  </a:lnTo>
                  <a:lnTo>
                    <a:pt x="75" y="29"/>
                  </a:lnTo>
                  <a:lnTo>
                    <a:pt x="87" y="25"/>
                  </a:lnTo>
                  <a:lnTo>
                    <a:pt x="87" y="25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14"/>
            <p:cNvSpPr>
              <a:spLocks/>
            </p:cNvSpPr>
            <p:nvPr/>
          </p:nvSpPr>
          <p:spPr bwMode="auto">
            <a:xfrm>
              <a:off x="2216" y="2127"/>
              <a:ext cx="99" cy="90"/>
            </a:xfrm>
            <a:custGeom>
              <a:avLst/>
              <a:gdLst>
                <a:gd name="T0" fmla="*/ 13 w 99"/>
                <a:gd name="T1" fmla="*/ 89 h 90"/>
                <a:gd name="T2" fmla="*/ 9 w 99"/>
                <a:gd name="T3" fmla="*/ 81 h 90"/>
                <a:gd name="T4" fmla="*/ 5 w 99"/>
                <a:gd name="T5" fmla="*/ 74 h 90"/>
                <a:gd name="T6" fmla="*/ 2 w 99"/>
                <a:gd name="T7" fmla="*/ 65 h 90"/>
                <a:gd name="T8" fmla="*/ 0 w 99"/>
                <a:gd name="T9" fmla="*/ 54 h 90"/>
                <a:gd name="T10" fmla="*/ 0 w 99"/>
                <a:gd name="T11" fmla="*/ 43 h 90"/>
                <a:gd name="T12" fmla="*/ 3 w 99"/>
                <a:gd name="T13" fmla="*/ 32 h 90"/>
                <a:gd name="T14" fmla="*/ 10 w 99"/>
                <a:gd name="T15" fmla="*/ 21 h 90"/>
                <a:gd name="T16" fmla="*/ 19 w 99"/>
                <a:gd name="T17" fmla="*/ 13 h 90"/>
                <a:gd name="T18" fmla="*/ 28 w 99"/>
                <a:gd name="T19" fmla="*/ 7 h 90"/>
                <a:gd name="T20" fmla="*/ 39 w 99"/>
                <a:gd name="T21" fmla="*/ 1 h 90"/>
                <a:gd name="T22" fmla="*/ 51 w 99"/>
                <a:gd name="T23" fmla="*/ 0 h 90"/>
                <a:gd name="T24" fmla="*/ 62 w 99"/>
                <a:gd name="T25" fmla="*/ 0 h 90"/>
                <a:gd name="T26" fmla="*/ 71 w 99"/>
                <a:gd name="T27" fmla="*/ 3 h 90"/>
                <a:gd name="T28" fmla="*/ 80 w 99"/>
                <a:gd name="T29" fmla="*/ 7 h 90"/>
                <a:gd name="T30" fmla="*/ 88 w 99"/>
                <a:gd name="T31" fmla="*/ 15 h 90"/>
                <a:gd name="T32" fmla="*/ 95 w 99"/>
                <a:gd name="T33" fmla="*/ 28 h 90"/>
                <a:gd name="T34" fmla="*/ 97 w 99"/>
                <a:gd name="T35" fmla="*/ 40 h 90"/>
                <a:gd name="T36" fmla="*/ 98 w 99"/>
                <a:gd name="T37" fmla="*/ 49 h 90"/>
                <a:gd name="T38" fmla="*/ 88 w 99"/>
                <a:gd name="T39" fmla="*/ 56 h 90"/>
                <a:gd name="T40" fmla="*/ 88 w 99"/>
                <a:gd name="T41" fmla="*/ 50 h 90"/>
                <a:gd name="T42" fmla="*/ 88 w 99"/>
                <a:gd name="T43" fmla="*/ 36 h 90"/>
                <a:gd name="T44" fmla="*/ 81 w 99"/>
                <a:gd name="T45" fmla="*/ 21 h 90"/>
                <a:gd name="T46" fmla="*/ 74 w 99"/>
                <a:gd name="T47" fmla="*/ 14 h 90"/>
                <a:gd name="T48" fmla="*/ 65 w 99"/>
                <a:gd name="T49" fmla="*/ 10 h 90"/>
                <a:gd name="T50" fmla="*/ 52 w 99"/>
                <a:gd name="T51" fmla="*/ 8 h 90"/>
                <a:gd name="T52" fmla="*/ 41 w 99"/>
                <a:gd name="T53" fmla="*/ 10 h 90"/>
                <a:gd name="T54" fmla="*/ 31 w 99"/>
                <a:gd name="T55" fmla="*/ 15 h 90"/>
                <a:gd name="T56" fmla="*/ 24 w 99"/>
                <a:gd name="T57" fmla="*/ 22 h 90"/>
                <a:gd name="T58" fmla="*/ 17 w 99"/>
                <a:gd name="T59" fmla="*/ 31 h 90"/>
                <a:gd name="T60" fmla="*/ 13 w 99"/>
                <a:gd name="T61" fmla="*/ 40 h 90"/>
                <a:gd name="T62" fmla="*/ 12 w 99"/>
                <a:gd name="T63" fmla="*/ 49 h 90"/>
                <a:gd name="T64" fmla="*/ 12 w 99"/>
                <a:gd name="T65" fmla="*/ 57 h 90"/>
                <a:gd name="T66" fmla="*/ 14 w 99"/>
                <a:gd name="T67" fmla="*/ 68 h 90"/>
                <a:gd name="T68" fmla="*/ 19 w 99"/>
                <a:gd name="T69" fmla="*/ 77 h 90"/>
                <a:gd name="T70" fmla="*/ 26 w 99"/>
                <a:gd name="T71" fmla="*/ 84 h 90"/>
                <a:gd name="T72" fmla="*/ 14 w 99"/>
                <a:gd name="T7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90">
                  <a:moveTo>
                    <a:pt x="14" y="90"/>
                  </a:moveTo>
                  <a:lnTo>
                    <a:pt x="13" y="89"/>
                  </a:lnTo>
                  <a:lnTo>
                    <a:pt x="10" y="85"/>
                  </a:lnTo>
                  <a:lnTo>
                    <a:pt x="9" y="81"/>
                  </a:lnTo>
                  <a:lnTo>
                    <a:pt x="7" y="78"/>
                  </a:lnTo>
                  <a:lnTo>
                    <a:pt x="5" y="74"/>
                  </a:lnTo>
                  <a:lnTo>
                    <a:pt x="5" y="70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3" y="32"/>
                  </a:lnTo>
                  <a:lnTo>
                    <a:pt x="7" y="26"/>
                  </a:lnTo>
                  <a:lnTo>
                    <a:pt x="10" y="21"/>
                  </a:lnTo>
                  <a:lnTo>
                    <a:pt x="14" y="17"/>
                  </a:lnTo>
                  <a:lnTo>
                    <a:pt x="19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1" y="3"/>
                  </a:lnTo>
                  <a:lnTo>
                    <a:pt x="76" y="6"/>
                  </a:lnTo>
                  <a:lnTo>
                    <a:pt x="80" y="7"/>
                  </a:lnTo>
                  <a:lnTo>
                    <a:pt x="84" y="10"/>
                  </a:lnTo>
                  <a:lnTo>
                    <a:pt x="88" y="15"/>
                  </a:lnTo>
                  <a:lnTo>
                    <a:pt x="92" y="21"/>
                  </a:lnTo>
                  <a:lnTo>
                    <a:pt x="95" y="28"/>
                  </a:lnTo>
                  <a:lnTo>
                    <a:pt x="97" y="35"/>
                  </a:lnTo>
                  <a:lnTo>
                    <a:pt x="97" y="40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99" y="50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3"/>
                  </a:lnTo>
                  <a:lnTo>
                    <a:pt x="88" y="36"/>
                  </a:lnTo>
                  <a:lnTo>
                    <a:pt x="85" y="29"/>
                  </a:lnTo>
                  <a:lnTo>
                    <a:pt x="81" y="21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9" y="11"/>
                  </a:lnTo>
                  <a:lnTo>
                    <a:pt x="65" y="10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31" y="15"/>
                  </a:lnTo>
                  <a:lnTo>
                    <a:pt x="27" y="18"/>
                  </a:lnTo>
                  <a:lnTo>
                    <a:pt x="24" y="22"/>
                  </a:lnTo>
                  <a:lnTo>
                    <a:pt x="20" y="26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13" y="40"/>
                  </a:lnTo>
                  <a:lnTo>
                    <a:pt x="12" y="45"/>
                  </a:lnTo>
                  <a:lnTo>
                    <a:pt x="12" y="49"/>
                  </a:lnTo>
                  <a:lnTo>
                    <a:pt x="10" y="52"/>
                  </a:lnTo>
                  <a:lnTo>
                    <a:pt x="12" y="57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6" y="72"/>
                  </a:lnTo>
                  <a:lnTo>
                    <a:pt x="19" y="77"/>
                  </a:lnTo>
                  <a:lnTo>
                    <a:pt x="24" y="82"/>
                  </a:lnTo>
                  <a:lnTo>
                    <a:pt x="26" y="84"/>
                  </a:lnTo>
                  <a:lnTo>
                    <a:pt x="14" y="90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15"/>
            <p:cNvSpPr>
              <a:spLocks/>
            </p:cNvSpPr>
            <p:nvPr/>
          </p:nvSpPr>
          <p:spPr bwMode="auto">
            <a:xfrm>
              <a:off x="1981" y="2323"/>
              <a:ext cx="7" cy="30"/>
            </a:xfrm>
            <a:custGeom>
              <a:avLst/>
              <a:gdLst>
                <a:gd name="T0" fmla="*/ 2 w 7"/>
                <a:gd name="T1" fmla="*/ 0 h 30"/>
                <a:gd name="T2" fmla="*/ 0 w 7"/>
                <a:gd name="T3" fmla="*/ 2 h 30"/>
                <a:gd name="T4" fmla="*/ 0 w 7"/>
                <a:gd name="T5" fmla="*/ 5 h 30"/>
                <a:gd name="T6" fmla="*/ 0 w 7"/>
                <a:gd name="T7" fmla="*/ 9 h 30"/>
                <a:gd name="T8" fmla="*/ 0 w 7"/>
                <a:gd name="T9" fmla="*/ 13 h 30"/>
                <a:gd name="T10" fmla="*/ 0 w 7"/>
                <a:gd name="T11" fmla="*/ 17 h 30"/>
                <a:gd name="T12" fmla="*/ 0 w 7"/>
                <a:gd name="T13" fmla="*/ 23 h 30"/>
                <a:gd name="T14" fmla="*/ 2 w 7"/>
                <a:gd name="T15" fmla="*/ 27 h 30"/>
                <a:gd name="T16" fmla="*/ 4 w 7"/>
                <a:gd name="T17" fmla="*/ 30 h 30"/>
                <a:gd name="T18" fmla="*/ 4 w 7"/>
                <a:gd name="T19" fmla="*/ 30 h 30"/>
                <a:gd name="T20" fmla="*/ 6 w 7"/>
                <a:gd name="T21" fmla="*/ 27 h 30"/>
                <a:gd name="T22" fmla="*/ 6 w 7"/>
                <a:gd name="T23" fmla="*/ 23 h 30"/>
                <a:gd name="T24" fmla="*/ 7 w 7"/>
                <a:gd name="T25" fmla="*/ 17 h 30"/>
                <a:gd name="T26" fmla="*/ 7 w 7"/>
                <a:gd name="T27" fmla="*/ 10 h 30"/>
                <a:gd name="T28" fmla="*/ 7 w 7"/>
                <a:gd name="T29" fmla="*/ 6 h 30"/>
                <a:gd name="T30" fmla="*/ 7 w 7"/>
                <a:gd name="T31" fmla="*/ 2 h 30"/>
                <a:gd name="T32" fmla="*/ 7 w 7"/>
                <a:gd name="T33" fmla="*/ 0 h 30"/>
                <a:gd name="T34" fmla="*/ 2 w 7"/>
                <a:gd name="T35" fmla="*/ 0 h 30"/>
                <a:gd name="T36" fmla="*/ 2 w 7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0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7" y="17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16"/>
            <p:cNvSpPr>
              <a:spLocks/>
            </p:cNvSpPr>
            <p:nvPr/>
          </p:nvSpPr>
          <p:spPr bwMode="auto">
            <a:xfrm>
              <a:off x="2005" y="2319"/>
              <a:ext cx="7" cy="35"/>
            </a:xfrm>
            <a:custGeom>
              <a:avLst/>
              <a:gdLst>
                <a:gd name="T0" fmla="*/ 1 w 7"/>
                <a:gd name="T1" fmla="*/ 0 h 35"/>
                <a:gd name="T2" fmla="*/ 0 w 7"/>
                <a:gd name="T3" fmla="*/ 0 h 35"/>
                <a:gd name="T4" fmla="*/ 0 w 7"/>
                <a:gd name="T5" fmla="*/ 4 h 35"/>
                <a:gd name="T6" fmla="*/ 0 w 7"/>
                <a:gd name="T7" fmla="*/ 9 h 35"/>
                <a:gd name="T8" fmla="*/ 0 w 7"/>
                <a:gd name="T9" fmla="*/ 14 h 35"/>
                <a:gd name="T10" fmla="*/ 0 w 7"/>
                <a:gd name="T11" fmla="*/ 21 h 35"/>
                <a:gd name="T12" fmla="*/ 0 w 7"/>
                <a:gd name="T13" fmla="*/ 27 h 35"/>
                <a:gd name="T14" fmla="*/ 1 w 7"/>
                <a:gd name="T15" fmla="*/ 31 h 35"/>
                <a:gd name="T16" fmla="*/ 4 w 7"/>
                <a:gd name="T17" fmla="*/ 35 h 35"/>
                <a:gd name="T18" fmla="*/ 5 w 7"/>
                <a:gd name="T19" fmla="*/ 34 h 35"/>
                <a:gd name="T20" fmla="*/ 7 w 7"/>
                <a:gd name="T21" fmla="*/ 31 h 35"/>
                <a:gd name="T22" fmla="*/ 7 w 7"/>
                <a:gd name="T23" fmla="*/ 25 h 35"/>
                <a:gd name="T24" fmla="*/ 7 w 7"/>
                <a:gd name="T25" fmla="*/ 20 h 35"/>
                <a:gd name="T26" fmla="*/ 7 w 7"/>
                <a:gd name="T27" fmla="*/ 11 h 35"/>
                <a:gd name="T28" fmla="*/ 7 w 7"/>
                <a:gd name="T29" fmla="*/ 6 h 35"/>
                <a:gd name="T30" fmla="*/ 7 w 7"/>
                <a:gd name="T31" fmla="*/ 2 h 35"/>
                <a:gd name="T32" fmla="*/ 7 w 7"/>
                <a:gd name="T33" fmla="*/ 0 h 35"/>
                <a:gd name="T34" fmla="*/ 1 w 7"/>
                <a:gd name="T35" fmla="*/ 0 h 35"/>
                <a:gd name="T36" fmla="*/ 1 w 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5">
                  <a:moveTo>
                    <a:pt x="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7" y="31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1"/>
                  </a:lnTo>
                  <a:lnTo>
                    <a:pt x="7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17"/>
            <p:cNvSpPr>
              <a:spLocks/>
            </p:cNvSpPr>
            <p:nvPr/>
          </p:nvSpPr>
          <p:spPr bwMode="auto">
            <a:xfrm>
              <a:off x="2113" y="2286"/>
              <a:ext cx="13" cy="39"/>
            </a:xfrm>
            <a:custGeom>
              <a:avLst/>
              <a:gdLst>
                <a:gd name="T0" fmla="*/ 0 w 13"/>
                <a:gd name="T1" fmla="*/ 4 h 39"/>
                <a:gd name="T2" fmla="*/ 0 w 13"/>
                <a:gd name="T3" fmla="*/ 5 h 39"/>
                <a:gd name="T4" fmla="*/ 0 w 13"/>
                <a:gd name="T5" fmla="*/ 9 h 39"/>
                <a:gd name="T6" fmla="*/ 2 w 13"/>
                <a:gd name="T7" fmla="*/ 15 h 39"/>
                <a:gd name="T8" fmla="*/ 5 w 13"/>
                <a:gd name="T9" fmla="*/ 22 h 39"/>
                <a:gd name="T10" fmla="*/ 6 w 13"/>
                <a:gd name="T11" fmla="*/ 29 h 39"/>
                <a:gd name="T12" fmla="*/ 7 w 13"/>
                <a:gd name="T13" fmla="*/ 35 h 39"/>
                <a:gd name="T14" fmla="*/ 10 w 13"/>
                <a:gd name="T15" fmla="*/ 37 h 39"/>
                <a:gd name="T16" fmla="*/ 13 w 13"/>
                <a:gd name="T17" fmla="*/ 39 h 39"/>
                <a:gd name="T18" fmla="*/ 13 w 13"/>
                <a:gd name="T19" fmla="*/ 36 h 39"/>
                <a:gd name="T20" fmla="*/ 13 w 13"/>
                <a:gd name="T21" fmla="*/ 32 h 39"/>
                <a:gd name="T22" fmla="*/ 12 w 13"/>
                <a:gd name="T23" fmla="*/ 25 h 39"/>
                <a:gd name="T24" fmla="*/ 12 w 13"/>
                <a:gd name="T25" fmla="*/ 18 h 39"/>
                <a:gd name="T26" fmla="*/ 9 w 13"/>
                <a:gd name="T27" fmla="*/ 11 h 39"/>
                <a:gd name="T28" fmla="*/ 7 w 13"/>
                <a:gd name="T29" fmla="*/ 5 h 39"/>
                <a:gd name="T30" fmla="*/ 6 w 13"/>
                <a:gd name="T31" fmla="*/ 1 h 39"/>
                <a:gd name="T32" fmla="*/ 6 w 13"/>
                <a:gd name="T33" fmla="*/ 0 h 39"/>
                <a:gd name="T34" fmla="*/ 0 w 13"/>
                <a:gd name="T35" fmla="*/ 4 h 39"/>
                <a:gd name="T36" fmla="*/ 0 w 13"/>
                <a:gd name="T3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39">
                  <a:moveTo>
                    <a:pt x="0" y="4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2" y="15"/>
                  </a:lnTo>
                  <a:lnTo>
                    <a:pt x="5" y="22"/>
                  </a:lnTo>
                  <a:lnTo>
                    <a:pt x="6" y="29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2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9" y="11"/>
                  </a:lnTo>
                  <a:lnTo>
                    <a:pt x="7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18"/>
            <p:cNvSpPr>
              <a:spLocks/>
            </p:cNvSpPr>
            <p:nvPr/>
          </p:nvSpPr>
          <p:spPr bwMode="auto">
            <a:xfrm>
              <a:off x="2133" y="2279"/>
              <a:ext cx="14" cy="36"/>
            </a:xfrm>
            <a:custGeom>
              <a:avLst/>
              <a:gdLst>
                <a:gd name="T0" fmla="*/ 0 w 14"/>
                <a:gd name="T1" fmla="*/ 4 h 36"/>
                <a:gd name="T2" fmla="*/ 0 w 14"/>
                <a:gd name="T3" fmla="*/ 4 h 36"/>
                <a:gd name="T4" fmla="*/ 1 w 14"/>
                <a:gd name="T5" fmla="*/ 8 h 36"/>
                <a:gd name="T6" fmla="*/ 3 w 14"/>
                <a:gd name="T7" fmla="*/ 14 h 36"/>
                <a:gd name="T8" fmla="*/ 4 w 14"/>
                <a:gd name="T9" fmla="*/ 19 h 36"/>
                <a:gd name="T10" fmla="*/ 6 w 14"/>
                <a:gd name="T11" fmla="*/ 26 h 36"/>
                <a:gd name="T12" fmla="*/ 8 w 14"/>
                <a:gd name="T13" fmla="*/ 30 h 36"/>
                <a:gd name="T14" fmla="*/ 11 w 14"/>
                <a:gd name="T15" fmla="*/ 35 h 36"/>
                <a:gd name="T16" fmla="*/ 14 w 14"/>
                <a:gd name="T17" fmla="*/ 36 h 36"/>
                <a:gd name="T18" fmla="*/ 14 w 14"/>
                <a:gd name="T19" fmla="*/ 35 h 36"/>
                <a:gd name="T20" fmla="*/ 14 w 14"/>
                <a:gd name="T21" fmla="*/ 29 h 36"/>
                <a:gd name="T22" fmla="*/ 12 w 14"/>
                <a:gd name="T23" fmla="*/ 23 h 36"/>
                <a:gd name="T24" fmla="*/ 11 w 14"/>
                <a:gd name="T25" fmla="*/ 16 h 36"/>
                <a:gd name="T26" fmla="*/ 10 w 14"/>
                <a:gd name="T27" fmla="*/ 11 h 36"/>
                <a:gd name="T28" fmla="*/ 8 w 14"/>
                <a:gd name="T29" fmla="*/ 5 h 36"/>
                <a:gd name="T30" fmla="*/ 6 w 14"/>
                <a:gd name="T31" fmla="*/ 1 h 36"/>
                <a:gd name="T32" fmla="*/ 6 w 14"/>
                <a:gd name="T33" fmla="*/ 0 h 36"/>
                <a:gd name="T34" fmla="*/ 0 w 14"/>
                <a:gd name="T35" fmla="*/ 4 h 36"/>
                <a:gd name="T36" fmla="*/ 0 w 14"/>
                <a:gd name="T3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4"/>
                  </a:lnTo>
                  <a:lnTo>
                    <a:pt x="4" y="19"/>
                  </a:lnTo>
                  <a:lnTo>
                    <a:pt x="6" y="26"/>
                  </a:lnTo>
                  <a:lnTo>
                    <a:pt x="8" y="30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29"/>
                  </a:lnTo>
                  <a:lnTo>
                    <a:pt x="12" y="23"/>
                  </a:lnTo>
                  <a:lnTo>
                    <a:pt x="11" y="16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19"/>
            <p:cNvSpPr>
              <a:spLocks/>
            </p:cNvSpPr>
            <p:nvPr/>
          </p:nvSpPr>
          <p:spPr bwMode="auto">
            <a:xfrm>
              <a:off x="2257" y="2236"/>
              <a:ext cx="15" cy="37"/>
            </a:xfrm>
            <a:custGeom>
              <a:avLst/>
              <a:gdLst>
                <a:gd name="T0" fmla="*/ 0 w 15"/>
                <a:gd name="T1" fmla="*/ 2 h 37"/>
                <a:gd name="T2" fmla="*/ 0 w 15"/>
                <a:gd name="T3" fmla="*/ 4 h 37"/>
                <a:gd name="T4" fmla="*/ 1 w 15"/>
                <a:gd name="T5" fmla="*/ 8 h 37"/>
                <a:gd name="T6" fmla="*/ 3 w 15"/>
                <a:gd name="T7" fmla="*/ 14 h 37"/>
                <a:gd name="T8" fmla="*/ 4 w 15"/>
                <a:gd name="T9" fmla="*/ 20 h 37"/>
                <a:gd name="T10" fmla="*/ 7 w 15"/>
                <a:gd name="T11" fmla="*/ 26 h 37"/>
                <a:gd name="T12" fmla="*/ 10 w 15"/>
                <a:gd name="T13" fmla="*/ 32 h 37"/>
                <a:gd name="T14" fmla="*/ 12 w 15"/>
                <a:gd name="T15" fmla="*/ 36 h 37"/>
                <a:gd name="T16" fmla="*/ 15 w 15"/>
                <a:gd name="T17" fmla="*/ 37 h 37"/>
                <a:gd name="T18" fmla="*/ 15 w 15"/>
                <a:gd name="T19" fmla="*/ 34 h 37"/>
                <a:gd name="T20" fmla="*/ 15 w 15"/>
                <a:gd name="T21" fmla="*/ 30 h 37"/>
                <a:gd name="T22" fmla="*/ 12 w 15"/>
                <a:gd name="T23" fmla="*/ 23 h 37"/>
                <a:gd name="T24" fmla="*/ 11 w 15"/>
                <a:gd name="T25" fmla="*/ 18 h 37"/>
                <a:gd name="T26" fmla="*/ 8 w 15"/>
                <a:gd name="T27" fmla="*/ 11 h 37"/>
                <a:gd name="T28" fmla="*/ 7 w 15"/>
                <a:gd name="T29" fmla="*/ 5 h 37"/>
                <a:gd name="T30" fmla="*/ 4 w 15"/>
                <a:gd name="T31" fmla="*/ 1 h 37"/>
                <a:gd name="T32" fmla="*/ 4 w 15"/>
                <a:gd name="T33" fmla="*/ 0 h 37"/>
                <a:gd name="T34" fmla="*/ 0 w 15"/>
                <a:gd name="T35" fmla="*/ 2 h 37"/>
                <a:gd name="T36" fmla="*/ 0 w 15"/>
                <a:gd name="T3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37">
                  <a:moveTo>
                    <a:pt x="0" y="2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4"/>
                  </a:lnTo>
                  <a:lnTo>
                    <a:pt x="4" y="20"/>
                  </a:lnTo>
                  <a:lnTo>
                    <a:pt x="7" y="26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2" y="23"/>
                  </a:lnTo>
                  <a:lnTo>
                    <a:pt x="11" y="18"/>
                  </a:lnTo>
                  <a:lnTo>
                    <a:pt x="8" y="11"/>
                  </a:lnTo>
                  <a:lnTo>
                    <a:pt x="7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20"/>
            <p:cNvSpPr>
              <a:spLocks/>
            </p:cNvSpPr>
            <p:nvPr/>
          </p:nvSpPr>
          <p:spPr bwMode="auto">
            <a:xfrm>
              <a:off x="2272" y="2224"/>
              <a:ext cx="22" cy="38"/>
            </a:xfrm>
            <a:custGeom>
              <a:avLst/>
              <a:gdLst>
                <a:gd name="T0" fmla="*/ 0 w 22"/>
                <a:gd name="T1" fmla="*/ 5 h 38"/>
                <a:gd name="T2" fmla="*/ 0 w 22"/>
                <a:gd name="T3" fmla="*/ 6 h 38"/>
                <a:gd name="T4" fmla="*/ 2 w 22"/>
                <a:gd name="T5" fmla="*/ 10 h 38"/>
                <a:gd name="T6" fmla="*/ 4 w 22"/>
                <a:gd name="T7" fmla="*/ 16 h 38"/>
                <a:gd name="T8" fmla="*/ 9 w 22"/>
                <a:gd name="T9" fmla="*/ 21 h 38"/>
                <a:gd name="T10" fmla="*/ 11 w 22"/>
                <a:gd name="T11" fmla="*/ 27 h 38"/>
                <a:gd name="T12" fmla="*/ 14 w 22"/>
                <a:gd name="T13" fmla="*/ 32 h 38"/>
                <a:gd name="T14" fmla="*/ 18 w 22"/>
                <a:gd name="T15" fmla="*/ 37 h 38"/>
                <a:gd name="T16" fmla="*/ 22 w 22"/>
                <a:gd name="T17" fmla="*/ 38 h 38"/>
                <a:gd name="T18" fmla="*/ 22 w 22"/>
                <a:gd name="T19" fmla="*/ 34 h 38"/>
                <a:gd name="T20" fmla="*/ 22 w 22"/>
                <a:gd name="T21" fmla="*/ 30 h 38"/>
                <a:gd name="T22" fmla="*/ 20 w 22"/>
                <a:gd name="T23" fmla="*/ 24 h 38"/>
                <a:gd name="T24" fmla="*/ 17 w 22"/>
                <a:gd name="T25" fmla="*/ 19 h 38"/>
                <a:gd name="T26" fmla="*/ 13 w 22"/>
                <a:gd name="T27" fmla="*/ 12 h 38"/>
                <a:gd name="T28" fmla="*/ 9 w 22"/>
                <a:gd name="T29" fmla="*/ 6 h 38"/>
                <a:gd name="T30" fmla="*/ 7 w 22"/>
                <a:gd name="T31" fmla="*/ 2 h 38"/>
                <a:gd name="T32" fmla="*/ 6 w 22"/>
                <a:gd name="T33" fmla="*/ 0 h 38"/>
                <a:gd name="T34" fmla="*/ 0 w 22"/>
                <a:gd name="T35" fmla="*/ 5 h 38"/>
                <a:gd name="T36" fmla="*/ 0 w 22"/>
                <a:gd name="T3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8">
                  <a:moveTo>
                    <a:pt x="0" y="5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9" y="21"/>
                  </a:lnTo>
                  <a:lnTo>
                    <a:pt x="11" y="27"/>
                  </a:lnTo>
                  <a:lnTo>
                    <a:pt x="14" y="32"/>
                  </a:lnTo>
                  <a:lnTo>
                    <a:pt x="18" y="37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7" y="19"/>
                  </a:lnTo>
                  <a:lnTo>
                    <a:pt x="13" y="12"/>
                  </a:lnTo>
                  <a:lnTo>
                    <a:pt x="9" y="6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21"/>
            <p:cNvSpPr>
              <a:spLocks/>
            </p:cNvSpPr>
            <p:nvPr/>
          </p:nvSpPr>
          <p:spPr bwMode="auto">
            <a:xfrm>
              <a:off x="2377" y="2160"/>
              <a:ext cx="32" cy="46"/>
            </a:xfrm>
            <a:custGeom>
              <a:avLst/>
              <a:gdLst>
                <a:gd name="T0" fmla="*/ 0 w 32"/>
                <a:gd name="T1" fmla="*/ 9 h 46"/>
                <a:gd name="T2" fmla="*/ 1 w 32"/>
                <a:gd name="T3" fmla="*/ 10 h 46"/>
                <a:gd name="T4" fmla="*/ 4 w 32"/>
                <a:gd name="T5" fmla="*/ 14 h 46"/>
                <a:gd name="T6" fmla="*/ 7 w 32"/>
                <a:gd name="T7" fmla="*/ 20 h 46"/>
                <a:gd name="T8" fmla="*/ 12 w 32"/>
                <a:gd name="T9" fmla="*/ 27 h 46"/>
                <a:gd name="T10" fmla="*/ 16 w 32"/>
                <a:gd name="T11" fmla="*/ 34 h 46"/>
                <a:gd name="T12" fmla="*/ 22 w 32"/>
                <a:gd name="T13" fmla="*/ 39 h 46"/>
                <a:gd name="T14" fmla="*/ 26 w 32"/>
                <a:gd name="T15" fmla="*/ 45 h 46"/>
                <a:gd name="T16" fmla="*/ 30 w 32"/>
                <a:gd name="T17" fmla="*/ 46 h 46"/>
                <a:gd name="T18" fmla="*/ 32 w 32"/>
                <a:gd name="T19" fmla="*/ 44 h 46"/>
                <a:gd name="T20" fmla="*/ 30 w 32"/>
                <a:gd name="T21" fmla="*/ 38 h 46"/>
                <a:gd name="T22" fmla="*/ 27 w 32"/>
                <a:gd name="T23" fmla="*/ 34 h 46"/>
                <a:gd name="T24" fmla="*/ 26 w 32"/>
                <a:gd name="T25" fmla="*/ 30 h 46"/>
                <a:gd name="T26" fmla="*/ 22 w 32"/>
                <a:gd name="T27" fmla="*/ 27 h 46"/>
                <a:gd name="T28" fmla="*/ 20 w 32"/>
                <a:gd name="T29" fmla="*/ 23 h 46"/>
                <a:gd name="T30" fmla="*/ 16 w 32"/>
                <a:gd name="T31" fmla="*/ 19 h 46"/>
                <a:gd name="T32" fmla="*/ 14 w 32"/>
                <a:gd name="T33" fmla="*/ 14 h 46"/>
                <a:gd name="T34" fmla="*/ 11 w 32"/>
                <a:gd name="T35" fmla="*/ 10 h 46"/>
                <a:gd name="T36" fmla="*/ 8 w 32"/>
                <a:gd name="T37" fmla="*/ 7 h 46"/>
                <a:gd name="T38" fmla="*/ 5 w 32"/>
                <a:gd name="T39" fmla="*/ 2 h 46"/>
                <a:gd name="T40" fmla="*/ 4 w 32"/>
                <a:gd name="T41" fmla="*/ 0 h 46"/>
                <a:gd name="T42" fmla="*/ 0 w 32"/>
                <a:gd name="T43" fmla="*/ 9 h 46"/>
                <a:gd name="T44" fmla="*/ 0 w 32"/>
                <a:gd name="T45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46">
                  <a:moveTo>
                    <a:pt x="0" y="9"/>
                  </a:moveTo>
                  <a:lnTo>
                    <a:pt x="1" y="10"/>
                  </a:lnTo>
                  <a:lnTo>
                    <a:pt x="4" y="14"/>
                  </a:lnTo>
                  <a:lnTo>
                    <a:pt x="7" y="20"/>
                  </a:lnTo>
                  <a:lnTo>
                    <a:pt x="12" y="27"/>
                  </a:lnTo>
                  <a:lnTo>
                    <a:pt x="16" y="34"/>
                  </a:lnTo>
                  <a:lnTo>
                    <a:pt x="22" y="39"/>
                  </a:lnTo>
                  <a:lnTo>
                    <a:pt x="26" y="45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0" y="38"/>
                  </a:lnTo>
                  <a:lnTo>
                    <a:pt x="27" y="34"/>
                  </a:lnTo>
                  <a:lnTo>
                    <a:pt x="26" y="30"/>
                  </a:lnTo>
                  <a:lnTo>
                    <a:pt x="22" y="27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4" y="14"/>
                  </a:lnTo>
                  <a:lnTo>
                    <a:pt x="11" y="10"/>
                  </a:lnTo>
                  <a:lnTo>
                    <a:pt x="8" y="7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22"/>
            <p:cNvSpPr>
              <a:spLocks/>
            </p:cNvSpPr>
            <p:nvPr/>
          </p:nvSpPr>
          <p:spPr bwMode="auto">
            <a:xfrm>
              <a:off x="2407" y="2141"/>
              <a:ext cx="34" cy="49"/>
            </a:xfrm>
            <a:custGeom>
              <a:avLst/>
              <a:gdLst>
                <a:gd name="T0" fmla="*/ 0 w 34"/>
                <a:gd name="T1" fmla="*/ 7 h 49"/>
                <a:gd name="T2" fmla="*/ 2 w 34"/>
                <a:gd name="T3" fmla="*/ 8 h 49"/>
                <a:gd name="T4" fmla="*/ 4 w 34"/>
                <a:gd name="T5" fmla="*/ 14 h 49"/>
                <a:gd name="T6" fmla="*/ 7 w 34"/>
                <a:gd name="T7" fmla="*/ 17 h 49"/>
                <a:gd name="T8" fmla="*/ 9 w 34"/>
                <a:gd name="T9" fmla="*/ 21 h 49"/>
                <a:gd name="T10" fmla="*/ 11 w 34"/>
                <a:gd name="T11" fmla="*/ 24 h 49"/>
                <a:gd name="T12" fmla="*/ 14 w 34"/>
                <a:gd name="T13" fmla="*/ 29 h 49"/>
                <a:gd name="T14" fmla="*/ 20 w 34"/>
                <a:gd name="T15" fmla="*/ 36 h 49"/>
                <a:gd name="T16" fmla="*/ 25 w 34"/>
                <a:gd name="T17" fmla="*/ 43 h 49"/>
                <a:gd name="T18" fmla="*/ 31 w 34"/>
                <a:gd name="T19" fmla="*/ 47 h 49"/>
                <a:gd name="T20" fmla="*/ 34 w 34"/>
                <a:gd name="T21" fmla="*/ 49 h 49"/>
                <a:gd name="T22" fmla="*/ 34 w 34"/>
                <a:gd name="T23" fmla="*/ 44 h 49"/>
                <a:gd name="T24" fmla="*/ 31 w 34"/>
                <a:gd name="T25" fmla="*/ 39 h 49"/>
                <a:gd name="T26" fmla="*/ 28 w 34"/>
                <a:gd name="T27" fmla="*/ 35 h 49"/>
                <a:gd name="T28" fmla="*/ 27 w 34"/>
                <a:gd name="T29" fmla="*/ 31 h 49"/>
                <a:gd name="T30" fmla="*/ 24 w 34"/>
                <a:gd name="T31" fmla="*/ 26 h 49"/>
                <a:gd name="T32" fmla="*/ 21 w 34"/>
                <a:gd name="T33" fmla="*/ 22 h 49"/>
                <a:gd name="T34" fmla="*/ 18 w 34"/>
                <a:gd name="T35" fmla="*/ 18 h 49"/>
                <a:gd name="T36" fmla="*/ 16 w 34"/>
                <a:gd name="T37" fmla="*/ 14 h 49"/>
                <a:gd name="T38" fmla="*/ 13 w 34"/>
                <a:gd name="T39" fmla="*/ 10 h 49"/>
                <a:gd name="T40" fmla="*/ 10 w 34"/>
                <a:gd name="T41" fmla="*/ 7 h 49"/>
                <a:gd name="T42" fmla="*/ 7 w 34"/>
                <a:gd name="T43" fmla="*/ 1 h 49"/>
                <a:gd name="T44" fmla="*/ 6 w 34"/>
                <a:gd name="T45" fmla="*/ 0 h 49"/>
                <a:gd name="T46" fmla="*/ 0 w 34"/>
                <a:gd name="T47" fmla="*/ 7 h 49"/>
                <a:gd name="T48" fmla="*/ 0 w 34"/>
                <a:gd name="T4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49">
                  <a:moveTo>
                    <a:pt x="0" y="7"/>
                  </a:moveTo>
                  <a:lnTo>
                    <a:pt x="2" y="8"/>
                  </a:lnTo>
                  <a:lnTo>
                    <a:pt x="4" y="14"/>
                  </a:lnTo>
                  <a:lnTo>
                    <a:pt x="7" y="17"/>
                  </a:lnTo>
                  <a:lnTo>
                    <a:pt x="9" y="21"/>
                  </a:lnTo>
                  <a:lnTo>
                    <a:pt x="11" y="24"/>
                  </a:lnTo>
                  <a:lnTo>
                    <a:pt x="14" y="29"/>
                  </a:lnTo>
                  <a:lnTo>
                    <a:pt x="20" y="36"/>
                  </a:lnTo>
                  <a:lnTo>
                    <a:pt x="25" y="43"/>
                  </a:lnTo>
                  <a:lnTo>
                    <a:pt x="31" y="47"/>
                  </a:lnTo>
                  <a:lnTo>
                    <a:pt x="34" y="49"/>
                  </a:lnTo>
                  <a:lnTo>
                    <a:pt x="34" y="44"/>
                  </a:lnTo>
                  <a:lnTo>
                    <a:pt x="31" y="39"/>
                  </a:lnTo>
                  <a:lnTo>
                    <a:pt x="28" y="35"/>
                  </a:lnTo>
                  <a:lnTo>
                    <a:pt x="27" y="31"/>
                  </a:lnTo>
                  <a:lnTo>
                    <a:pt x="24" y="26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23"/>
            <p:cNvSpPr>
              <a:spLocks/>
            </p:cNvSpPr>
            <p:nvPr/>
          </p:nvSpPr>
          <p:spPr bwMode="auto">
            <a:xfrm>
              <a:off x="2567" y="2011"/>
              <a:ext cx="48" cy="59"/>
            </a:xfrm>
            <a:custGeom>
              <a:avLst/>
              <a:gdLst>
                <a:gd name="T0" fmla="*/ 0 w 48"/>
                <a:gd name="T1" fmla="*/ 12 h 59"/>
                <a:gd name="T2" fmla="*/ 2 w 48"/>
                <a:gd name="T3" fmla="*/ 13 h 59"/>
                <a:gd name="T4" fmla="*/ 6 w 48"/>
                <a:gd name="T5" fmla="*/ 19 h 59"/>
                <a:gd name="T6" fmla="*/ 9 w 48"/>
                <a:gd name="T7" fmla="*/ 21 h 59"/>
                <a:gd name="T8" fmla="*/ 11 w 48"/>
                <a:gd name="T9" fmla="*/ 27 h 59"/>
                <a:gd name="T10" fmla="*/ 16 w 48"/>
                <a:gd name="T11" fmla="*/ 31 h 59"/>
                <a:gd name="T12" fmla="*/ 21 w 48"/>
                <a:gd name="T13" fmla="*/ 37 h 59"/>
                <a:gd name="T14" fmla="*/ 24 w 48"/>
                <a:gd name="T15" fmla="*/ 39 h 59"/>
                <a:gd name="T16" fmla="*/ 28 w 48"/>
                <a:gd name="T17" fmla="*/ 44 h 59"/>
                <a:gd name="T18" fmla="*/ 31 w 48"/>
                <a:gd name="T19" fmla="*/ 48 h 59"/>
                <a:gd name="T20" fmla="*/ 37 w 48"/>
                <a:gd name="T21" fmla="*/ 52 h 59"/>
                <a:gd name="T22" fmla="*/ 42 w 48"/>
                <a:gd name="T23" fmla="*/ 58 h 59"/>
                <a:gd name="T24" fmla="*/ 48 w 48"/>
                <a:gd name="T25" fmla="*/ 59 h 59"/>
                <a:gd name="T26" fmla="*/ 48 w 48"/>
                <a:gd name="T27" fmla="*/ 58 h 59"/>
                <a:gd name="T28" fmla="*/ 48 w 48"/>
                <a:gd name="T29" fmla="*/ 55 h 59"/>
                <a:gd name="T30" fmla="*/ 45 w 48"/>
                <a:gd name="T31" fmla="*/ 52 h 59"/>
                <a:gd name="T32" fmla="*/ 42 w 48"/>
                <a:gd name="T33" fmla="*/ 49 h 59"/>
                <a:gd name="T34" fmla="*/ 39 w 48"/>
                <a:gd name="T35" fmla="*/ 44 h 59"/>
                <a:gd name="T36" fmla="*/ 37 w 48"/>
                <a:gd name="T37" fmla="*/ 39 h 59"/>
                <a:gd name="T38" fmla="*/ 31 w 48"/>
                <a:gd name="T39" fmla="*/ 34 h 59"/>
                <a:gd name="T40" fmla="*/ 28 w 48"/>
                <a:gd name="T41" fmla="*/ 30 h 59"/>
                <a:gd name="T42" fmla="*/ 23 w 48"/>
                <a:gd name="T43" fmla="*/ 24 h 59"/>
                <a:gd name="T44" fmla="*/ 18 w 48"/>
                <a:gd name="T45" fmla="*/ 19 h 59"/>
                <a:gd name="T46" fmla="*/ 14 w 48"/>
                <a:gd name="T47" fmla="*/ 13 h 59"/>
                <a:gd name="T48" fmla="*/ 11 w 48"/>
                <a:gd name="T49" fmla="*/ 10 h 59"/>
                <a:gd name="T50" fmla="*/ 7 w 48"/>
                <a:gd name="T51" fmla="*/ 5 h 59"/>
                <a:gd name="T52" fmla="*/ 4 w 48"/>
                <a:gd name="T53" fmla="*/ 3 h 59"/>
                <a:gd name="T54" fmla="*/ 3 w 48"/>
                <a:gd name="T55" fmla="*/ 0 h 59"/>
                <a:gd name="T56" fmla="*/ 0 w 48"/>
                <a:gd name="T57" fmla="*/ 12 h 59"/>
                <a:gd name="T58" fmla="*/ 0 w 48"/>
                <a:gd name="T5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59">
                  <a:moveTo>
                    <a:pt x="0" y="12"/>
                  </a:moveTo>
                  <a:lnTo>
                    <a:pt x="2" y="13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1" y="27"/>
                  </a:lnTo>
                  <a:lnTo>
                    <a:pt x="16" y="31"/>
                  </a:lnTo>
                  <a:lnTo>
                    <a:pt x="21" y="37"/>
                  </a:lnTo>
                  <a:lnTo>
                    <a:pt x="24" y="39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7" y="52"/>
                  </a:lnTo>
                  <a:lnTo>
                    <a:pt x="42" y="58"/>
                  </a:lnTo>
                  <a:lnTo>
                    <a:pt x="48" y="59"/>
                  </a:lnTo>
                  <a:lnTo>
                    <a:pt x="48" y="58"/>
                  </a:lnTo>
                  <a:lnTo>
                    <a:pt x="48" y="55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39" y="44"/>
                  </a:lnTo>
                  <a:lnTo>
                    <a:pt x="37" y="39"/>
                  </a:lnTo>
                  <a:lnTo>
                    <a:pt x="31" y="34"/>
                  </a:lnTo>
                  <a:lnTo>
                    <a:pt x="28" y="30"/>
                  </a:lnTo>
                  <a:lnTo>
                    <a:pt x="23" y="24"/>
                  </a:lnTo>
                  <a:lnTo>
                    <a:pt x="18" y="19"/>
                  </a:lnTo>
                  <a:lnTo>
                    <a:pt x="14" y="13"/>
                  </a:lnTo>
                  <a:lnTo>
                    <a:pt x="11" y="10"/>
                  </a:lnTo>
                  <a:lnTo>
                    <a:pt x="7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4"/>
            <p:cNvSpPr>
              <a:spLocks/>
            </p:cNvSpPr>
            <p:nvPr/>
          </p:nvSpPr>
          <p:spPr bwMode="auto">
            <a:xfrm>
              <a:off x="2592" y="1986"/>
              <a:ext cx="55" cy="56"/>
            </a:xfrm>
            <a:custGeom>
              <a:avLst/>
              <a:gdLst>
                <a:gd name="T0" fmla="*/ 12 w 55"/>
                <a:gd name="T1" fmla="*/ 0 h 56"/>
                <a:gd name="T2" fmla="*/ 13 w 55"/>
                <a:gd name="T3" fmla="*/ 2 h 56"/>
                <a:gd name="T4" fmla="*/ 18 w 55"/>
                <a:gd name="T5" fmla="*/ 7 h 56"/>
                <a:gd name="T6" fmla="*/ 21 w 55"/>
                <a:gd name="T7" fmla="*/ 11 h 56"/>
                <a:gd name="T8" fmla="*/ 25 w 55"/>
                <a:gd name="T9" fmla="*/ 16 h 56"/>
                <a:gd name="T10" fmla="*/ 30 w 55"/>
                <a:gd name="T11" fmla="*/ 20 h 56"/>
                <a:gd name="T12" fmla="*/ 35 w 55"/>
                <a:gd name="T13" fmla="*/ 25 h 56"/>
                <a:gd name="T14" fmla="*/ 39 w 55"/>
                <a:gd name="T15" fmla="*/ 30 h 56"/>
                <a:gd name="T16" fmla="*/ 44 w 55"/>
                <a:gd name="T17" fmla="*/ 35 h 56"/>
                <a:gd name="T18" fmla="*/ 48 w 55"/>
                <a:gd name="T19" fmla="*/ 39 h 56"/>
                <a:gd name="T20" fmla="*/ 50 w 55"/>
                <a:gd name="T21" fmla="*/ 44 h 56"/>
                <a:gd name="T22" fmla="*/ 52 w 55"/>
                <a:gd name="T23" fmla="*/ 48 h 56"/>
                <a:gd name="T24" fmla="*/ 55 w 55"/>
                <a:gd name="T25" fmla="*/ 52 h 56"/>
                <a:gd name="T26" fmla="*/ 55 w 55"/>
                <a:gd name="T27" fmla="*/ 53 h 56"/>
                <a:gd name="T28" fmla="*/ 55 w 55"/>
                <a:gd name="T29" fmla="*/ 56 h 56"/>
                <a:gd name="T30" fmla="*/ 53 w 55"/>
                <a:gd name="T31" fmla="*/ 55 h 56"/>
                <a:gd name="T32" fmla="*/ 50 w 55"/>
                <a:gd name="T33" fmla="*/ 55 h 56"/>
                <a:gd name="T34" fmla="*/ 48 w 55"/>
                <a:gd name="T35" fmla="*/ 52 h 56"/>
                <a:gd name="T36" fmla="*/ 44 w 55"/>
                <a:gd name="T37" fmla="*/ 49 h 56"/>
                <a:gd name="T38" fmla="*/ 39 w 55"/>
                <a:gd name="T39" fmla="*/ 45 h 56"/>
                <a:gd name="T40" fmla="*/ 35 w 55"/>
                <a:gd name="T41" fmla="*/ 41 h 56"/>
                <a:gd name="T42" fmla="*/ 30 w 55"/>
                <a:gd name="T43" fmla="*/ 37 h 56"/>
                <a:gd name="T44" fmla="*/ 25 w 55"/>
                <a:gd name="T45" fmla="*/ 32 h 56"/>
                <a:gd name="T46" fmla="*/ 20 w 55"/>
                <a:gd name="T47" fmla="*/ 27 h 56"/>
                <a:gd name="T48" fmla="*/ 16 w 55"/>
                <a:gd name="T49" fmla="*/ 23 h 56"/>
                <a:gd name="T50" fmla="*/ 12 w 55"/>
                <a:gd name="T51" fmla="*/ 17 h 56"/>
                <a:gd name="T52" fmla="*/ 7 w 55"/>
                <a:gd name="T53" fmla="*/ 14 h 56"/>
                <a:gd name="T54" fmla="*/ 2 w 55"/>
                <a:gd name="T55" fmla="*/ 7 h 56"/>
                <a:gd name="T56" fmla="*/ 0 w 55"/>
                <a:gd name="T57" fmla="*/ 6 h 56"/>
                <a:gd name="T58" fmla="*/ 12 w 55"/>
                <a:gd name="T59" fmla="*/ 0 h 56"/>
                <a:gd name="T60" fmla="*/ 12 w 55"/>
                <a:gd name="T6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6">
                  <a:moveTo>
                    <a:pt x="12" y="0"/>
                  </a:moveTo>
                  <a:lnTo>
                    <a:pt x="13" y="2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5" y="16"/>
                  </a:lnTo>
                  <a:lnTo>
                    <a:pt x="30" y="20"/>
                  </a:lnTo>
                  <a:lnTo>
                    <a:pt x="35" y="25"/>
                  </a:lnTo>
                  <a:lnTo>
                    <a:pt x="39" y="30"/>
                  </a:lnTo>
                  <a:lnTo>
                    <a:pt x="44" y="35"/>
                  </a:lnTo>
                  <a:lnTo>
                    <a:pt x="48" y="39"/>
                  </a:lnTo>
                  <a:lnTo>
                    <a:pt x="50" y="44"/>
                  </a:lnTo>
                  <a:lnTo>
                    <a:pt x="52" y="48"/>
                  </a:lnTo>
                  <a:lnTo>
                    <a:pt x="55" y="52"/>
                  </a:lnTo>
                  <a:lnTo>
                    <a:pt x="55" y="53"/>
                  </a:lnTo>
                  <a:lnTo>
                    <a:pt x="55" y="56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48" y="52"/>
                  </a:lnTo>
                  <a:lnTo>
                    <a:pt x="44" y="49"/>
                  </a:lnTo>
                  <a:lnTo>
                    <a:pt x="39" y="45"/>
                  </a:lnTo>
                  <a:lnTo>
                    <a:pt x="35" y="41"/>
                  </a:lnTo>
                  <a:lnTo>
                    <a:pt x="30" y="37"/>
                  </a:lnTo>
                  <a:lnTo>
                    <a:pt x="25" y="32"/>
                  </a:lnTo>
                  <a:lnTo>
                    <a:pt x="20" y="27"/>
                  </a:lnTo>
                  <a:lnTo>
                    <a:pt x="16" y="23"/>
                  </a:lnTo>
                  <a:lnTo>
                    <a:pt x="12" y="17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25"/>
            <p:cNvSpPr>
              <a:spLocks/>
            </p:cNvSpPr>
            <p:nvPr/>
          </p:nvSpPr>
          <p:spPr bwMode="auto">
            <a:xfrm>
              <a:off x="2765" y="1810"/>
              <a:ext cx="61" cy="73"/>
            </a:xfrm>
            <a:custGeom>
              <a:avLst/>
              <a:gdLst>
                <a:gd name="T0" fmla="*/ 0 w 61"/>
                <a:gd name="T1" fmla="*/ 11 h 73"/>
                <a:gd name="T2" fmla="*/ 1 w 61"/>
                <a:gd name="T3" fmla="*/ 12 h 73"/>
                <a:gd name="T4" fmla="*/ 4 w 61"/>
                <a:gd name="T5" fmla="*/ 15 h 73"/>
                <a:gd name="T6" fmla="*/ 8 w 61"/>
                <a:gd name="T7" fmla="*/ 20 h 73"/>
                <a:gd name="T8" fmla="*/ 13 w 61"/>
                <a:gd name="T9" fmla="*/ 25 h 73"/>
                <a:gd name="T10" fmla="*/ 17 w 61"/>
                <a:gd name="T11" fmla="*/ 32 h 73"/>
                <a:gd name="T12" fmla="*/ 22 w 61"/>
                <a:gd name="T13" fmla="*/ 37 h 73"/>
                <a:gd name="T14" fmla="*/ 28 w 61"/>
                <a:gd name="T15" fmla="*/ 44 h 73"/>
                <a:gd name="T16" fmla="*/ 33 w 61"/>
                <a:gd name="T17" fmla="*/ 50 h 73"/>
                <a:gd name="T18" fmla="*/ 39 w 61"/>
                <a:gd name="T19" fmla="*/ 55 h 73"/>
                <a:gd name="T20" fmla="*/ 43 w 61"/>
                <a:gd name="T21" fmla="*/ 61 h 73"/>
                <a:gd name="T22" fmla="*/ 49 w 61"/>
                <a:gd name="T23" fmla="*/ 66 h 73"/>
                <a:gd name="T24" fmla="*/ 53 w 61"/>
                <a:gd name="T25" fmla="*/ 69 h 73"/>
                <a:gd name="T26" fmla="*/ 56 w 61"/>
                <a:gd name="T27" fmla="*/ 72 h 73"/>
                <a:gd name="T28" fmla="*/ 60 w 61"/>
                <a:gd name="T29" fmla="*/ 73 h 73"/>
                <a:gd name="T30" fmla="*/ 61 w 61"/>
                <a:gd name="T31" fmla="*/ 73 h 73"/>
                <a:gd name="T32" fmla="*/ 61 w 61"/>
                <a:gd name="T33" fmla="*/ 71 h 73"/>
                <a:gd name="T34" fmla="*/ 60 w 61"/>
                <a:gd name="T35" fmla="*/ 68 h 73"/>
                <a:gd name="T36" fmla="*/ 57 w 61"/>
                <a:gd name="T37" fmla="*/ 64 h 73"/>
                <a:gd name="T38" fmla="*/ 54 w 61"/>
                <a:gd name="T39" fmla="*/ 59 h 73"/>
                <a:gd name="T40" fmla="*/ 49 w 61"/>
                <a:gd name="T41" fmla="*/ 52 h 73"/>
                <a:gd name="T42" fmla="*/ 43 w 61"/>
                <a:gd name="T43" fmla="*/ 47 h 73"/>
                <a:gd name="T44" fmla="*/ 39 w 61"/>
                <a:gd name="T45" fmla="*/ 40 h 73"/>
                <a:gd name="T46" fmla="*/ 33 w 61"/>
                <a:gd name="T47" fmla="*/ 34 h 73"/>
                <a:gd name="T48" fmla="*/ 26 w 61"/>
                <a:gd name="T49" fmla="*/ 27 h 73"/>
                <a:gd name="T50" fmla="*/ 22 w 61"/>
                <a:gd name="T51" fmla="*/ 20 h 73"/>
                <a:gd name="T52" fmla="*/ 17 w 61"/>
                <a:gd name="T53" fmla="*/ 13 h 73"/>
                <a:gd name="T54" fmla="*/ 13 w 61"/>
                <a:gd name="T55" fmla="*/ 9 h 73"/>
                <a:gd name="T56" fmla="*/ 8 w 61"/>
                <a:gd name="T57" fmla="*/ 4 h 73"/>
                <a:gd name="T58" fmla="*/ 4 w 61"/>
                <a:gd name="T59" fmla="*/ 1 h 73"/>
                <a:gd name="T60" fmla="*/ 3 w 61"/>
                <a:gd name="T61" fmla="*/ 0 h 73"/>
                <a:gd name="T62" fmla="*/ 0 w 61"/>
                <a:gd name="T63" fmla="*/ 11 h 73"/>
                <a:gd name="T64" fmla="*/ 0 w 61"/>
                <a:gd name="T6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73">
                  <a:moveTo>
                    <a:pt x="0" y="11"/>
                  </a:moveTo>
                  <a:lnTo>
                    <a:pt x="1" y="12"/>
                  </a:lnTo>
                  <a:lnTo>
                    <a:pt x="4" y="15"/>
                  </a:lnTo>
                  <a:lnTo>
                    <a:pt x="8" y="20"/>
                  </a:lnTo>
                  <a:lnTo>
                    <a:pt x="13" y="25"/>
                  </a:lnTo>
                  <a:lnTo>
                    <a:pt x="17" y="32"/>
                  </a:lnTo>
                  <a:lnTo>
                    <a:pt x="22" y="37"/>
                  </a:lnTo>
                  <a:lnTo>
                    <a:pt x="28" y="44"/>
                  </a:lnTo>
                  <a:lnTo>
                    <a:pt x="33" y="50"/>
                  </a:lnTo>
                  <a:lnTo>
                    <a:pt x="39" y="55"/>
                  </a:lnTo>
                  <a:lnTo>
                    <a:pt x="43" y="61"/>
                  </a:lnTo>
                  <a:lnTo>
                    <a:pt x="49" y="66"/>
                  </a:lnTo>
                  <a:lnTo>
                    <a:pt x="53" y="69"/>
                  </a:lnTo>
                  <a:lnTo>
                    <a:pt x="56" y="72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57" y="64"/>
                  </a:lnTo>
                  <a:lnTo>
                    <a:pt x="54" y="59"/>
                  </a:lnTo>
                  <a:lnTo>
                    <a:pt x="49" y="52"/>
                  </a:lnTo>
                  <a:lnTo>
                    <a:pt x="43" y="47"/>
                  </a:lnTo>
                  <a:lnTo>
                    <a:pt x="39" y="40"/>
                  </a:lnTo>
                  <a:lnTo>
                    <a:pt x="33" y="34"/>
                  </a:lnTo>
                  <a:lnTo>
                    <a:pt x="26" y="27"/>
                  </a:lnTo>
                  <a:lnTo>
                    <a:pt x="22" y="20"/>
                  </a:lnTo>
                  <a:lnTo>
                    <a:pt x="17" y="13"/>
                  </a:lnTo>
                  <a:lnTo>
                    <a:pt x="13" y="9"/>
                  </a:lnTo>
                  <a:lnTo>
                    <a:pt x="8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26"/>
            <p:cNvSpPr>
              <a:spLocks/>
            </p:cNvSpPr>
            <p:nvPr/>
          </p:nvSpPr>
          <p:spPr bwMode="auto">
            <a:xfrm>
              <a:off x="2787" y="1779"/>
              <a:ext cx="70" cy="76"/>
            </a:xfrm>
            <a:custGeom>
              <a:avLst/>
              <a:gdLst>
                <a:gd name="T0" fmla="*/ 0 w 70"/>
                <a:gd name="T1" fmla="*/ 7 h 76"/>
                <a:gd name="T2" fmla="*/ 2 w 70"/>
                <a:gd name="T3" fmla="*/ 11 h 76"/>
                <a:gd name="T4" fmla="*/ 4 w 70"/>
                <a:gd name="T5" fmla="*/ 14 h 76"/>
                <a:gd name="T6" fmla="*/ 9 w 70"/>
                <a:gd name="T7" fmla="*/ 18 h 76"/>
                <a:gd name="T8" fmla="*/ 14 w 70"/>
                <a:gd name="T9" fmla="*/ 24 h 76"/>
                <a:gd name="T10" fmla="*/ 18 w 70"/>
                <a:gd name="T11" fmla="*/ 31 h 76"/>
                <a:gd name="T12" fmla="*/ 25 w 70"/>
                <a:gd name="T13" fmla="*/ 37 h 76"/>
                <a:gd name="T14" fmla="*/ 31 w 70"/>
                <a:gd name="T15" fmla="*/ 44 h 76"/>
                <a:gd name="T16" fmla="*/ 38 w 70"/>
                <a:gd name="T17" fmla="*/ 50 h 76"/>
                <a:gd name="T18" fmla="*/ 43 w 70"/>
                <a:gd name="T19" fmla="*/ 57 h 76"/>
                <a:gd name="T20" fmla="*/ 49 w 70"/>
                <a:gd name="T21" fmla="*/ 63 h 76"/>
                <a:gd name="T22" fmla="*/ 55 w 70"/>
                <a:gd name="T23" fmla="*/ 68 h 76"/>
                <a:gd name="T24" fmla="*/ 59 w 70"/>
                <a:gd name="T25" fmla="*/ 72 h 76"/>
                <a:gd name="T26" fmla="*/ 64 w 70"/>
                <a:gd name="T27" fmla="*/ 75 h 76"/>
                <a:gd name="T28" fmla="*/ 67 w 70"/>
                <a:gd name="T29" fmla="*/ 76 h 76"/>
                <a:gd name="T30" fmla="*/ 70 w 70"/>
                <a:gd name="T31" fmla="*/ 76 h 76"/>
                <a:gd name="T32" fmla="*/ 70 w 70"/>
                <a:gd name="T33" fmla="*/ 74 h 76"/>
                <a:gd name="T34" fmla="*/ 70 w 70"/>
                <a:gd name="T35" fmla="*/ 70 h 76"/>
                <a:gd name="T36" fmla="*/ 67 w 70"/>
                <a:gd name="T37" fmla="*/ 65 h 76"/>
                <a:gd name="T38" fmla="*/ 63 w 70"/>
                <a:gd name="T39" fmla="*/ 60 h 76"/>
                <a:gd name="T40" fmla="*/ 57 w 70"/>
                <a:gd name="T41" fmla="*/ 53 h 76"/>
                <a:gd name="T42" fmla="*/ 53 w 70"/>
                <a:gd name="T43" fmla="*/ 47 h 76"/>
                <a:gd name="T44" fmla="*/ 46 w 70"/>
                <a:gd name="T45" fmla="*/ 40 h 76"/>
                <a:gd name="T46" fmla="*/ 41 w 70"/>
                <a:gd name="T47" fmla="*/ 35 h 76"/>
                <a:gd name="T48" fmla="*/ 32 w 70"/>
                <a:gd name="T49" fmla="*/ 28 h 76"/>
                <a:gd name="T50" fmla="*/ 27 w 70"/>
                <a:gd name="T51" fmla="*/ 21 h 76"/>
                <a:gd name="T52" fmla="*/ 20 w 70"/>
                <a:gd name="T53" fmla="*/ 15 h 76"/>
                <a:gd name="T54" fmla="*/ 14 w 70"/>
                <a:gd name="T55" fmla="*/ 11 h 76"/>
                <a:gd name="T56" fmla="*/ 9 w 70"/>
                <a:gd name="T57" fmla="*/ 5 h 76"/>
                <a:gd name="T58" fmla="*/ 6 w 70"/>
                <a:gd name="T59" fmla="*/ 3 h 76"/>
                <a:gd name="T60" fmla="*/ 3 w 70"/>
                <a:gd name="T61" fmla="*/ 0 h 76"/>
                <a:gd name="T62" fmla="*/ 0 w 70"/>
                <a:gd name="T63" fmla="*/ 7 h 76"/>
                <a:gd name="T64" fmla="*/ 0 w 70"/>
                <a:gd name="T6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6">
                  <a:moveTo>
                    <a:pt x="0" y="7"/>
                  </a:moveTo>
                  <a:lnTo>
                    <a:pt x="2" y="11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14" y="24"/>
                  </a:lnTo>
                  <a:lnTo>
                    <a:pt x="18" y="31"/>
                  </a:lnTo>
                  <a:lnTo>
                    <a:pt x="25" y="37"/>
                  </a:lnTo>
                  <a:lnTo>
                    <a:pt x="31" y="44"/>
                  </a:lnTo>
                  <a:lnTo>
                    <a:pt x="38" y="50"/>
                  </a:lnTo>
                  <a:lnTo>
                    <a:pt x="43" y="57"/>
                  </a:lnTo>
                  <a:lnTo>
                    <a:pt x="49" y="63"/>
                  </a:lnTo>
                  <a:lnTo>
                    <a:pt x="55" y="68"/>
                  </a:lnTo>
                  <a:lnTo>
                    <a:pt x="59" y="72"/>
                  </a:lnTo>
                  <a:lnTo>
                    <a:pt x="64" y="75"/>
                  </a:lnTo>
                  <a:lnTo>
                    <a:pt x="67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67" y="65"/>
                  </a:lnTo>
                  <a:lnTo>
                    <a:pt x="63" y="60"/>
                  </a:lnTo>
                  <a:lnTo>
                    <a:pt x="57" y="53"/>
                  </a:lnTo>
                  <a:lnTo>
                    <a:pt x="53" y="47"/>
                  </a:lnTo>
                  <a:lnTo>
                    <a:pt x="46" y="40"/>
                  </a:lnTo>
                  <a:lnTo>
                    <a:pt x="41" y="35"/>
                  </a:lnTo>
                  <a:lnTo>
                    <a:pt x="32" y="28"/>
                  </a:lnTo>
                  <a:lnTo>
                    <a:pt x="27" y="21"/>
                  </a:lnTo>
                  <a:lnTo>
                    <a:pt x="20" y="15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27"/>
            <p:cNvSpPr>
              <a:spLocks/>
            </p:cNvSpPr>
            <p:nvPr/>
          </p:nvSpPr>
          <p:spPr bwMode="auto">
            <a:xfrm>
              <a:off x="2865" y="1676"/>
              <a:ext cx="81" cy="88"/>
            </a:xfrm>
            <a:custGeom>
              <a:avLst/>
              <a:gdLst>
                <a:gd name="T0" fmla="*/ 0 w 81"/>
                <a:gd name="T1" fmla="*/ 7 h 88"/>
                <a:gd name="T2" fmla="*/ 3 w 81"/>
                <a:gd name="T3" fmla="*/ 10 h 88"/>
                <a:gd name="T4" fmla="*/ 6 w 81"/>
                <a:gd name="T5" fmla="*/ 14 h 88"/>
                <a:gd name="T6" fmla="*/ 11 w 81"/>
                <a:gd name="T7" fmla="*/ 21 h 88"/>
                <a:gd name="T8" fmla="*/ 16 w 81"/>
                <a:gd name="T9" fmla="*/ 26 h 88"/>
                <a:gd name="T10" fmla="*/ 24 w 81"/>
                <a:gd name="T11" fmla="*/ 33 h 88"/>
                <a:gd name="T12" fmla="*/ 29 w 81"/>
                <a:gd name="T13" fmla="*/ 40 h 88"/>
                <a:gd name="T14" fmla="*/ 38 w 81"/>
                <a:gd name="T15" fmla="*/ 50 h 88"/>
                <a:gd name="T16" fmla="*/ 45 w 81"/>
                <a:gd name="T17" fmla="*/ 57 h 88"/>
                <a:gd name="T18" fmla="*/ 52 w 81"/>
                <a:gd name="T19" fmla="*/ 64 h 88"/>
                <a:gd name="T20" fmla="*/ 59 w 81"/>
                <a:gd name="T21" fmla="*/ 71 h 88"/>
                <a:gd name="T22" fmla="*/ 66 w 81"/>
                <a:gd name="T23" fmla="*/ 78 h 88"/>
                <a:gd name="T24" fmla="*/ 71 w 81"/>
                <a:gd name="T25" fmla="*/ 82 h 88"/>
                <a:gd name="T26" fmla="*/ 75 w 81"/>
                <a:gd name="T27" fmla="*/ 86 h 88"/>
                <a:gd name="T28" fmla="*/ 78 w 81"/>
                <a:gd name="T29" fmla="*/ 88 h 88"/>
                <a:gd name="T30" fmla="*/ 81 w 81"/>
                <a:gd name="T31" fmla="*/ 88 h 88"/>
                <a:gd name="T32" fmla="*/ 81 w 81"/>
                <a:gd name="T33" fmla="*/ 86 h 88"/>
                <a:gd name="T34" fmla="*/ 78 w 81"/>
                <a:gd name="T35" fmla="*/ 82 h 88"/>
                <a:gd name="T36" fmla="*/ 75 w 81"/>
                <a:gd name="T37" fmla="*/ 78 h 88"/>
                <a:gd name="T38" fmla="*/ 71 w 81"/>
                <a:gd name="T39" fmla="*/ 71 h 88"/>
                <a:gd name="T40" fmla="*/ 64 w 81"/>
                <a:gd name="T41" fmla="*/ 64 h 88"/>
                <a:gd name="T42" fmla="*/ 59 w 81"/>
                <a:gd name="T43" fmla="*/ 57 h 88"/>
                <a:gd name="T44" fmla="*/ 50 w 81"/>
                <a:gd name="T45" fmla="*/ 49 h 88"/>
                <a:gd name="T46" fmla="*/ 43 w 81"/>
                <a:gd name="T47" fmla="*/ 42 h 88"/>
                <a:gd name="T48" fmla="*/ 35 w 81"/>
                <a:gd name="T49" fmla="*/ 33 h 88"/>
                <a:gd name="T50" fmla="*/ 28 w 81"/>
                <a:gd name="T51" fmla="*/ 25 h 88"/>
                <a:gd name="T52" fmla="*/ 21 w 81"/>
                <a:gd name="T53" fmla="*/ 18 h 88"/>
                <a:gd name="T54" fmla="*/ 14 w 81"/>
                <a:gd name="T55" fmla="*/ 12 h 88"/>
                <a:gd name="T56" fmla="*/ 9 w 81"/>
                <a:gd name="T57" fmla="*/ 7 h 88"/>
                <a:gd name="T58" fmla="*/ 4 w 81"/>
                <a:gd name="T59" fmla="*/ 3 h 88"/>
                <a:gd name="T60" fmla="*/ 2 w 81"/>
                <a:gd name="T61" fmla="*/ 0 h 88"/>
                <a:gd name="T62" fmla="*/ 0 w 81"/>
                <a:gd name="T63" fmla="*/ 7 h 88"/>
                <a:gd name="T64" fmla="*/ 0 w 81"/>
                <a:gd name="T65" fmla="*/ 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88">
                  <a:moveTo>
                    <a:pt x="0" y="7"/>
                  </a:moveTo>
                  <a:lnTo>
                    <a:pt x="3" y="10"/>
                  </a:lnTo>
                  <a:lnTo>
                    <a:pt x="6" y="14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24" y="33"/>
                  </a:lnTo>
                  <a:lnTo>
                    <a:pt x="29" y="40"/>
                  </a:lnTo>
                  <a:lnTo>
                    <a:pt x="38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59" y="71"/>
                  </a:lnTo>
                  <a:lnTo>
                    <a:pt x="66" y="78"/>
                  </a:lnTo>
                  <a:lnTo>
                    <a:pt x="71" y="82"/>
                  </a:lnTo>
                  <a:lnTo>
                    <a:pt x="75" y="86"/>
                  </a:lnTo>
                  <a:lnTo>
                    <a:pt x="78" y="88"/>
                  </a:lnTo>
                  <a:lnTo>
                    <a:pt x="81" y="88"/>
                  </a:lnTo>
                  <a:lnTo>
                    <a:pt x="81" y="86"/>
                  </a:lnTo>
                  <a:lnTo>
                    <a:pt x="78" y="82"/>
                  </a:lnTo>
                  <a:lnTo>
                    <a:pt x="75" y="78"/>
                  </a:lnTo>
                  <a:lnTo>
                    <a:pt x="71" y="71"/>
                  </a:lnTo>
                  <a:lnTo>
                    <a:pt x="64" y="64"/>
                  </a:lnTo>
                  <a:lnTo>
                    <a:pt x="59" y="57"/>
                  </a:lnTo>
                  <a:lnTo>
                    <a:pt x="50" y="49"/>
                  </a:lnTo>
                  <a:lnTo>
                    <a:pt x="43" y="42"/>
                  </a:lnTo>
                  <a:lnTo>
                    <a:pt x="35" y="33"/>
                  </a:lnTo>
                  <a:lnTo>
                    <a:pt x="28" y="25"/>
                  </a:lnTo>
                  <a:lnTo>
                    <a:pt x="21" y="18"/>
                  </a:lnTo>
                  <a:lnTo>
                    <a:pt x="14" y="12"/>
                  </a:lnTo>
                  <a:lnTo>
                    <a:pt x="9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28"/>
            <p:cNvSpPr>
              <a:spLocks/>
            </p:cNvSpPr>
            <p:nvPr/>
          </p:nvSpPr>
          <p:spPr bwMode="auto">
            <a:xfrm>
              <a:off x="2826" y="1715"/>
              <a:ext cx="80" cy="103"/>
            </a:xfrm>
            <a:custGeom>
              <a:avLst/>
              <a:gdLst>
                <a:gd name="T0" fmla="*/ 70 w 80"/>
                <a:gd name="T1" fmla="*/ 0 h 103"/>
                <a:gd name="T2" fmla="*/ 68 w 80"/>
                <a:gd name="T3" fmla="*/ 0 h 103"/>
                <a:gd name="T4" fmla="*/ 66 w 80"/>
                <a:gd name="T5" fmla="*/ 4 h 103"/>
                <a:gd name="T6" fmla="*/ 63 w 80"/>
                <a:gd name="T7" fmla="*/ 8 h 103"/>
                <a:gd name="T8" fmla="*/ 59 w 80"/>
                <a:gd name="T9" fmla="*/ 15 h 103"/>
                <a:gd name="T10" fmla="*/ 53 w 80"/>
                <a:gd name="T11" fmla="*/ 21 h 103"/>
                <a:gd name="T12" fmla="*/ 48 w 80"/>
                <a:gd name="T13" fmla="*/ 29 h 103"/>
                <a:gd name="T14" fmla="*/ 41 w 80"/>
                <a:gd name="T15" fmla="*/ 39 h 103"/>
                <a:gd name="T16" fmla="*/ 34 w 80"/>
                <a:gd name="T17" fmla="*/ 47 h 103"/>
                <a:gd name="T18" fmla="*/ 28 w 80"/>
                <a:gd name="T19" fmla="*/ 57 h 103"/>
                <a:gd name="T20" fmla="*/ 21 w 80"/>
                <a:gd name="T21" fmla="*/ 65 h 103"/>
                <a:gd name="T22" fmla="*/ 14 w 80"/>
                <a:gd name="T23" fmla="*/ 74 h 103"/>
                <a:gd name="T24" fmla="*/ 10 w 80"/>
                <a:gd name="T25" fmla="*/ 82 h 103"/>
                <a:gd name="T26" fmla="*/ 6 w 80"/>
                <a:gd name="T27" fmla="*/ 89 h 103"/>
                <a:gd name="T28" fmla="*/ 3 w 80"/>
                <a:gd name="T29" fmla="*/ 95 h 103"/>
                <a:gd name="T30" fmla="*/ 0 w 80"/>
                <a:gd name="T31" fmla="*/ 99 h 103"/>
                <a:gd name="T32" fmla="*/ 0 w 80"/>
                <a:gd name="T33" fmla="*/ 103 h 103"/>
                <a:gd name="T34" fmla="*/ 3 w 80"/>
                <a:gd name="T35" fmla="*/ 100 h 103"/>
                <a:gd name="T36" fmla="*/ 7 w 80"/>
                <a:gd name="T37" fmla="*/ 96 h 103"/>
                <a:gd name="T38" fmla="*/ 13 w 80"/>
                <a:gd name="T39" fmla="*/ 90 h 103"/>
                <a:gd name="T40" fmla="*/ 18 w 80"/>
                <a:gd name="T41" fmla="*/ 83 h 103"/>
                <a:gd name="T42" fmla="*/ 25 w 80"/>
                <a:gd name="T43" fmla="*/ 75 h 103"/>
                <a:gd name="T44" fmla="*/ 32 w 80"/>
                <a:gd name="T45" fmla="*/ 67 h 103"/>
                <a:gd name="T46" fmla="*/ 41 w 80"/>
                <a:gd name="T47" fmla="*/ 57 h 103"/>
                <a:gd name="T48" fmla="*/ 48 w 80"/>
                <a:gd name="T49" fmla="*/ 47 h 103"/>
                <a:gd name="T50" fmla="*/ 55 w 80"/>
                <a:gd name="T51" fmla="*/ 39 h 103"/>
                <a:gd name="T52" fmla="*/ 60 w 80"/>
                <a:gd name="T53" fmla="*/ 29 h 103"/>
                <a:gd name="T54" fmla="*/ 67 w 80"/>
                <a:gd name="T55" fmla="*/ 22 h 103"/>
                <a:gd name="T56" fmla="*/ 71 w 80"/>
                <a:gd name="T57" fmla="*/ 15 h 103"/>
                <a:gd name="T58" fmla="*/ 75 w 80"/>
                <a:gd name="T59" fmla="*/ 10 h 103"/>
                <a:gd name="T60" fmla="*/ 78 w 80"/>
                <a:gd name="T61" fmla="*/ 7 h 103"/>
                <a:gd name="T62" fmla="*/ 80 w 80"/>
                <a:gd name="T63" fmla="*/ 7 h 103"/>
                <a:gd name="T64" fmla="*/ 70 w 80"/>
                <a:gd name="T65" fmla="*/ 0 h 103"/>
                <a:gd name="T66" fmla="*/ 70 w 80"/>
                <a:gd name="T6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103">
                  <a:moveTo>
                    <a:pt x="70" y="0"/>
                  </a:moveTo>
                  <a:lnTo>
                    <a:pt x="68" y="0"/>
                  </a:lnTo>
                  <a:lnTo>
                    <a:pt x="66" y="4"/>
                  </a:lnTo>
                  <a:lnTo>
                    <a:pt x="63" y="8"/>
                  </a:lnTo>
                  <a:lnTo>
                    <a:pt x="59" y="15"/>
                  </a:lnTo>
                  <a:lnTo>
                    <a:pt x="53" y="21"/>
                  </a:lnTo>
                  <a:lnTo>
                    <a:pt x="48" y="29"/>
                  </a:lnTo>
                  <a:lnTo>
                    <a:pt x="41" y="39"/>
                  </a:lnTo>
                  <a:lnTo>
                    <a:pt x="34" y="47"/>
                  </a:lnTo>
                  <a:lnTo>
                    <a:pt x="28" y="57"/>
                  </a:lnTo>
                  <a:lnTo>
                    <a:pt x="21" y="65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6" y="89"/>
                  </a:lnTo>
                  <a:lnTo>
                    <a:pt x="3" y="95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7" y="96"/>
                  </a:lnTo>
                  <a:lnTo>
                    <a:pt x="13" y="90"/>
                  </a:lnTo>
                  <a:lnTo>
                    <a:pt x="18" y="83"/>
                  </a:lnTo>
                  <a:lnTo>
                    <a:pt x="25" y="75"/>
                  </a:lnTo>
                  <a:lnTo>
                    <a:pt x="32" y="67"/>
                  </a:lnTo>
                  <a:lnTo>
                    <a:pt x="41" y="57"/>
                  </a:lnTo>
                  <a:lnTo>
                    <a:pt x="48" y="47"/>
                  </a:lnTo>
                  <a:lnTo>
                    <a:pt x="55" y="39"/>
                  </a:lnTo>
                  <a:lnTo>
                    <a:pt x="60" y="29"/>
                  </a:lnTo>
                  <a:lnTo>
                    <a:pt x="67" y="22"/>
                  </a:lnTo>
                  <a:lnTo>
                    <a:pt x="71" y="15"/>
                  </a:lnTo>
                  <a:lnTo>
                    <a:pt x="75" y="10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29"/>
            <p:cNvSpPr>
              <a:spLocks/>
            </p:cNvSpPr>
            <p:nvPr/>
          </p:nvSpPr>
          <p:spPr bwMode="auto">
            <a:xfrm>
              <a:off x="2610" y="1846"/>
              <a:ext cx="187" cy="164"/>
            </a:xfrm>
            <a:custGeom>
              <a:avLst/>
              <a:gdLst>
                <a:gd name="T0" fmla="*/ 187 w 187"/>
                <a:gd name="T1" fmla="*/ 9 h 164"/>
                <a:gd name="T2" fmla="*/ 186 w 187"/>
                <a:gd name="T3" fmla="*/ 9 h 164"/>
                <a:gd name="T4" fmla="*/ 184 w 187"/>
                <a:gd name="T5" fmla="*/ 12 h 164"/>
                <a:gd name="T6" fmla="*/ 180 w 187"/>
                <a:gd name="T7" fmla="*/ 16 h 164"/>
                <a:gd name="T8" fmla="*/ 177 w 187"/>
                <a:gd name="T9" fmla="*/ 22 h 164"/>
                <a:gd name="T10" fmla="*/ 170 w 187"/>
                <a:gd name="T11" fmla="*/ 29 h 164"/>
                <a:gd name="T12" fmla="*/ 165 w 187"/>
                <a:gd name="T13" fmla="*/ 37 h 164"/>
                <a:gd name="T14" fmla="*/ 155 w 187"/>
                <a:gd name="T15" fmla="*/ 46 h 164"/>
                <a:gd name="T16" fmla="*/ 147 w 187"/>
                <a:gd name="T17" fmla="*/ 57 h 164"/>
                <a:gd name="T18" fmla="*/ 134 w 187"/>
                <a:gd name="T19" fmla="*/ 67 h 164"/>
                <a:gd name="T20" fmla="*/ 122 w 187"/>
                <a:gd name="T21" fmla="*/ 79 h 164"/>
                <a:gd name="T22" fmla="*/ 108 w 187"/>
                <a:gd name="T23" fmla="*/ 92 h 164"/>
                <a:gd name="T24" fmla="*/ 92 w 187"/>
                <a:gd name="T25" fmla="*/ 106 h 164"/>
                <a:gd name="T26" fmla="*/ 74 w 187"/>
                <a:gd name="T27" fmla="*/ 118 h 164"/>
                <a:gd name="T28" fmla="*/ 55 w 187"/>
                <a:gd name="T29" fmla="*/ 133 h 164"/>
                <a:gd name="T30" fmla="*/ 34 w 187"/>
                <a:gd name="T31" fmla="*/ 147 h 164"/>
                <a:gd name="T32" fmla="*/ 12 w 187"/>
                <a:gd name="T33" fmla="*/ 164 h 164"/>
                <a:gd name="T34" fmla="*/ 0 w 187"/>
                <a:gd name="T35" fmla="*/ 158 h 164"/>
                <a:gd name="T36" fmla="*/ 0 w 187"/>
                <a:gd name="T37" fmla="*/ 157 h 164"/>
                <a:gd name="T38" fmla="*/ 5 w 187"/>
                <a:gd name="T39" fmla="*/ 156 h 164"/>
                <a:gd name="T40" fmla="*/ 7 w 187"/>
                <a:gd name="T41" fmla="*/ 151 h 164"/>
                <a:gd name="T42" fmla="*/ 14 w 187"/>
                <a:gd name="T43" fmla="*/ 147 h 164"/>
                <a:gd name="T44" fmla="*/ 20 w 187"/>
                <a:gd name="T45" fmla="*/ 143 h 164"/>
                <a:gd name="T46" fmla="*/ 30 w 187"/>
                <a:gd name="T47" fmla="*/ 136 h 164"/>
                <a:gd name="T48" fmla="*/ 38 w 187"/>
                <a:gd name="T49" fmla="*/ 131 h 164"/>
                <a:gd name="T50" fmla="*/ 48 w 187"/>
                <a:gd name="T51" fmla="*/ 124 h 164"/>
                <a:gd name="T52" fmla="*/ 58 w 187"/>
                <a:gd name="T53" fmla="*/ 117 h 164"/>
                <a:gd name="T54" fmla="*/ 69 w 187"/>
                <a:gd name="T55" fmla="*/ 108 h 164"/>
                <a:gd name="T56" fmla="*/ 78 w 187"/>
                <a:gd name="T57" fmla="*/ 101 h 164"/>
                <a:gd name="T58" fmla="*/ 90 w 187"/>
                <a:gd name="T59" fmla="*/ 94 h 164"/>
                <a:gd name="T60" fmla="*/ 98 w 187"/>
                <a:gd name="T61" fmla="*/ 86 h 164"/>
                <a:gd name="T62" fmla="*/ 108 w 187"/>
                <a:gd name="T63" fmla="*/ 79 h 164"/>
                <a:gd name="T64" fmla="*/ 117 w 187"/>
                <a:gd name="T65" fmla="*/ 71 h 164"/>
                <a:gd name="T66" fmla="*/ 124 w 187"/>
                <a:gd name="T67" fmla="*/ 64 h 164"/>
                <a:gd name="T68" fmla="*/ 131 w 187"/>
                <a:gd name="T69" fmla="*/ 57 h 164"/>
                <a:gd name="T70" fmla="*/ 137 w 187"/>
                <a:gd name="T71" fmla="*/ 50 h 164"/>
                <a:gd name="T72" fmla="*/ 142 w 187"/>
                <a:gd name="T73" fmla="*/ 44 h 164"/>
                <a:gd name="T74" fmla="*/ 148 w 187"/>
                <a:gd name="T75" fmla="*/ 39 h 164"/>
                <a:gd name="T76" fmla="*/ 154 w 187"/>
                <a:gd name="T77" fmla="*/ 32 h 164"/>
                <a:gd name="T78" fmla="*/ 158 w 187"/>
                <a:gd name="T79" fmla="*/ 28 h 164"/>
                <a:gd name="T80" fmla="*/ 162 w 187"/>
                <a:gd name="T81" fmla="*/ 22 h 164"/>
                <a:gd name="T82" fmla="*/ 166 w 187"/>
                <a:gd name="T83" fmla="*/ 19 h 164"/>
                <a:gd name="T84" fmla="*/ 169 w 187"/>
                <a:gd name="T85" fmla="*/ 14 h 164"/>
                <a:gd name="T86" fmla="*/ 172 w 187"/>
                <a:gd name="T87" fmla="*/ 11 h 164"/>
                <a:gd name="T88" fmla="*/ 173 w 187"/>
                <a:gd name="T89" fmla="*/ 7 h 164"/>
                <a:gd name="T90" fmla="*/ 177 w 187"/>
                <a:gd name="T91" fmla="*/ 5 h 164"/>
                <a:gd name="T92" fmla="*/ 179 w 187"/>
                <a:gd name="T93" fmla="*/ 1 h 164"/>
                <a:gd name="T94" fmla="*/ 180 w 187"/>
                <a:gd name="T95" fmla="*/ 0 h 164"/>
                <a:gd name="T96" fmla="*/ 187 w 187"/>
                <a:gd name="T97" fmla="*/ 9 h 164"/>
                <a:gd name="T98" fmla="*/ 187 w 187"/>
                <a:gd name="T99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164">
                  <a:moveTo>
                    <a:pt x="187" y="9"/>
                  </a:moveTo>
                  <a:lnTo>
                    <a:pt x="186" y="9"/>
                  </a:lnTo>
                  <a:lnTo>
                    <a:pt x="184" y="12"/>
                  </a:lnTo>
                  <a:lnTo>
                    <a:pt x="180" y="16"/>
                  </a:lnTo>
                  <a:lnTo>
                    <a:pt x="177" y="22"/>
                  </a:lnTo>
                  <a:lnTo>
                    <a:pt x="170" y="29"/>
                  </a:lnTo>
                  <a:lnTo>
                    <a:pt x="165" y="37"/>
                  </a:lnTo>
                  <a:lnTo>
                    <a:pt x="155" y="46"/>
                  </a:lnTo>
                  <a:lnTo>
                    <a:pt x="147" y="57"/>
                  </a:lnTo>
                  <a:lnTo>
                    <a:pt x="134" y="67"/>
                  </a:lnTo>
                  <a:lnTo>
                    <a:pt x="122" y="79"/>
                  </a:lnTo>
                  <a:lnTo>
                    <a:pt x="108" y="92"/>
                  </a:lnTo>
                  <a:lnTo>
                    <a:pt x="92" y="106"/>
                  </a:lnTo>
                  <a:lnTo>
                    <a:pt x="74" y="118"/>
                  </a:lnTo>
                  <a:lnTo>
                    <a:pt x="55" y="133"/>
                  </a:lnTo>
                  <a:lnTo>
                    <a:pt x="34" y="147"/>
                  </a:lnTo>
                  <a:lnTo>
                    <a:pt x="12" y="164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5" y="156"/>
                  </a:lnTo>
                  <a:lnTo>
                    <a:pt x="7" y="151"/>
                  </a:lnTo>
                  <a:lnTo>
                    <a:pt x="14" y="147"/>
                  </a:lnTo>
                  <a:lnTo>
                    <a:pt x="20" y="143"/>
                  </a:lnTo>
                  <a:lnTo>
                    <a:pt x="30" y="136"/>
                  </a:lnTo>
                  <a:lnTo>
                    <a:pt x="38" y="131"/>
                  </a:lnTo>
                  <a:lnTo>
                    <a:pt x="48" y="124"/>
                  </a:lnTo>
                  <a:lnTo>
                    <a:pt x="58" y="117"/>
                  </a:lnTo>
                  <a:lnTo>
                    <a:pt x="69" y="108"/>
                  </a:lnTo>
                  <a:lnTo>
                    <a:pt x="78" y="101"/>
                  </a:lnTo>
                  <a:lnTo>
                    <a:pt x="90" y="94"/>
                  </a:lnTo>
                  <a:lnTo>
                    <a:pt x="98" y="86"/>
                  </a:lnTo>
                  <a:lnTo>
                    <a:pt x="108" y="79"/>
                  </a:lnTo>
                  <a:lnTo>
                    <a:pt x="117" y="71"/>
                  </a:lnTo>
                  <a:lnTo>
                    <a:pt x="124" y="64"/>
                  </a:lnTo>
                  <a:lnTo>
                    <a:pt x="131" y="57"/>
                  </a:lnTo>
                  <a:lnTo>
                    <a:pt x="137" y="50"/>
                  </a:lnTo>
                  <a:lnTo>
                    <a:pt x="142" y="44"/>
                  </a:lnTo>
                  <a:lnTo>
                    <a:pt x="148" y="39"/>
                  </a:lnTo>
                  <a:lnTo>
                    <a:pt x="154" y="32"/>
                  </a:lnTo>
                  <a:lnTo>
                    <a:pt x="158" y="28"/>
                  </a:lnTo>
                  <a:lnTo>
                    <a:pt x="162" y="22"/>
                  </a:lnTo>
                  <a:lnTo>
                    <a:pt x="166" y="19"/>
                  </a:lnTo>
                  <a:lnTo>
                    <a:pt x="169" y="14"/>
                  </a:lnTo>
                  <a:lnTo>
                    <a:pt x="172" y="11"/>
                  </a:lnTo>
                  <a:lnTo>
                    <a:pt x="173" y="7"/>
                  </a:lnTo>
                  <a:lnTo>
                    <a:pt x="177" y="5"/>
                  </a:lnTo>
                  <a:lnTo>
                    <a:pt x="179" y="1"/>
                  </a:lnTo>
                  <a:lnTo>
                    <a:pt x="180" y="0"/>
                  </a:lnTo>
                  <a:lnTo>
                    <a:pt x="187" y="9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30"/>
            <p:cNvSpPr>
              <a:spLocks/>
            </p:cNvSpPr>
            <p:nvPr/>
          </p:nvSpPr>
          <p:spPr bwMode="auto">
            <a:xfrm>
              <a:off x="2510" y="2062"/>
              <a:ext cx="21" cy="73"/>
            </a:xfrm>
            <a:custGeom>
              <a:avLst/>
              <a:gdLst>
                <a:gd name="T0" fmla="*/ 7 w 21"/>
                <a:gd name="T1" fmla="*/ 0 h 73"/>
                <a:gd name="T2" fmla="*/ 7 w 21"/>
                <a:gd name="T3" fmla="*/ 2 h 73"/>
                <a:gd name="T4" fmla="*/ 9 w 21"/>
                <a:gd name="T5" fmla="*/ 5 h 73"/>
                <a:gd name="T6" fmla="*/ 10 w 21"/>
                <a:gd name="T7" fmla="*/ 11 h 73"/>
                <a:gd name="T8" fmla="*/ 11 w 21"/>
                <a:gd name="T9" fmla="*/ 15 h 73"/>
                <a:gd name="T10" fmla="*/ 13 w 21"/>
                <a:gd name="T11" fmla="*/ 22 h 73"/>
                <a:gd name="T12" fmla="*/ 14 w 21"/>
                <a:gd name="T13" fmla="*/ 27 h 73"/>
                <a:gd name="T14" fmla="*/ 17 w 21"/>
                <a:gd name="T15" fmla="*/ 36 h 73"/>
                <a:gd name="T16" fmla="*/ 17 w 21"/>
                <a:gd name="T17" fmla="*/ 41 h 73"/>
                <a:gd name="T18" fmla="*/ 18 w 21"/>
                <a:gd name="T19" fmla="*/ 48 h 73"/>
                <a:gd name="T20" fmla="*/ 20 w 21"/>
                <a:gd name="T21" fmla="*/ 54 h 73"/>
                <a:gd name="T22" fmla="*/ 21 w 21"/>
                <a:gd name="T23" fmla="*/ 61 h 73"/>
                <a:gd name="T24" fmla="*/ 21 w 21"/>
                <a:gd name="T25" fmla="*/ 65 h 73"/>
                <a:gd name="T26" fmla="*/ 21 w 21"/>
                <a:gd name="T27" fmla="*/ 69 h 73"/>
                <a:gd name="T28" fmla="*/ 21 w 21"/>
                <a:gd name="T29" fmla="*/ 72 h 73"/>
                <a:gd name="T30" fmla="*/ 21 w 21"/>
                <a:gd name="T31" fmla="*/ 73 h 73"/>
                <a:gd name="T32" fmla="*/ 20 w 21"/>
                <a:gd name="T33" fmla="*/ 73 h 73"/>
                <a:gd name="T34" fmla="*/ 18 w 21"/>
                <a:gd name="T35" fmla="*/ 72 h 73"/>
                <a:gd name="T36" fmla="*/ 17 w 21"/>
                <a:gd name="T37" fmla="*/ 69 h 73"/>
                <a:gd name="T38" fmla="*/ 14 w 21"/>
                <a:gd name="T39" fmla="*/ 65 h 73"/>
                <a:gd name="T40" fmla="*/ 13 w 21"/>
                <a:gd name="T41" fmla="*/ 59 h 73"/>
                <a:gd name="T42" fmla="*/ 11 w 21"/>
                <a:gd name="T43" fmla="*/ 54 h 73"/>
                <a:gd name="T44" fmla="*/ 10 w 21"/>
                <a:gd name="T45" fmla="*/ 48 h 73"/>
                <a:gd name="T46" fmla="*/ 9 w 21"/>
                <a:gd name="T47" fmla="*/ 44 h 73"/>
                <a:gd name="T48" fmla="*/ 6 w 21"/>
                <a:gd name="T49" fmla="*/ 37 h 73"/>
                <a:gd name="T50" fmla="*/ 4 w 21"/>
                <a:gd name="T51" fmla="*/ 30 h 73"/>
                <a:gd name="T52" fmla="*/ 3 w 21"/>
                <a:gd name="T53" fmla="*/ 25 h 73"/>
                <a:gd name="T54" fmla="*/ 3 w 21"/>
                <a:gd name="T55" fmla="*/ 20 h 73"/>
                <a:gd name="T56" fmla="*/ 0 w 21"/>
                <a:gd name="T57" fmla="*/ 16 h 73"/>
                <a:gd name="T58" fmla="*/ 0 w 21"/>
                <a:gd name="T59" fmla="*/ 13 h 73"/>
                <a:gd name="T60" fmla="*/ 0 w 21"/>
                <a:gd name="T61" fmla="*/ 11 h 73"/>
                <a:gd name="T62" fmla="*/ 7 w 21"/>
                <a:gd name="T63" fmla="*/ 0 h 73"/>
                <a:gd name="T64" fmla="*/ 7 w 21"/>
                <a:gd name="T6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73">
                  <a:moveTo>
                    <a:pt x="7" y="0"/>
                  </a:moveTo>
                  <a:lnTo>
                    <a:pt x="7" y="2"/>
                  </a:lnTo>
                  <a:lnTo>
                    <a:pt x="9" y="5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22"/>
                  </a:lnTo>
                  <a:lnTo>
                    <a:pt x="14" y="27"/>
                  </a:lnTo>
                  <a:lnTo>
                    <a:pt x="17" y="36"/>
                  </a:lnTo>
                  <a:lnTo>
                    <a:pt x="17" y="41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0" y="73"/>
                  </a:lnTo>
                  <a:lnTo>
                    <a:pt x="18" y="72"/>
                  </a:lnTo>
                  <a:lnTo>
                    <a:pt x="17" y="69"/>
                  </a:lnTo>
                  <a:lnTo>
                    <a:pt x="14" y="65"/>
                  </a:lnTo>
                  <a:lnTo>
                    <a:pt x="13" y="59"/>
                  </a:lnTo>
                  <a:lnTo>
                    <a:pt x="11" y="54"/>
                  </a:lnTo>
                  <a:lnTo>
                    <a:pt x="10" y="48"/>
                  </a:lnTo>
                  <a:lnTo>
                    <a:pt x="9" y="44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31"/>
            <p:cNvSpPr>
              <a:spLocks/>
            </p:cNvSpPr>
            <p:nvPr/>
          </p:nvSpPr>
          <p:spPr bwMode="auto">
            <a:xfrm>
              <a:off x="2960" y="1755"/>
              <a:ext cx="232" cy="791"/>
            </a:xfrm>
            <a:custGeom>
              <a:avLst/>
              <a:gdLst>
                <a:gd name="T0" fmla="*/ 1 w 232"/>
                <a:gd name="T1" fmla="*/ 0 h 791"/>
                <a:gd name="T2" fmla="*/ 12 w 232"/>
                <a:gd name="T3" fmla="*/ 6 h 791"/>
                <a:gd name="T4" fmla="*/ 33 w 232"/>
                <a:gd name="T5" fmla="*/ 18 h 791"/>
                <a:gd name="T6" fmla="*/ 61 w 232"/>
                <a:gd name="T7" fmla="*/ 35 h 791"/>
                <a:gd name="T8" fmla="*/ 92 w 232"/>
                <a:gd name="T9" fmla="*/ 52 h 791"/>
                <a:gd name="T10" fmla="*/ 120 w 232"/>
                <a:gd name="T11" fmla="*/ 70 h 791"/>
                <a:gd name="T12" fmla="*/ 145 w 232"/>
                <a:gd name="T13" fmla="*/ 87 h 791"/>
                <a:gd name="T14" fmla="*/ 164 w 232"/>
                <a:gd name="T15" fmla="*/ 100 h 791"/>
                <a:gd name="T16" fmla="*/ 173 w 232"/>
                <a:gd name="T17" fmla="*/ 114 h 791"/>
                <a:gd name="T18" fmla="*/ 184 w 232"/>
                <a:gd name="T19" fmla="*/ 144 h 791"/>
                <a:gd name="T20" fmla="*/ 196 w 232"/>
                <a:gd name="T21" fmla="*/ 188 h 791"/>
                <a:gd name="T22" fmla="*/ 210 w 232"/>
                <a:gd name="T23" fmla="*/ 245 h 791"/>
                <a:gd name="T24" fmla="*/ 221 w 232"/>
                <a:gd name="T25" fmla="*/ 309 h 791"/>
                <a:gd name="T26" fmla="*/ 230 w 232"/>
                <a:gd name="T27" fmla="*/ 379 h 791"/>
                <a:gd name="T28" fmla="*/ 232 w 232"/>
                <a:gd name="T29" fmla="*/ 449 h 791"/>
                <a:gd name="T30" fmla="*/ 228 w 232"/>
                <a:gd name="T31" fmla="*/ 517 h 791"/>
                <a:gd name="T32" fmla="*/ 214 w 232"/>
                <a:gd name="T33" fmla="*/ 578 h 791"/>
                <a:gd name="T34" fmla="*/ 199 w 232"/>
                <a:gd name="T35" fmla="*/ 631 h 791"/>
                <a:gd name="T36" fmla="*/ 182 w 232"/>
                <a:gd name="T37" fmla="*/ 677 h 791"/>
                <a:gd name="T38" fmla="*/ 166 w 232"/>
                <a:gd name="T39" fmla="*/ 715 h 791"/>
                <a:gd name="T40" fmla="*/ 152 w 232"/>
                <a:gd name="T41" fmla="*/ 744 h 791"/>
                <a:gd name="T42" fmla="*/ 139 w 232"/>
                <a:gd name="T43" fmla="*/ 766 h 791"/>
                <a:gd name="T44" fmla="*/ 129 w 232"/>
                <a:gd name="T45" fmla="*/ 781 h 791"/>
                <a:gd name="T46" fmla="*/ 125 w 232"/>
                <a:gd name="T47" fmla="*/ 788 h 791"/>
                <a:gd name="T48" fmla="*/ 118 w 232"/>
                <a:gd name="T49" fmla="*/ 781 h 791"/>
                <a:gd name="T50" fmla="*/ 121 w 232"/>
                <a:gd name="T51" fmla="*/ 774 h 791"/>
                <a:gd name="T52" fmla="*/ 131 w 232"/>
                <a:gd name="T53" fmla="*/ 755 h 791"/>
                <a:gd name="T54" fmla="*/ 143 w 232"/>
                <a:gd name="T55" fmla="*/ 726 h 791"/>
                <a:gd name="T56" fmla="*/ 159 w 232"/>
                <a:gd name="T57" fmla="*/ 692 h 791"/>
                <a:gd name="T58" fmla="*/ 175 w 232"/>
                <a:gd name="T59" fmla="*/ 650 h 791"/>
                <a:gd name="T60" fmla="*/ 191 w 232"/>
                <a:gd name="T61" fmla="*/ 609 h 791"/>
                <a:gd name="T62" fmla="*/ 205 w 232"/>
                <a:gd name="T63" fmla="*/ 567 h 791"/>
                <a:gd name="T64" fmla="*/ 214 w 232"/>
                <a:gd name="T65" fmla="*/ 529 h 791"/>
                <a:gd name="T66" fmla="*/ 217 w 232"/>
                <a:gd name="T67" fmla="*/ 489 h 791"/>
                <a:gd name="T68" fmla="*/ 220 w 232"/>
                <a:gd name="T69" fmla="*/ 446 h 791"/>
                <a:gd name="T70" fmla="*/ 218 w 232"/>
                <a:gd name="T71" fmla="*/ 401 h 791"/>
                <a:gd name="T72" fmla="*/ 217 w 232"/>
                <a:gd name="T73" fmla="*/ 355 h 791"/>
                <a:gd name="T74" fmla="*/ 213 w 232"/>
                <a:gd name="T75" fmla="*/ 309 h 791"/>
                <a:gd name="T76" fmla="*/ 206 w 232"/>
                <a:gd name="T77" fmla="*/ 269 h 791"/>
                <a:gd name="T78" fmla="*/ 199 w 232"/>
                <a:gd name="T79" fmla="*/ 233 h 791"/>
                <a:gd name="T80" fmla="*/ 192 w 232"/>
                <a:gd name="T81" fmla="*/ 204 h 791"/>
                <a:gd name="T82" fmla="*/ 185 w 232"/>
                <a:gd name="T83" fmla="*/ 180 h 791"/>
                <a:gd name="T84" fmla="*/ 180 w 232"/>
                <a:gd name="T85" fmla="*/ 162 h 791"/>
                <a:gd name="T86" fmla="*/ 174 w 232"/>
                <a:gd name="T87" fmla="*/ 145 h 791"/>
                <a:gd name="T88" fmla="*/ 170 w 232"/>
                <a:gd name="T89" fmla="*/ 134 h 791"/>
                <a:gd name="T90" fmla="*/ 166 w 232"/>
                <a:gd name="T91" fmla="*/ 123 h 791"/>
                <a:gd name="T92" fmla="*/ 163 w 232"/>
                <a:gd name="T93" fmla="*/ 116 h 791"/>
                <a:gd name="T94" fmla="*/ 157 w 232"/>
                <a:gd name="T95" fmla="*/ 106 h 791"/>
                <a:gd name="T96" fmla="*/ 149 w 232"/>
                <a:gd name="T97" fmla="*/ 99 h 791"/>
                <a:gd name="T98" fmla="*/ 138 w 232"/>
                <a:gd name="T99" fmla="*/ 91 h 791"/>
                <a:gd name="T100" fmla="*/ 121 w 232"/>
                <a:gd name="T101" fmla="*/ 81 h 791"/>
                <a:gd name="T102" fmla="*/ 103 w 232"/>
                <a:gd name="T103" fmla="*/ 70 h 791"/>
                <a:gd name="T104" fmla="*/ 83 w 232"/>
                <a:gd name="T105" fmla="*/ 57 h 791"/>
                <a:gd name="T106" fmla="*/ 68 w 232"/>
                <a:gd name="T107" fmla="*/ 46 h 791"/>
                <a:gd name="T108" fmla="*/ 54 w 232"/>
                <a:gd name="T109" fmla="*/ 38 h 791"/>
                <a:gd name="T110" fmla="*/ 46 w 232"/>
                <a:gd name="T111" fmla="*/ 31 h 791"/>
                <a:gd name="T112" fmla="*/ 32 w 232"/>
                <a:gd name="T113" fmla="*/ 24 h 791"/>
                <a:gd name="T114" fmla="*/ 19 w 232"/>
                <a:gd name="T115" fmla="*/ 17 h 791"/>
                <a:gd name="T116" fmla="*/ 10 w 232"/>
                <a:gd name="T117" fmla="*/ 14 h 791"/>
                <a:gd name="T118" fmla="*/ 0 w 232"/>
                <a:gd name="T119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791">
                  <a:moveTo>
                    <a:pt x="0" y="0"/>
                  </a:moveTo>
                  <a:lnTo>
                    <a:pt x="1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22" y="13"/>
                  </a:lnTo>
                  <a:lnTo>
                    <a:pt x="33" y="18"/>
                  </a:lnTo>
                  <a:lnTo>
                    <a:pt x="47" y="27"/>
                  </a:lnTo>
                  <a:lnTo>
                    <a:pt x="61" y="35"/>
                  </a:lnTo>
                  <a:lnTo>
                    <a:pt x="76" y="43"/>
                  </a:lnTo>
                  <a:lnTo>
                    <a:pt x="92" y="52"/>
                  </a:lnTo>
                  <a:lnTo>
                    <a:pt x="106" y="61"/>
                  </a:lnTo>
                  <a:lnTo>
                    <a:pt x="120" y="70"/>
                  </a:lnTo>
                  <a:lnTo>
                    <a:pt x="134" y="78"/>
                  </a:lnTo>
                  <a:lnTo>
                    <a:pt x="145" y="87"/>
                  </a:lnTo>
                  <a:lnTo>
                    <a:pt x="156" y="95"/>
                  </a:lnTo>
                  <a:lnTo>
                    <a:pt x="164" y="100"/>
                  </a:lnTo>
                  <a:lnTo>
                    <a:pt x="170" y="107"/>
                  </a:lnTo>
                  <a:lnTo>
                    <a:pt x="173" y="114"/>
                  </a:lnTo>
                  <a:lnTo>
                    <a:pt x="178" y="127"/>
                  </a:lnTo>
                  <a:lnTo>
                    <a:pt x="184" y="144"/>
                  </a:lnTo>
                  <a:lnTo>
                    <a:pt x="191" y="165"/>
                  </a:lnTo>
                  <a:lnTo>
                    <a:pt x="196" y="188"/>
                  </a:lnTo>
                  <a:lnTo>
                    <a:pt x="203" y="215"/>
                  </a:lnTo>
                  <a:lnTo>
                    <a:pt x="210" y="245"/>
                  </a:lnTo>
                  <a:lnTo>
                    <a:pt x="217" y="277"/>
                  </a:lnTo>
                  <a:lnTo>
                    <a:pt x="221" y="309"/>
                  </a:lnTo>
                  <a:lnTo>
                    <a:pt x="227" y="344"/>
                  </a:lnTo>
                  <a:lnTo>
                    <a:pt x="230" y="379"/>
                  </a:lnTo>
                  <a:lnTo>
                    <a:pt x="232" y="415"/>
                  </a:lnTo>
                  <a:lnTo>
                    <a:pt x="232" y="449"/>
                  </a:lnTo>
                  <a:lnTo>
                    <a:pt x="231" y="483"/>
                  </a:lnTo>
                  <a:lnTo>
                    <a:pt x="228" y="517"/>
                  </a:lnTo>
                  <a:lnTo>
                    <a:pt x="223" y="549"/>
                  </a:lnTo>
                  <a:lnTo>
                    <a:pt x="214" y="578"/>
                  </a:lnTo>
                  <a:lnTo>
                    <a:pt x="207" y="606"/>
                  </a:lnTo>
                  <a:lnTo>
                    <a:pt x="199" y="631"/>
                  </a:lnTo>
                  <a:lnTo>
                    <a:pt x="191" y="655"/>
                  </a:lnTo>
                  <a:lnTo>
                    <a:pt x="182" y="677"/>
                  </a:lnTo>
                  <a:lnTo>
                    <a:pt x="174" y="696"/>
                  </a:lnTo>
                  <a:lnTo>
                    <a:pt x="166" y="715"/>
                  </a:lnTo>
                  <a:lnTo>
                    <a:pt x="159" y="731"/>
                  </a:lnTo>
                  <a:lnTo>
                    <a:pt x="152" y="744"/>
                  </a:lnTo>
                  <a:lnTo>
                    <a:pt x="145" y="756"/>
                  </a:lnTo>
                  <a:lnTo>
                    <a:pt x="139" y="766"/>
                  </a:lnTo>
                  <a:lnTo>
                    <a:pt x="134" y="774"/>
                  </a:lnTo>
                  <a:lnTo>
                    <a:pt x="129" y="781"/>
                  </a:lnTo>
                  <a:lnTo>
                    <a:pt x="127" y="786"/>
                  </a:lnTo>
                  <a:lnTo>
                    <a:pt x="125" y="788"/>
                  </a:lnTo>
                  <a:lnTo>
                    <a:pt x="125" y="791"/>
                  </a:lnTo>
                  <a:lnTo>
                    <a:pt x="118" y="781"/>
                  </a:lnTo>
                  <a:lnTo>
                    <a:pt x="118" y="780"/>
                  </a:lnTo>
                  <a:lnTo>
                    <a:pt x="121" y="774"/>
                  </a:lnTo>
                  <a:lnTo>
                    <a:pt x="125" y="765"/>
                  </a:lnTo>
                  <a:lnTo>
                    <a:pt x="131" y="755"/>
                  </a:lnTo>
                  <a:lnTo>
                    <a:pt x="136" y="742"/>
                  </a:lnTo>
                  <a:lnTo>
                    <a:pt x="143" y="726"/>
                  </a:lnTo>
                  <a:lnTo>
                    <a:pt x="150" y="709"/>
                  </a:lnTo>
                  <a:lnTo>
                    <a:pt x="159" y="692"/>
                  </a:lnTo>
                  <a:lnTo>
                    <a:pt x="167" y="671"/>
                  </a:lnTo>
                  <a:lnTo>
                    <a:pt x="175" y="650"/>
                  </a:lnTo>
                  <a:lnTo>
                    <a:pt x="182" y="630"/>
                  </a:lnTo>
                  <a:lnTo>
                    <a:pt x="191" y="609"/>
                  </a:lnTo>
                  <a:lnTo>
                    <a:pt x="198" y="588"/>
                  </a:lnTo>
                  <a:lnTo>
                    <a:pt x="205" y="567"/>
                  </a:lnTo>
                  <a:lnTo>
                    <a:pt x="210" y="547"/>
                  </a:lnTo>
                  <a:lnTo>
                    <a:pt x="214" y="529"/>
                  </a:lnTo>
                  <a:lnTo>
                    <a:pt x="216" y="508"/>
                  </a:lnTo>
                  <a:lnTo>
                    <a:pt x="217" y="489"/>
                  </a:lnTo>
                  <a:lnTo>
                    <a:pt x="218" y="468"/>
                  </a:lnTo>
                  <a:lnTo>
                    <a:pt x="220" y="446"/>
                  </a:lnTo>
                  <a:lnTo>
                    <a:pt x="218" y="422"/>
                  </a:lnTo>
                  <a:lnTo>
                    <a:pt x="218" y="401"/>
                  </a:lnTo>
                  <a:lnTo>
                    <a:pt x="217" y="378"/>
                  </a:lnTo>
                  <a:lnTo>
                    <a:pt x="217" y="355"/>
                  </a:lnTo>
                  <a:lnTo>
                    <a:pt x="214" y="332"/>
                  </a:lnTo>
                  <a:lnTo>
                    <a:pt x="213" y="309"/>
                  </a:lnTo>
                  <a:lnTo>
                    <a:pt x="210" y="287"/>
                  </a:lnTo>
                  <a:lnTo>
                    <a:pt x="206" y="269"/>
                  </a:lnTo>
                  <a:lnTo>
                    <a:pt x="203" y="249"/>
                  </a:lnTo>
                  <a:lnTo>
                    <a:pt x="199" y="233"/>
                  </a:lnTo>
                  <a:lnTo>
                    <a:pt x="195" y="216"/>
                  </a:lnTo>
                  <a:lnTo>
                    <a:pt x="192" y="204"/>
                  </a:lnTo>
                  <a:lnTo>
                    <a:pt x="188" y="191"/>
                  </a:lnTo>
                  <a:lnTo>
                    <a:pt x="185" y="180"/>
                  </a:lnTo>
                  <a:lnTo>
                    <a:pt x="181" y="170"/>
                  </a:lnTo>
                  <a:lnTo>
                    <a:pt x="180" y="162"/>
                  </a:lnTo>
                  <a:lnTo>
                    <a:pt x="177" y="152"/>
                  </a:lnTo>
                  <a:lnTo>
                    <a:pt x="174" y="145"/>
                  </a:lnTo>
                  <a:lnTo>
                    <a:pt x="171" y="138"/>
                  </a:lnTo>
                  <a:lnTo>
                    <a:pt x="170" y="134"/>
                  </a:lnTo>
                  <a:lnTo>
                    <a:pt x="168" y="127"/>
                  </a:lnTo>
                  <a:lnTo>
                    <a:pt x="166" y="123"/>
                  </a:lnTo>
                  <a:lnTo>
                    <a:pt x="164" y="119"/>
                  </a:lnTo>
                  <a:lnTo>
                    <a:pt x="163" y="116"/>
                  </a:lnTo>
                  <a:lnTo>
                    <a:pt x="160" y="110"/>
                  </a:lnTo>
                  <a:lnTo>
                    <a:pt x="157" y="106"/>
                  </a:lnTo>
                  <a:lnTo>
                    <a:pt x="153" y="103"/>
                  </a:lnTo>
                  <a:lnTo>
                    <a:pt x="149" y="99"/>
                  </a:lnTo>
                  <a:lnTo>
                    <a:pt x="143" y="95"/>
                  </a:lnTo>
                  <a:lnTo>
                    <a:pt x="138" y="91"/>
                  </a:lnTo>
                  <a:lnTo>
                    <a:pt x="129" y="87"/>
                  </a:lnTo>
                  <a:lnTo>
                    <a:pt x="121" y="81"/>
                  </a:lnTo>
                  <a:lnTo>
                    <a:pt x="113" y="75"/>
                  </a:lnTo>
                  <a:lnTo>
                    <a:pt x="103" y="70"/>
                  </a:lnTo>
                  <a:lnTo>
                    <a:pt x="93" y="63"/>
                  </a:lnTo>
                  <a:lnTo>
                    <a:pt x="83" y="57"/>
                  </a:lnTo>
                  <a:lnTo>
                    <a:pt x="75" y="52"/>
                  </a:lnTo>
                  <a:lnTo>
                    <a:pt x="68" y="46"/>
                  </a:lnTo>
                  <a:lnTo>
                    <a:pt x="60" y="41"/>
                  </a:lnTo>
                  <a:lnTo>
                    <a:pt x="54" y="38"/>
                  </a:lnTo>
                  <a:lnTo>
                    <a:pt x="49" y="34"/>
                  </a:lnTo>
                  <a:lnTo>
                    <a:pt x="46" y="31"/>
                  </a:lnTo>
                  <a:lnTo>
                    <a:pt x="39" y="27"/>
                  </a:lnTo>
                  <a:lnTo>
                    <a:pt x="32" y="24"/>
                  </a:lnTo>
                  <a:lnTo>
                    <a:pt x="26" y="20"/>
                  </a:lnTo>
                  <a:lnTo>
                    <a:pt x="19" y="17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32"/>
            <p:cNvSpPr>
              <a:spLocks/>
            </p:cNvSpPr>
            <p:nvPr/>
          </p:nvSpPr>
          <p:spPr bwMode="auto">
            <a:xfrm>
              <a:off x="2858" y="1633"/>
              <a:ext cx="258" cy="218"/>
            </a:xfrm>
            <a:custGeom>
              <a:avLst/>
              <a:gdLst>
                <a:gd name="T0" fmla="*/ 256 w 258"/>
                <a:gd name="T1" fmla="*/ 216 h 218"/>
                <a:gd name="T2" fmla="*/ 249 w 258"/>
                <a:gd name="T3" fmla="*/ 203 h 218"/>
                <a:gd name="T4" fmla="*/ 237 w 258"/>
                <a:gd name="T5" fmla="*/ 183 h 218"/>
                <a:gd name="T6" fmla="*/ 222 w 258"/>
                <a:gd name="T7" fmla="*/ 157 h 218"/>
                <a:gd name="T8" fmla="*/ 204 w 258"/>
                <a:gd name="T9" fmla="*/ 126 h 218"/>
                <a:gd name="T10" fmla="*/ 185 w 258"/>
                <a:gd name="T11" fmla="*/ 99 h 218"/>
                <a:gd name="T12" fmla="*/ 169 w 258"/>
                <a:gd name="T13" fmla="*/ 75 h 218"/>
                <a:gd name="T14" fmla="*/ 153 w 258"/>
                <a:gd name="T15" fmla="*/ 58 h 218"/>
                <a:gd name="T16" fmla="*/ 141 w 258"/>
                <a:gd name="T17" fmla="*/ 50 h 218"/>
                <a:gd name="T18" fmla="*/ 123 w 258"/>
                <a:gd name="T19" fmla="*/ 41 h 218"/>
                <a:gd name="T20" fmla="*/ 101 w 258"/>
                <a:gd name="T21" fmla="*/ 32 h 218"/>
                <a:gd name="T22" fmla="*/ 75 w 258"/>
                <a:gd name="T23" fmla="*/ 23 h 218"/>
                <a:gd name="T24" fmla="*/ 52 w 258"/>
                <a:gd name="T25" fmla="*/ 14 h 218"/>
                <a:gd name="T26" fmla="*/ 30 w 258"/>
                <a:gd name="T27" fmla="*/ 5 h 218"/>
                <a:gd name="T28" fmla="*/ 13 w 258"/>
                <a:gd name="T29" fmla="*/ 0 h 218"/>
                <a:gd name="T30" fmla="*/ 3 w 258"/>
                <a:gd name="T31" fmla="*/ 0 h 218"/>
                <a:gd name="T32" fmla="*/ 0 w 258"/>
                <a:gd name="T33" fmla="*/ 5 h 218"/>
                <a:gd name="T34" fmla="*/ 10 w 258"/>
                <a:gd name="T35" fmla="*/ 8 h 218"/>
                <a:gd name="T36" fmla="*/ 13 w 258"/>
                <a:gd name="T37" fmla="*/ 8 h 218"/>
                <a:gd name="T38" fmla="*/ 21 w 258"/>
                <a:gd name="T39" fmla="*/ 12 h 218"/>
                <a:gd name="T40" fmla="*/ 36 w 258"/>
                <a:gd name="T41" fmla="*/ 16 h 218"/>
                <a:gd name="T42" fmla="*/ 57 w 258"/>
                <a:gd name="T43" fmla="*/ 25 h 218"/>
                <a:gd name="T44" fmla="*/ 81 w 258"/>
                <a:gd name="T45" fmla="*/ 33 h 218"/>
                <a:gd name="T46" fmla="*/ 103 w 258"/>
                <a:gd name="T47" fmla="*/ 41 h 218"/>
                <a:gd name="T48" fmla="*/ 123 w 258"/>
                <a:gd name="T49" fmla="*/ 50 h 218"/>
                <a:gd name="T50" fmla="*/ 138 w 258"/>
                <a:gd name="T51" fmla="*/ 58 h 218"/>
                <a:gd name="T52" fmla="*/ 148 w 258"/>
                <a:gd name="T53" fmla="*/ 67 h 218"/>
                <a:gd name="T54" fmla="*/ 156 w 258"/>
                <a:gd name="T55" fmla="*/ 75 h 218"/>
                <a:gd name="T56" fmla="*/ 165 w 258"/>
                <a:gd name="T57" fmla="*/ 86 h 218"/>
                <a:gd name="T58" fmla="*/ 173 w 258"/>
                <a:gd name="T59" fmla="*/ 97 h 218"/>
                <a:gd name="T60" fmla="*/ 181 w 258"/>
                <a:gd name="T61" fmla="*/ 108 h 218"/>
                <a:gd name="T62" fmla="*/ 190 w 258"/>
                <a:gd name="T63" fmla="*/ 121 h 218"/>
                <a:gd name="T64" fmla="*/ 195 w 258"/>
                <a:gd name="T65" fmla="*/ 131 h 218"/>
                <a:gd name="T66" fmla="*/ 202 w 258"/>
                <a:gd name="T67" fmla="*/ 142 h 218"/>
                <a:gd name="T68" fmla="*/ 208 w 258"/>
                <a:gd name="T69" fmla="*/ 151 h 218"/>
                <a:gd name="T70" fmla="*/ 212 w 258"/>
                <a:gd name="T71" fmla="*/ 161 h 218"/>
                <a:gd name="T72" fmla="*/ 217 w 258"/>
                <a:gd name="T73" fmla="*/ 170 h 218"/>
                <a:gd name="T74" fmla="*/ 222 w 258"/>
                <a:gd name="T75" fmla="*/ 178 h 218"/>
                <a:gd name="T76" fmla="*/ 229 w 258"/>
                <a:gd name="T77" fmla="*/ 189 h 218"/>
                <a:gd name="T78" fmla="*/ 234 w 258"/>
                <a:gd name="T79" fmla="*/ 202 h 218"/>
                <a:gd name="T80" fmla="*/ 241 w 258"/>
                <a:gd name="T81" fmla="*/ 213 h 218"/>
                <a:gd name="T82" fmla="*/ 255 w 258"/>
                <a:gd name="T83" fmla="*/ 218 h 218"/>
                <a:gd name="T84" fmla="*/ 258 w 258"/>
                <a:gd name="T8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218">
                  <a:moveTo>
                    <a:pt x="258" y="218"/>
                  </a:moveTo>
                  <a:lnTo>
                    <a:pt x="256" y="216"/>
                  </a:lnTo>
                  <a:lnTo>
                    <a:pt x="254" y="211"/>
                  </a:lnTo>
                  <a:lnTo>
                    <a:pt x="249" y="203"/>
                  </a:lnTo>
                  <a:lnTo>
                    <a:pt x="244" y="195"/>
                  </a:lnTo>
                  <a:lnTo>
                    <a:pt x="237" y="183"/>
                  </a:lnTo>
                  <a:lnTo>
                    <a:pt x="230" y="171"/>
                  </a:lnTo>
                  <a:lnTo>
                    <a:pt x="222" y="157"/>
                  </a:lnTo>
                  <a:lnTo>
                    <a:pt x="213" y="142"/>
                  </a:lnTo>
                  <a:lnTo>
                    <a:pt x="204" y="126"/>
                  </a:lnTo>
                  <a:lnTo>
                    <a:pt x="195" y="112"/>
                  </a:lnTo>
                  <a:lnTo>
                    <a:pt x="185" y="99"/>
                  </a:lnTo>
                  <a:lnTo>
                    <a:pt x="177" y="86"/>
                  </a:lnTo>
                  <a:lnTo>
                    <a:pt x="169" y="75"/>
                  </a:lnTo>
                  <a:lnTo>
                    <a:pt x="160" y="65"/>
                  </a:lnTo>
                  <a:lnTo>
                    <a:pt x="153" y="58"/>
                  </a:lnTo>
                  <a:lnTo>
                    <a:pt x="148" y="54"/>
                  </a:lnTo>
                  <a:lnTo>
                    <a:pt x="141" y="50"/>
                  </a:lnTo>
                  <a:lnTo>
                    <a:pt x="133" y="46"/>
                  </a:lnTo>
                  <a:lnTo>
                    <a:pt x="123" y="41"/>
                  </a:lnTo>
                  <a:lnTo>
                    <a:pt x="112" y="37"/>
                  </a:lnTo>
                  <a:lnTo>
                    <a:pt x="101" y="32"/>
                  </a:lnTo>
                  <a:lnTo>
                    <a:pt x="88" y="28"/>
                  </a:lnTo>
                  <a:lnTo>
                    <a:pt x="75" y="23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41" y="9"/>
                  </a:lnTo>
                  <a:lnTo>
                    <a:pt x="30" y="5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6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7" y="11"/>
                  </a:lnTo>
                  <a:lnTo>
                    <a:pt x="21" y="12"/>
                  </a:lnTo>
                  <a:lnTo>
                    <a:pt x="30" y="14"/>
                  </a:lnTo>
                  <a:lnTo>
                    <a:pt x="36" y="16"/>
                  </a:lnTo>
                  <a:lnTo>
                    <a:pt x="48" y="19"/>
                  </a:lnTo>
                  <a:lnTo>
                    <a:pt x="57" y="25"/>
                  </a:lnTo>
                  <a:lnTo>
                    <a:pt x="70" y="29"/>
                  </a:lnTo>
                  <a:lnTo>
                    <a:pt x="81" y="33"/>
                  </a:lnTo>
                  <a:lnTo>
                    <a:pt x="92" y="37"/>
                  </a:lnTo>
                  <a:lnTo>
                    <a:pt x="103" y="41"/>
                  </a:lnTo>
                  <a:lnTo>
                    <a:pt x="114" y="46"/>
                  </a:lnTo>
                  <a:lnTo>
                    <a:pt x="123" y="50"/>
                  </a:lnTo>
                  <a:lnTo>
                    <a:pt x="131" y="54"/>
                  </a:lnTo>
                  <a:lnTo>
                    <a:pt x="138" y="58"/>
                  </a:lnTo>
                  <a:lnTo>
                    <a:pt x="144" y="64"/>
                  </a:lnTo>
                  <a:lnTo>
                    <a:pt x="148" y="67"/>
                  </a:lnTo>
                  <a:lnTo>
                    <a:pt x="152" y="71"/>
                  </a:lnTo>
                  <a:lnTo>
                    <a:pt x="156" y="75"/>
                  </a:lnTo>
                  <a:lnTo>
                    <a:pt x="160" y="80"/>
                  </a:lnTo>
                  <a:lnTo>
                    <a:pt x="165" y="86"/>
                  </a:lnTo>
                  <a:lnTo>
                    <a:pt x="169" y="92"/>
                  </a:lnTo>
                  <a:lnTo>
                    <a:pt x="173" y="97"/>
                  </a:lnTo>
                  <a:lnTo>
                    <a:pt x="178" y="103"/>
                  </a:lnTo>
                  <a:lnTo>
                    <a:pt x="181" y="108"/>
                  </a:lnTo>
                  <a:lnTo>
                    <a:pt x="185" y="114"/>
                  </a:lnTo>
                  <a:lnTo>
                    <a:pt x="190" y="121"/>
                  </a:lnTo>
                  <a:lnTo>
                    <a:pt x="192" y="126"/>
                  </a:lnTo>
                  <a:lnTo>
                    <a:pt x="195" y="131"/>
                  </a:lnTo>
                  <a:lnTo>
                    <a:pt x="199" y="136"/>
                  </a:lnTo>
                  <a:lnTo>
                    <a:pt x="202" y="142"/>
                  </a:lnTo>
                  <a:lnTo>
                    <a:pt x="206" y="147"/>
                  </a:lnTo>
                  <a:lnTo>
                    <a:pt x="208" y="151"/>
                  </a:lnTo>
                  <a:lnTo>
                    <a:pt x="211" y="157"/>
                  </a:lnTo>
                  <a:lnTo>
                    <a:pt x="212" y="161"/>
                  </a:lnTo>
                  <a:lnTo>
                    <a:pt x="216" y="165"/>
                  </a:lnTo>
                  <a:lnTo>
                    <a:pt x="217" y="170"/>
                  </a:lnTo>
                  <a:lnTo>
                    <a:pt x="220" y="174"/>
                  </a:lnTo>
                  <a:lnTo>
                    <a:pt x="222" y="178"/>
                  </a:lnTo>
                  <a:lnTo>
                    <a:pt x="224" y="183"/>
                  </a:lnTo>
                  <a:lnTo>
                    <a:pt x="229" y="189"/>
                  </a:lnTo>
                  <a:lnTo>
                    <a:pt x="231" y="197"/>
                  </a:lnTo>
                  <a:lnTo>
                    <a:pt x="234" y="202"/>
                  </a:lnTo>
                  <a:lnTo>
                    <a:pt x="237" y="207"/>
                  </a:lnTo>
                  <a:lnTo>
                    <a:pt x="241" y="213"/>
                  </a:lnTo>
                  <a:lnTo>
                    <a:pt x="248" y="217"/>
                  </a:lnTo>
                  <a:lnTo>
                    <a:pt x="255" y="218"/>
                  </a:lnTo>
                  <a:lnTo>
                    <a:pt x="258" y="218"/>
                  </a:lnTo>
                  <a:lnTo>
                    <a:pt x="258" y="218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33"/>
            <p:cNvSpPr>
              <a:spLocks/>
            </p:cNvSpPr>
            <p:nvPr/>
          </p:nvSpPr>
          <p:spPr bwMode="auto">
            <a:xfrm>
              <a:off x="2889" y="1654"/>
              <a:ext cx="188" cy="174"/>
            </a:xfrm>
            <a:custGeom>
              <a:avLst/>
              <a:gdLst>
                <a:gd name="T0" fmla="*/ 0 w 188"/>
                <a:gd name="T1" fmla="*/ 0 h 174"/>
                <a:gd name="T2" fmla="*/ 8 w 188"/>
                <a:gd name="T3" fmla="*/ 4 h 174"/>
                <a:gd name="T4" fmla="*/ 21 w 188"/>
                <a:gd name="T5" fmla="*/ 8 h 174"/>
                <a:gd name="T6" fmla="*/ 39 w 188"/>
                <a:gd name="T7" fmla="*/ 16 h 174"/>
                <a:gd name="T8" fmla="*/ 57 w 188"/>
                <a:gd name="T9" fmla="*/ 26 h 174"/>
                <a:gd name="T10" fmla="*/ 78 w 188"/>
                <a:gd name="T11" fmla="*/ 36 h 174"/>
                <a:gd name="T12" fmla="*/ 96 w 188"/>
                <a:gd name="T13" fmla="*/ 47 h 174"/>
                <a:gd name="T14" fmla="*/ 108 w 188"/>
                <a:gd name="T15" fmla="*/ 58 h 174"/>
                <a:gd name="T16" fmla="*/ 118 w 188"/>
                <a:gd name="T17" fmla="*/ 69 h 174"/>
                <a:gd name="T18" fmla="*/ 128 w 188"/>
                <a:gd name="T19" fmla="*/ 85 h 174"/>
                <a:gd name="T20" fmla="*/ 141 w 188"/>
                <a:gd name="T21" fmla="*/ 101 h 174"/>
                <a:gd name="T22" fmla="*/ 152 w 188"/>
                <a:gd name="T23" fmla="*/ 119 h 174"/>
                <a:gd name="T24" fmla="*/ 164 w 188"/>
                <a:gd name="T25" fmla="*/ 137 h 174"/>
                <a:gd name="T26" fmla="*/ 174 w 188"/>
                <a:gd name="T27" fmla="*/ 153 h 174"/>
                <a:gd name="T28" fmla="*/ 182 w 188"/>
                <a:gd name="T29" fmla="*/ 165 h 174"/>
                <a:gd name="T30" fmla="*/ 186 w 188"/>
                <a:gd name="T31" fmla="*/ 172 h 174"/>
                <a:gd name="T32" fmla="*/ 175 w 188"/>
                <a:gd name="T33" fmla="*/ 167 h 174"/>
                <a:gd name="T34" fmla="*/ 173 w 188"/>
                <a:gd name="T35" fmla="*/ 164 h 174"/>
                <a:gd name="T36" fmla="*/ 166 w 188"/>
                <a:gd name="T37" fmla="*/ 154 h 174"/>
                <a:gd name="T38" fmla="*/ 157 w 188"/>
                <a:gd name="T39" fmla="*/ 142 h 174"/>
                <a:gd name="T40" fmla="*/ 146 w 188"/>
                <a:gd name="T41" fmla="*/ 128 h 174"/>
                <a:gd name="T42" fmla="*/ 134 w 188"/>
                <a:gd name="T43" fmla="*/ 110 h 174"/>
                <a:gd name="T44" fmla="*/ 122 w 188"/>
                <a:gd name="T45" fmla="*/ 94 h 174"/>
                <a:gd name="T46" fmla="*/ 113 w 188"/>
                <a:gd name="T47" fmla="*/ 80 h 174"/>
                <a:gd name="T48" fmla="*/ 106 w 188"/>
                <a:gd name="T49" fmla="*/ 69 h 174"/>
                <a:gd name="T50" fmla="*/ 96 w 188"/>
                <a:gd name="T51" fmla="*/ 59 h 174"/>
                <a:gd name="T52" fmla="*/ 83 w 188"/>
                <a:gd name="T53" fmla="*/ 51 h 174"/>
                <a:gd name="T54" fmla="*/ 67 w 188"/>
                <a:gd name="T55" fmla="*/ 43 h 174"/>
                <a:gd name="T56" fmla="*/ 50 w 188"/>
                <a:gd name="T57" fmla="*/ 34 h 174"/>
                <a:gd name="T58" fmla="*/ 33 w 188"/>
                <a:gd name="T59" fmla="*/ 27 h 174"/>
                <a:gd name="T60" fmla="*/ 21 w 188"/>
                <a:gd name="T61" fmla="*/ 22 h 174"/>
                <a:gd name="T62" fmla="*/ 11 w 188"/>
                <a:gd name="T63" fmla="*/ 19 h 174"/>
                <a:gd name="T64" fmla="*/ 0 w 188"/>
                <a:gd name="T6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174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8" y="4"/>
                  </a:lnTo>
                  <a:lnTo>
                    <a:pt x="14" y="7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9" y="16"/>
                  </a:lnTo>
                  <a:lnTo>
                    <a:pt x="49" y="22"/>
                  </a:lnTo>
                  <a:lnTo>
                    <a:pt x="57" y="26"/>
                  </a:lnTo>
                  <a:lnTo>
                    <a:pt x="68" y="32"/>
                  </a:lnTo>
                  <a:lnTo>
                    <a:pt x="78" y="36"/>
                  </a:lnTo>
                  <a:lnTo>
                    <a:pt x="88" y="43"/>
                  </a:lnTo>
                  <a:lnTo>
                    <a:pt x="96" y="47"/>
                  </a:lnTo>
                  <a:lnTo>
                    <a:pt x="103" y="54"/>
                  </a:lnTo>
                  <a:lnTo>
                    <a:pt x="108" y="58"/>
                  </a:lnTo>
                  <a:lnTo>
                    <a:pt x="114" y="65"/>
                  </a:lnTo>
                  <a:lnTo>
                    <a:pt x="118" y="69"/>
                  </a:lnTo>
                  <a:lnTo>
                    <a:pt x="124" y="76"/>
                  </a:lnTo>
                  <a:lnTo>
                    <a:pt x="128" y="85"/>
                  </a:lnTo>
                  <a:lnTo>
                    <a:pt x="135" y="93"/>
                  </a:lnTo>
                  <a:lnTo>
                    <a:pt x="141" y="101"/>
                  </a:lnTo>
                  <a:lnTo>
                    <a:pt x="146" y="111"/>
                  </a:lnTo>
                  <a:lnTo>
                    <a:pt x="152" y="119"/>
                  </a:lnTo>
                  <a:lnTo>
                    <a:pt x="159" y="129"/>
                  </a:lnTo>
                  <a:lnTo>
                    <a:pt x="164" y="137"/>
                  </a:lnTo>
                  <a:lnTo>
                    <a:pt x="170" y="146"/>
                  </a:lnTo>
                  <a:lnTo>
                    <a:pt x="174" y="153"/>
                  </a:lnTo>
                  <a:lnTo>
                    <a:pt x="180" y="160"/>
                  </a:lnTo>
                  <a:lnTo>
                    <a:pt x="182" y="165"/>
                  </a:lnTo>
                  <a:lnTo>
                    <a:pt x="185" y="169"/>
                  </a:lnTo>
                  <a:lnTo>
                    <a:pt x="186" y="172"/>
                  </a:lnTo>
                  <a:lnTo>
                    <a:pt x="188" y="174"/>
                  </a:lnTo>
                  <a:lnTo>
                    <a:pt x="175" y="167"/>
                  </a:lnTo>
                  <a:lnTo>
                    <a:pt x="174" y="165"/>
                  </a:lnTo>
                  <a:lnTo>
                    <a:pt x="173" y="164"/>
                  </a:lnTo>
                  <a:lnTo>
                    <a:pt x="168" y="158"/>
                  </a:lnTo>
                  <a:lnTo>
                    <a:pt x="166" y="154"/>
                  </a:lnTo>
                  <a:lnTo>
                    <a:pt x="161" y="147"/>
                  </a:lnTo>
                  <a:lnTo>
                    <a:pt x="157" y="142"/>
                  </a:lnTo>
                  <a:lnTo>
                    <a:pt x="152" y="135"/>
                  </a:lnTo>
                  <a:lnTo>
                    <a:pt x="146" y="128"/>
                  </a:lnTo>
                  <a:lnTo>
                    <a:pt x="139" y="118"/>
                  </a:lnTo>
                  <a:lnTo>
                    <a:pt x="134" y="110"/>
                  </a:lnTo>
                  <a:lnTo>
                    <a:pt x="128" y="103"/>
                  </a:lnTo>
                  <a:lnTo>
                    <a:pt x="122" y="94"/>
                  </a:lnTo>
                  <a:lnTo>
                    <a:pt x="117" y="86"/>
                  </a:lnTo>
                  <a:lnTo>
                    <a:pt x="113" y="80"/>
                  </a:lnTo>
                  <a:lnTo>
                    <a:pt x="108" y="73"/>
                  </a:lnTo>
                  <a:lnTo>
                    <a:pt x="106" y="69"/>
                  </a:lnTo>
                  <a:lnTo>
                    <a:pt x="102" y="65"/>
                  </a:lnTo>
                  <a:lnTo>
                    <a:pt x="96" y="59"/>
                  </a:lnTo>
                  <a:lnTo>
                    <a:pt x="89" y="55"/>
                  </a:lnTo>
                  <a:lnTo>
                    <a:pt x="83" y="51"/>
                  </a:lnTo>
                  <a:lnTo>
                    <a:pt x="75" y="47"/>
                  </a:lnTo>
                  <a:lnTo>
                    <a:pt x="67" y="43"/>
                  </a:lnTo>
                  <a:lnTo>
                    <a:pt x="58" y="37"/>
                  </a:lnTo>
                  <a:lnTo>
                    <a:pt x="50" y="34"/>
                  </a:lnTo>
                  <a:lnTo>
                    <a:pt x="42" y="30"/>
                  </a:lnTo>
                  <a:lnTo>
                    <a:pt x="33" y="27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4" y="20"/>
                  </a:lnTo>
                  <a:lnTo>
                    <a:pt x="11" y="19"/>
                  </a:lnTo>
                  <a:lnTo>
                    <a:pt x="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34"/>
            <p:cNvSpPr>
              <a:spLocks/>
            </p:cNvSpPr>
            <p:nvPr/>
          </p:nvSpPr>
          <p:spPr bwMode="auto">
            <a:xfrm>
              <a:off x="2988" y="1697"/>
              <a:ext cx="32" cy="19"/>
            </a:xfrm>
            <a:custGeom>
              <a:avLst/>
              <a:gdLst>
                <a:gd name="T0" fmla="*/ 7 w 32"/>
                <a:gd name="T1" fmla="*/ 19 h 19"/>
                <a:gd name="T2" fmla="*/ 8 w 32"/>
                <a:gd name="T3" fmla="*/ 16 h 19"/>
                <a:gd name="T4" fmla="*/ 14 w 32"/>
                <a:gd name="T5" fmla="*/ 12 h 19"/>
                <a:gd name="T6" fmla="*/ 19 w 32"/>
                <a:gd name="T7" fmla="*/ 9 h 19"/>
                <a:gd name="T8" fmla="*/ 28 w 32"/>
                <a:gd name="T9" fmla="*/ 11 h 19"/>
                <a:gd name="T10" fmla="*/ 30 w 32"/>
                <a:gd name="T11" fmla="*/ 11 h 19"/>
                <a:gd name="T12" fmla="*/ 32 w 32"/>
                <a:gd name="T13" fmla="*/ 9 h 19"/>
                <a:gd name="T14" fmla="*/ 30 w 32"/>
                <a:gd name="T15" fmla="*/ 5 h 19"/>
                <a:gd name="T16" fmla="*/ 30 w 32"/>
                <a:gd name="T17" fmla="*/ 4 h 19"/>
                <a:gd name="T18" fmla="*/ 19 w 32"/>
                <a:gd name="T19" fmla="*/ 0 h 19"/>
                <a:gd name="T20" fmla="*/ 16 w 32"/>
                <a:gd name="T21" fmla="*/ 0 h 19"/>
                <a:gd name="T22" fmla="*/ 9 w 32"/>
                <a:gd name="T23" fmla="*/ 3 h 19"/>
                <a:gd name="T24" fmla="*/ 3 w 32"/>
                <a:gd name="T25" fmla="*/ 5 h 19"/>
                <a:gd name="T26" fmla="*/ 0 w 32"/>
                <a:gd name="T27" fmla="*/ 12 h 19"/>
                <a:gd name="T28" fmla="*/ 0 w 32"/>
                <a:gd name="T29" fmla="*/ 15 h 19"/>
                <a:gd name="T30" fmla="*/ 3 w 32"/>
                <a:gd name="T31" fmla="*/ 18 h 19"/>
                <a:gd name="T32" fmla="*/ 5 w 32"/>
                <a:gd name="T33" fmla="*/ 18 h 19"/>
                <a:gd name="T34" fmla="*/ 7 w 32"/>
                <a:gd name="T35" fmla="*/ 19 h 19"/>
                <a:gd name="T36" fmla="*/ 7 w 32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7" y="19"/>
                  </a:moveTo>
                  <a:lnTo>
                    <a:pt x="8" y="16"/>
                  </a:lnTo>
                  <a:lnTo>
                    <a:pt x="14" y="12"/>
                  </a:lnTo>
                  <a:lnTo>
                    <a:pt x="19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3" y="5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122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35"/>
            <p:cNvSpPr>
              <a:spLocks/>
            </p:cNvSpPr>
            <p:nvPr/>
          </p:nvSpPr>
          <p:spPr bwMode="auto">
            <a:xfrm>
              <a:off x="2081" y="1298"/>
              <a:ext cx="329" cy="640"/>
            </a:xfrm>
            <a:custGeom>
              <a:avLst/>
              <a:gdLst>
                <a:gd name="T0" fmla="*/ 298 w 329"/>
                <a:gd name="T1" fmla="*/ 592 h 640"/>
                <a:gd name="T2" fmla="*/ 277 w 329"/>
                <a:gd name="T3" fmla="*/ 594 h 640"/>
                <a:gd name="T4" fmla="*/ 255 w 329"/>
                <a:gd name="T5" fmla="*/ 601 h 640"/>
                <a:gd name="T6" fmla="*/ 234 w 329"/>
                <a:gd name="T7" fmla="*/ 610 h 640"/>
                <a:gd name="T8" fmla="*/ 212 w 329"/>
                <a:gd name="T9" fmla="*/ 622 h 640"/>
                <a:gd name="T10" fmla="*/ 193 w 329"/>
                <a:gd name="T11" fmla="*/ 631 h 640"/>
                <a:gd name="T12" fmla="*/ 176 w 329"/>
                <a:gd name="T13" fmla="*/ 637 h 640"/>
                <a:gd name="T14" fmla="*/ 165 w 329"/>
                <a:gd name="T15" fmla="*/ 638 h 640"/>
                <a:gd name="T16" fmla="*/ 155 w 329"/>
                <a:gd name="T17" fmla="*/ 626 h 640"/>
                <a:gd name="T18" fmla="*/ 137 w 329"/>
                <a:gd name="T19" fmla="*/ 573 h 640"/>
                <a:gd name="T20" fmla="*/ 113 w 329"/>
                <a:gd name="T21" fmla="*/ 488 h 640"/>
                <a:gd name="T22" fmla="*/ 85 w 329"/>
                <a:gd name="T23" fmla="*/ 383 h 640"/>
                <a:gd name="T24" fmla="*/ 56 w 329"/>
                <a:gd name="T25" fmla="*/ 271 h 640"/>
                <a:gd name="T26" fmla="*/ 31 w 329"/>
                <a:gd name="T27" fmla="*/ 165 h 640"/>
                <a:gd name="T28" fmla="*/ 12 w 329"/>
                <a:gd name="T29" fmla="*/ 76 h 640"/>
                <a:gd name="T30" fmla="*/ 0 w 329"/>
                <a:gd name="T31" fmla="*/ 17 h 640"/>
                <a:gd name="T32" fmla="*/ 2 w 329"/>
                <a:gd name="T33" fmla="*/ 0 h 640"/>
                <a:gd name="T34" fmla="*/ 12 w 329"/>
                <a:gd name="T35" fmla="*/ 14 h 640"/>
                <a:gd name="T36" fmla="*/ 28 w 329"/>
                <a:gd name="T37" fmla="*/ 52 h 640"/>
                <a:gd name="T38" fmla="*/ 53 w 329"/>
                <a:gd name="T39" fmla="*/ 108 h 640"/>
                <a:gd name="T40" fmla="*/ 84 w 329"/>
                <a:gd name="T41" fmla="*/ 175 h 640"/>
                <a:gd name="T42" fmla="*/ 115 w 329"/>
                <a:gd name="T43" fmla="*/ 248 h 640"/>
                <a:gd name="T44" fmla="*/ 149 w 329"/>
                <a:gd name="T45" fmla="*/ 319 h 640"/>
                <a:gd name="T46" fmla="*/ 184 w 329"/>
                <a:gd name="T47" fmla="*/ 385 h 640"/>
                <a:gd name="T48" fmla="*/ 218 w 329"/>
                <a:gd name="T49" fmla="*/ 439 h 640"/>
                <a:gd name="T50" fmla="*/ 250 w 329"/>
                <a:gd name="T51" fmla="*/ 485 h 640"/>
                <a:gd name="T52" fmla="*/ 276 w 329"/>
                <a:gd name="T53" fmla="*/ 523 h 640"/>
                <a:gd name="T54" fmla="*/ 300 w 329"/>
                <a:gd name="T55" fmla="*/ 553 h 640"/>
                <a:gd name="T56" fmla="*/ 316 w 329"/>
                <a:gd name="T57" fmla="*/ 576 h 640"/>
                <a:gd name="T58" fmla="*/ 326 w 329"/>
                <a:gd name="T59" fmla="*/ 591 h 640"/>
                <a:gd name="T60" fmla="*/ 328 w 329"/>
                <a:gd name="T61" fmla="*/ 598 h 640"/>
                <a:gd name="T62" fmla="*/ 316 w 329"/>
                <a:gd name="T63" fmla="*/ 598 h 640"/>
                <a:gd name="T64" fmla="*/ 308 w 329"/>
                <a:gd name="T65" fmla="*/ 59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9" h="640">
                  <a:moveTo>
                    <a:pt x="308" y="595"/>
                  </a:moveTo>
                  <a:lnTo>
                    <a:pt x="298" y="592"/>
                  </a:lnTo>
                  <a:lnTo>
                    <a:pt x="289" y="592"/>
                  </a:lnTo>
                  <a:lnTo>
                    <a:pt x="277" y="594"/>
                  </a:lnTo>
                  <a:lnTo>
                    <a:pt x="266" y="596"/>
                  </a:lnTo>
                  <a:lnTo>
                    <a:pt x="255" y="601"/>
                  </a:lnTo>
                  <a:lnTo>
                    <a:pt x="244" y="605"/>
                  </a:lnTo>
                  <a:lnTo>
                    <a:pt x="234" y="610"/>
                  </a:lnTo>
                  <a:lnTo>
                    <a:pt x="223" y="617"/>
                  </a:lnTo>
                  <a:lnTo>
                    <a:pt x="212" y="622"/>
                  </a:lnTo>
                  <a:lnTo>
                    <a:pt x="202" y="627"/>
                  </a:lnTo>
                  <a:lnTo>
                    <a:pt x="193" y="631"/>
                  </a:lnTo>
                  <a:lnTo>
                    <a:pt x="186" y="635"/>
                  </a:lnTo>
                  <a:lnTo>
                    <a:pt x="176" y="637"/>
                  </a:lnTo>
                  <a:lnTo>
                    <a:pt x="170" y="640"/>
                  </a:lnTo>
                  <a:lnTo>
                    <a:pt x="165" y="638"/>
                  </a:lnTo>
                  <a:lnTo>
                    <a:pt x="161" y="635"/>
                  </a:lnTo>
                  <a:lnTo>
                    <a:pt x="155" y="626"/>
                  </a:lnTo>
                  <a:lnTo>
                    <a:pt x="148" y="605"/>
                  </a:lnTo>
                  <a:lnTo>
                    <a:pt x="137" y="573"/>
                  </a:lnTo>
                  <a:lnTo>
                    <a:pt x="126" y="534"/>
                  </a:lnTo>
                  <a:lnTo>
                    <a:pt x="113" y="488"/>
                  </a:lnTo>
                  <a:lnTo>
                    <a:pt x="99" y="438"/>
                  </a:lnTo>
                  <a:lnTo>
                    <a:pt x="85" y="383"/>
                  </a:lnTo>
                  <a:lnTo>
                    <a:pt x="71" y="328"/>
                  </a:lnTo>
                  <a:lnTo>
                    <a:pt x="56" y="271"/>
                  </a:lnTo>
                  <a:lnTo>
                    <a:pt x="44" y="216"/>
                  </a:lnTo>
                  <a:lnTo>
                    <a:pt x="31" y="165"/>
                  </a:lnTo>
                  <a:lnTo>
                    <a:pt x="20" y="117"/>
                  </a:lnTo>
                  <a:lnTo>
                    <a:pt x="12" y="76"/>
                  </a:lnTo>
                  <a:lnTo>
                    <a:pt x="5" y="42"/>
                  </a:lnTo>
                  <a:lnTo>
                    <a:pt x="0" y="17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5"/>
                  </a:lnTo>
                  <a:lnTo>
                    <a:pt x="12" y="14"/>
                  </a:lnTo>
                  <a:lnTo>
                    <a:pt x="20" y="33"/>
                  </a:lnTo>
                  <a:lnTo>
                    <a:pt x="28" y="52"/>
                  </a:lnTo>
                  <a:lnTo>
                    <a:pt x="41" y="78"/>
                  </a:lnTo>
                  <a:lnTo>
                    <a:pt x="53" y="108"/>
                  </a:lnTo>
                  <a:lnTo>
                    <a:pt x="69" y="141"/>
                  </a:lnTo>
                  <a:lnTo>
                    <a:pt x="84" y="175"/>
                  </a:lnTo>
                  <a:lnTo>
                    <a:pt x="99" y="211"/>
                  </a:lnTo>
                  <a:lnTo>
                    <a:pt x="115" y="248"/>
                  </a:lnTo>
                  <a:lnTo>
                    <a:pt x="133" y="285"/>
                  </a:lnTo>
                  <a:lnTo>
                    <a:pt x="149" y="319"/>
                  </a:lnTo>
                  <a:lnTo>
                    <a:pt x="168" y="354"/>
                  </a:lnTo>
                  <a:lnTo>
                    <a:pt x="184" y="385"/>
                  </a:lnTo>
                  <a:lnTo>
                    <a:pt x="202" y="414"/>
                  </a:lnTo>
                  <a:lnTo>
                    <a:pt x="218" y="439"/>
                  </a:lnTo>
                  <a:lnTo>
                    <a:pt x="234" y="463"/>
                  </a:lnTo>
                  <a:lnTo>
                    <a:pt x="250" y="485"/>
                  </a:lnTo>
                  <a:lnTo>
                    <a:pt x="264" y="506"/>
                  </a:lnTo>
                  <a:lnTo>
                    <a:pt x="276" y="523"/>
                  </a:lnTo>
                  <a:lnTo>
                    <a:pt x="289" y="538"/>
                  </a:lnTo>
                  <a:lnTo>
                    <a:pt x="300" y="553"/>
                  </a:lnTo>
                  <a:lnTo>
                    <a:pt x="311" y="566"/>
                  </a:lnTo>
                  <a:lnTo>
                    <a:pt x="316" y="576"/>
                  </a:lnTo>
                  <a:lnTo>
                    <a:pt x="323" y="584"/>
                  </a:lnTo>
                  <a:lnTo>
                    <a:pt x="326" y="591"/>
                  </a:lnTo>
                  <a:lnTo>
                    <a:pt x="329" y="595"/>
                  </a:lnTo>
                  <a:lnTo>
                    <a:pt x="328" y="598"/>
                  </a:lnTo>
                  <a:lnTo>
                    <a:pt x="323" y="599"/>
                  </a:lnTo>
                  <a:lnTo>
                    <a:pt x="316" y="598"/>
                  </a:lnTo>
                  <a:lnTo>
                    <a:pt x="308" y="595"/>
                  </a:lnTo>
                  <a:lnTo>
                    <a:pt x="308" y="595"/>
                  </a:lnTo>
                  <a:close/>
                </a:path>
              </a:pathLst>
            </a:custGeom>
            <a:solidFill>
              <a:srgbClr val="C2C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36"/>
            <p:cNvSpPr>
              <a:spLocks/>
            </p:cNvSpPr>
            <p:nvPr/>
          </p:nvSpPr>
          <p:spPr bwMode="auto">
            <a:xfrm>
              <a:off x="1856" y="2279"/>
              <a:ext cx="477" cy="160"/>
            </a:xfrm>
            <a:custGeom>
              <a:avLst/>
              <a:gdLst>
                <a:gd name="T0" fmla="*/ 269 w 477"/>
                <a:gd name="T1" fmla="*/ 145 h 160"/>
                <a:gd name="T2" fmla="*/ 237 w 477"/>
                <a:gd name="T3" fmla="*/ 142 h 160"/>
                <a:gd name="T4" fmla="*/ 195 w 477"/>
                <a:gd name="T5" fmla="*/ 140 h 160"/>
                <a:gd name="T6" fmla="*/ 149 w 477"/>
                <a:gd name="T7" fmla="*/ 140 h 160"/>
                <a:gd name="T8" fmla="*/ 107 w 477"/>
                <a:gd name="T9" fmla="*/ 140 h 160"/>
                <a:gd name="T10" fmla="*/ 75 w 477"/>
                <a:gd name="T11" fmla="*/ 140 h 160"/>
                <a:gd name="T12" fmla="*/ 50 w 477"/>
                <a:gd name="T13" fmla="*/ 142 h 160"/>
                <a:gd name="T14" fmla="*/ 31 w 477"/>
                <a:gd name="T15" fmla="*/ 142 h 160"/>
                <a:gd name="T16" fmla="*/ 17 w 477"/>
                <a:gd name="T17" fmla="*/ 142 h 160"/>
                <a:gd name="T18" fmla="*/ 7 w 477"/>
                <a:gd name="T19" fmla="*/ 139 h 160"/>
                <a:gd name="T20" fmla="*/ 4 w 477"/>
                <a:gd name="T21" fmla="*/ 125 h 160"/>
                <a:gd name="T22" fmla="*/ 0 w 477"/>
                <a:gd name="T23" fmla="*/ 106 h 160"/>
                <a:gd name="T24" fmla="*/ 8 w 477"/>
                <a:gd name="T25" fmla="*/ 97 h 160"/>
                <a:gd name="T26" fmla="*/ 24 w 477"/>
                <a:gd name="T27" fmla="*/ 96 h 160"/>
                <a:gd name="T28" fmla="*/ 54 w 477"/>
                <a:gd name="T29" fmla="*/ 94 h 160"/>
                <a:gd name="T30" fmla="*/ 95 w 477"/>
                <a:gd name="T31" fmla="*/ 92 h 160"/>
                <a:gd name="T32" fmla="*/ 143 w 477"/>
                <a:gd name="T33" fmla="*/ 87 h 160"/>
                <a:gd name="T34" fmla="*/ 196 w 477"/>
                <a:gd name="T35" fmla="*/ 79 h 160"/>
                <a:gd name="T36" fmla="*/ 251 w 477"/>
                <a:gd name="T37" fmla="*/ 65 h 160"/>
                <a:gd name="T38" fmla="*/ 312 w 477"/>
                <a:gd name="T39" fmla="*/ 46 h 160"/>
                <a:gd name="T40" fmla="*/ 373 w 477"/>
                <a:gd name="T41" fmla="*/ 26 h 160"/>
                <a:gd name="T42" fmla="*/ 423 w 477"/>
                <a:gd name="T43" fmla="*/ 8 h 160"/>
                <a:gd name="T44" fmla="*/ 457 w 477"/>
                <a:gd name="T45" fmla="*/ 0 h 160"/>
                <a:gd name="T46" fmla="*/ 466 w 477"/>
                <a:gd name="T47" fmla="*/ 5 h 160"/>
                <a:gd name="T48" fmla="*/ 455 w 477"/>
                <a:gd name="T49" fmla="*/ 16 h 160"/>
                <a:gd name="T50" fmla="*/ 438 w 477"/>
                <a:gd name="T51" fmla="*/ 25 h 160"/>
                <a:gd name="T52" fmla="*/ 415 w 477"/>
                <a:gd name="T53" fmla="*/ 33 h 160"/>
                <a:gd name="T54" fmla="*/ 387 w 477"/>
                <a:gd name="T55" fmla="*/ 39 h 160"/>
                <a:gd name="T56" fmla="*/ 352 w 477"/>
                <a:gd name="T57" fmla="*/ 47 h 160"/>
                <a:gd name="T58" fmla="*/ 315 w 477"/>
                <a:gd name="T59" fmla="*/ 64 h 160"/>
                <a:gd name="T60" fmla="*/ 283 w 477"/>
                <a:gd name="T61" fmla="*/ 87 h 160"/>
                <a:gd name="T62" fmla="*/ 260 w 477"/>
                <a:gd name="T63" fmla="*/ 110 h 160"/>
                <a:gd name="T64" fmla="*/ 252 w 477"/>
                <a:gd name="T65" fmla="*/ 128 h 160"/>
                <a:gd name="T66" fmla="*/ 264 w 477"/>
                <a:gd name="T67" fmla="*/ 136 h 160"/>
                <a:gd name="T68" fmla="*/ 296 w 477"/>
                <a:gd name="T69" fmla="*/ 138 h 160"/>
                <a:gd name="T70" fmla="*/ 338 w 477"/>
                <a:gd name="T71" fmla="*/ 138 h 160"/>
                <a:gd name="T72" fmla="*/ 386 w 477"/>
                <a:gd name="T73" fmla="*/ 138 h 160"/>
                <a:gd name="T74" fmla="*/ 431 w 477"/>
                <a:gd name="T75" fmla="*/ 142 h 160"/>
                <a:gd name="T76" fmla="*/ 469 w 477"/>
                <a:gd name="T77" fmla="*/ 152 h 160"/>
                <a:gd name="T78" fmla="*/ 475 w 477"/>
                <a:gd name="T79" fmla="*/ 157 h 160"/>
                <a:gd name="T80" fmla="*/ 443 w 477"/>
                <a:gd name="T81" fmla="*/ 160 h 160"/>
                <a:gd name="T82" fmla="*/ 388 w 477"/>
                <a:gd name="T83" fmla="*/ 157 h 160"/>
                <a:gd name="T84" fmla="*/ 333 w 477"/>
                <a:gd name="T85" fmla="*/ 153 h 160"/>
                <a:gd name="T86" fmla="*/ 291 w 477"/>
                <a:gd name="T87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7" h="160">
                  <a:moveTo>
                    <a:pt x="283" y="147"/>
                  </a:moveTo>
                  <a:lnTo>
                    <a:pt x="277" y="146"/>
                  </a:lnTo>
                  <a:lnTo>
                    <a:pt x="269" y="145"/>
                  </a:lnTo>
                  <a:lnTo>
                    <a:pt x="260" y="143"/>
                  </a:lnTo>
                  <a:lnTo>
                    <a:pt x="249" y="143"/>
                  </a:lnTo>
                  <a:lnTo>
                    <a:pt x="237" y="142"/>
                  </a:lnTo>
                  <a:lnTo>
                    <a:pt x="224" y="142"/>
                  </a:lnTo>
                  <a:lnTo>
                    <a:pt x="210" y="140"/>
                  </a:lnTo>
                  <a:lnTo>
                    <a:pt x="195" y="140"/>
                  </a:lnTo>
                  <a:lnTo>
                    <a:pt x="180" y="140"/>
                  </a:lnTo>
                  <a:lnTo>
                    <a:pt x="164" y="140"/>
                  </a:lnTo>
                  <a:lnTo>
                    <a:pt x="149" y="140"/>
                  </a:lnTo>
                  <a:lnTo>
                    <a:pt x="135" y="140"/>
                  </a:lnTo>
                  <a:lnTo>
                    <a:pt x="120" y="140"/>
                  </a:lnTo>
                  <a:lnTo>
                    <a:pt x="107" y="140"/>
                  </a:lnTo>
                  <a:lnTo>
                    <a:pt x="96" y="140"/>
                  </a:lnTo>
                  <a:lnTo>
                    <a:pt x="86" y="140"/>
                  </a:lnTo>
                  <a:lnTo>
                    <a:pt x="75" y="140"/>
                  </a:lnTo>
                  <a:lnTo>
                    <a:pt x="65" y="140"/>
                  </a:lnTo>
                  <a:lnTo>
                    <a:pt x="57" y="140"/>
                  </a:lnTo>
                  <a:lnTo>
                    <a:pt x="50" y="142"/>
                  </a:lnTo>
                  <a:lnTo>
                    <a:pt x="42" y="142"/>
                  </a:lnTo>
                  <a:lnTo>
                    <a:pt x="36" y="142"/>
                  </a:lnTo>
                  <a:lnTo>
                    <a:pt x="31" y="142"/>
                  </a:lnTo>
                  <a:lnTo>
                    <a:pt x="26" y="143"/>
                  </a:lnTo>
                  <a:lnTo>
                    <a:pt x="21" y="142"/>
                  </a:lnTo>
                  <a:lnTo>
                    <a:pt x="17" y="142"/>
                  </a:lnTo>
                  <a:lnTo>
                    <a:pt x="14" y="142"/>
                  </a:lnTo>
                  <a:lnTo>
                    <a:pt x="12" y="142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5" y="131"/>
                  </a:lnTo>
                  <a:lnTo>
                    <a:pt x="4" y="125"/>
                  </a:lnTo>
                  <a:lnTo>
                    <a:pt x="1" y="118"/>
                  </a:lnTo>
                  <a:lnTo>
                    <a:pt x="1" y="113"/>
                  </a:lnTo>
                  <a:lnTo>
                    <a:pt x="0" y="106"/>
                  </a:lnTo>
                  <a:lnTo>
                    <a:pt x="1" y="101"/>
                  </a:lnTo>
                  <a:lnTo>
                    <a:pt x="3" y="97"/>
                  </a:lnTo>
                  <a:lnTo>
                    <a:pt x="8" y="97"/>
                  </a:lnTo>
                  <a:lnTo>
                    <a:pt x="11" y="96"/>
                  </a:lnTo>
                  <a:lnTo>
                    <a:pt x="17" y="96"/>
                  </a:lnTo>
                  <a:lnTo>
                    <a:pt x="24" y="96"/>
                  </a:lnTo>
                  <a:lnTo>
                    <a:pt x="33" y="96"/>
                  </a:lnTo>
                  <a:lnTo>
                    <a:pt x="43" y="94"/>
                  </a:lnTo>
                  <a:lnTo>
                    <a:pt x="54" y="94"/>
                  </a:lnTo>
                  <a:lnTo>
                    <a:pt x="67" y="93"/>
                  </a:lnTo>
                  <a:lnTo>
                    <a:pt x="81" y="93"/>
                  </a:lnTo>
                  <a:lnTo>
                    <a:pt x="95" y="92"/>
                  </a:lnTo>
                  <a:lnTo>
                    <a:pt x="111" y="90"/>
                  </a:lnTo>
                  <a:lnTo>
                    <a:pt x="127" y="89"/>
                  </a:lnTo>
                  <a:lnTo>
                    <a:pt x="143" y="87"/>
                  </a:lnTo>
                  <a:lnTo>
                    <a:pt x="161" y="85"/>
                  </a:lnTo>
                  <a:lnTo>
                    <a:pt x="178" y="83"/>
                  </a:lnTo>
                  <a:lnTo>
                    <a:pt x="196" y="79"/>
                  </a:lnTo>
                  <a:lnTo>
                    <a:pt x="214" y="76"/>
                  </a:lnTo>
                  <a:lnTo>
                    <a:pt x="231" y="71"/>
                  </a:lnTo>
                  <a:lnTo>
                    <a:pt x="251" y="65"/>
                  </a:lnTo>
                  <a:lnTo>
                    <a:pt x="270" y="60"/>
                  </a:lnTo>
                  <a:lnTo>
                    <a:pt x="291" y="53"/>
                  </a:lnTo>
                  <a:lnTo>
                    <a:pt x="312" y="46"/>
                  </a:lnTo>
                  <a:lnTo>
                    <a:pt x="333" y="39"/>
                  </a:lnTo>
                  <a:lnTo>
                    <a:pt x="352" y="32"/>
                  </a:lnTo>
                  <a:lnTo>
                    <a:pt x="373" y="26"/>
                  </a:lnTo>
                  <a:lnTo>
                    <a:pt x="391" y="19"/>
                  </a:lnTo>
                  <a:lnTo>
                    <a:pt x="409" y="14"/>
                  </a:lnTo>
                  <a:lnTo>
                    <a:pt x="423" y="8"/>
                  </a:lnTo>
                  <a:lnTo>
                    <a:pt x="437" y="5"/>
                  </a:lnTo>
                  <a:lnTo>
                    <a:pt x="448" y="1"/>
                  </a:lnTo>
                  <a:lnTo>
                    <a:pt x="457" y="0"/>
                  </a:lnTo>
                  <a:lnTo>
                    <a:pt x="464" y="0"/>
                  </a:lnTo>
                  <a:lnTo>
                    <a:pt x="466" y="1"/>
                  </a:lnTo>
                  <a:lnTo>
                    <a:pt x="466" y="5"/>
                  </a:lnTo>
                  <a:lnTo>
                    <a:pt x="462" y="11"/>
                  </a:lnTo>
                  <a:lnTo>
                    <a:pt x="459" y="14"/>
                  </a:lnTo>
                  <a:lnTo>
                    <a:pt x="455" y="16"/>
                  </a:lnTo>
                  <a:lnTo>
                    <a:pt x="451" y="19"/>
                  </a:lnTo>
                  <a:lnTo>
                    <a:pt x="445" y="23"/>
                  </a:lnTo>
                  <a:lnTo>
                    <a:pt x="438" y="25"/>
                  </a:lnTo>
                  <a:lnTo>
                    <a:pt x="431" y="28"/>
                  </a:lnTo>
                  <a:lnTo>
                    <a:pt x="423" y="30"/>
                  </a:lnTo>
                  <a:lnTo>
                    <a:pt x="415" y="33"/>
                  </a:lnTo>
                  <a:lnTo>
                    <a:pt x="405" y="35"/>
                  </a:lnTo>
                  <a:lnTo>
                    <a:pt x="397" y="37"/>
                  </a:lnTo>
                  <a:lnTo>
                    <a:pt x="387" y="39"/>
                  </a:lnTo>
                  <a:lnTo>
                    <a:pt x="376" y="42"/>
                  </a:lnTo>
                  <a:lnTo>
                    <a:pt x="363" y="43"/>
                  </a:lnTo>
                  <a:lnTo>
                    <a:pt x="352" y="47"/>
                  </a:lnTo>
                  <a:lnTo>
                    <a:pt x="340" y="50"/>
                  </a:lnTo>
                  <a:lnTo>
                    <a:pt x="327" y="57"/>
                  </a:lnTo>
                  <a:lnTo>
                    <a:pt x="315" y="64"/>
                  </a:lnTo>
                  <a:lnTo>
                    <a:pt x="303" y="71"/>
                  </a:lnTo>
                  <a:lnTo>
                    <a:pt x="292" y="78"/>
                  </a:lnTo>
                  <a:lnTo>
                    <a:pt x="283" y="87"/>
                  </a:lnTo>
                  <a:lnTo>
                    <a:pt x="274" y="96"/>
                  </a:lnTo>
                  <a:lnTo>
                    <a:pt x="266" y="103"/>
                  </a:lnTo>
                  <a:lnTo>
                    <a:pt x="260" y="110"/>
                  </a:lnTo>
                  <a:lnTo>
                    <a:pt x="255" y="117"/>
                  </a:lnTo>
                  <a:lnTo>
                    <a:pt x="252" y="124"/>
                  </a:lnTo>
                  <a:lnTo>
                    <a:pt x="252" y="128"/>
                  </a:lnTo>
                  <a:lnTo>
                    <a:pt x="253" y="132"/>
                  </a:lnTo>
                  <a:lnTo>
                    <a:pt x="259" y="135"/>
                  </a:lnTo>
                  <a:lnTo>
                    <a:pt x="264" y="136"/>
                  </a:lnTo>
                  <a:lnTo>
                    <a:pt x="274" y="136"/>
                  </a:lnTo>
                  <a:lnTo>
                    <a:pt x="284" y="136"/>
                  </a:lnTo>
                  <a:lnTo>
                    <a:pt x="296" y="138"/>
                  </a:lnTo>
                  <a:lnTo>
                    <a:pt x="309" y="138"/>
                  </a:lnTo>
                  <a:lnTo>
                    <a:pt x="323" y="138"/>
                  </a:lnTo>
                  <a:lnTo>
                    <a:pt x="338" y="138"/>
                  </a:lnTo>
                  <a:lnTo>
                    <a:pt x="354" y="138"/>
                  </a:lnTo>
                  <a:lnTo>
                    <a:pt x="370" y="138"/>
                  </a:lnTo>
                  <a:lnTo>
                    <a:pt x="386" y="138"/>
                  </a:lnTo>
                  <a:lnTo>
                    <a:pt x="401" y="139"/>
                  </a:lnTo>
                  <a:lnTo>
                    <a:pt x="418" y="140"/>
                  </a:lnTo>
                  <a:lnTo>
                    <a:pt x="431" y="142"/>
                  </a:lnTo>
                  <a:lnTo>
                    <a:pt x="445" y="145"/>
                  </a:lnTo>
                  <a:lnTo>
                    <a:pt x="458" y="147"/>
                  </a:lnTo>
                  <a:lnTo>
                    <a:pt x="469" y="152"/>
                  </a:lnTo>
                  <a:lnTo>
                    <a:pt x="476" y="153"/>
                  </a:lnTo>
                  <a:lnTo>
                    <a:pt x="477" y="156"/>
                  </a:lnTo>
                  <a:lnTo>
                    <a:pt x="475" y="157"/>
                  </a:lnTo>
                  <a:lnTo>
                    <a:pt x="468" y="159"/>
                  </a:lnTo>
                  <a:lnTo>
                    <a:pt x="455" y="159"/>
                  </a:lnTo>
                  <a:lnTo>
                    <a:pt x="443" y="160"/>
                  </a:lnTo>
                  <a:lnTo>
                    <a:pt x="426" y="159"/>
                  </a:lnTo>
                  <a:lnTo>
                    <a:pt x="409" y="159"/>
                  </a:lnTo>
                  <a:lnTo>
                    <a:pt x="388" y="157"/>
                  </a:lnTo>
                  <a:lnTo>
                    <a:pt x="370" y="156"/>
                  </a:lnTo>
                  <a:lnTo>
                    <a:pt x="351" y="154"/>
                  </a:lnTo>
                  <a:lnTo>
                    <a:pt x="333" y="153"/>
                  </a:lnTo>
                  <a:lnTo>
                    <a:pt x="316" y="152"/>
                  </a:lnTo>
                  <a:lnTo>
                    <a:pt x="302" y="150"/>
                  </a:lnTo>
                  <a:lnTo>
                    <a:pt x="291" y="149"/>
                  </a:lnTo>
                  <a:lnTo>
                    <a:pt x="283" y="147"/>
                  </a:lnTo>
                  <a:lnTo>
                    <a:pt x="283" y="14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37"/>
            <p:cNvSpPr>
              <a:spLocks/>
            </p:cNvSpPr>
            <p:nvPr/>
          </p:nvSpPr>
          <p:spPr bwMode="auto">
            <a:xfrm>
              <a:off x="3018" y="1822"/>
              <a:ext cx="103" cy="657"/>
            </a:xfrm>
            <a:custGeom>
              <a:avLst/>
              <a:gdLst>
                <a:gd name="T0" fmla="*/ 60 w 103"/>
                <a:gd name="T1" fmla="*/ 634 h 657"/>
                <a:gd name="T2" fmla="*/ 63 w 103"/>
                <a:gd name="T3" fmla="*/ 606 h 657"/>
                <a:gd name="T4" fmla="*/ 67 w 103"/>
                <a:gd name="T5" fmla="*/ 567 h 657"/>
                <a:gd name="T6" fmla="*/ 73 w 103"/>
                <a:gd name="T7" fmla="*/ 518 h 657"/>
                <a:gd name="T8" fmla="*/ 78 w 103"/>
                <a:gd name="T9" fmla="*/ 462 h 657"/>
                <a:gd name="T10" fmla="*/ 81 w 103"/>
                <a:gd name="T11" fmla="*/ 402 h 657"/>
                <a:gd name="T12" fmla="*/ 81 w 103"/>
                <a:gd name="T13" fmla="*/ 341 h 657"/>
                <a:gd name="T14" fmla="*/ 77 w 103"/>
                <a:gd name="T15" fmla="*/ 281 h 657"/>
                <a:gd name="T16" fmla="*/ 67 w 103"/>
                <a:gd name="T17" fmla="*/ 226 h 657"/>
                <a:gd name="T18" fmla="*/ 55 w 103"/>
                <a:gd name="T19" fmla="*/ 173 h 657"/>
                <a:gd name="T20" fmla="*/ 39 w 103"/>
                <a:gd name="T21" fmla="*/ 127 h 657"/>
                <a:gd name="T22" fmla="*/ 25 w 103"/>
                <a:gd name="T23" fmla="*/ 85 h 657"/>
                <a:gd name="T24" fmla="*/ 13 w 103"/>
                <a:gd name="T25" fmla="*/ 50 h 657"/>
                <a:gd name="T26" fmla="*/ 5 w 103"/>
                <a:gd name="T27" fmla="*/ 24 h 657"/>
                <a:gd name="T28" fmla="*/ 0 w 103"/>
                <a:gd name="T29" fmla="*/ 7 h 657"/>
                <a:gd name="T30" fmla="*/ 3 w 103"/>
                <a:gd name="T31" fmla="*/ 0 h 657"/>
                <a:gd name="T32" fmla="*/ 13 w 103"/>
                <a:gd name="T33" fmla="*/ 4 h 657"/>
                <a:gd name="T34" fmla="*/ 27 w 103"/>
                <a:gd name="T35" fmla="*/ 11 h 657"/>
                <a:gd name="T36" fmla="*/ 42 w 103"/>
                <a:gd name="T37" fmla="*/ 20 h 657"/>
                <a:gd name="T38" fmla="*/ 57 w 103"/>
                <a:gd name="T39" fmla="*/ 29 h 657"/>
                <a:gd name="T40" fmla="*/ 73 w 103"/>
                <a:gd name="T41" fmla="*/ 39 h 657"/>
                <a:gd name="T42" fmla="*/ 85 w 103"/>
                <a:gd name="T43" fmla="*/ 50 h 657"/>
                <a:gd name="T44" fmla="*/ 95 w 103"/>
                <a:gd name="T45" fmla="*/ 60 h 657"/>
                <a:gd name="T46" fmla="*/ 101 w 103"/>
                <a:gd name="T47" fmla="*/ 70 h 657"/>
                <a:gd name="T48" fmla="*/ 102 w 103"/>
                <a:gd name="T49" fmla="*/ 77 h 657"/>
                <a:gd name="T50" fmla="*/ 92 w 103"/>
                <a:gd name="T51" fmla="*/ 74 h 657"/>
                <a:gd name="T52" fmla="*/ 84 w 103"/>
                <a:gd name="T53" fmla="*/ 71 h 657"/>
                <a:gd name="T54" fmla="*/ 74 w 103"/>
                <a:gd name="T55" fmla="*/ 67 h 657"/>
                <a:gd name="T56" fmla="*/ 64 w 103"/>
                <a:gd name="T57" fmla="*/ 63 h 657"/>
                <a:gd name="T58" fmla="*/ 57 w 103"/>
                <a:gd name="T59" fmla="*/ 64 h 657"/>
                <a:gd name="T60" fmla="*/ 53 w 103"/>
                <a:gd name="T61" fmla="*/ 70 h 657"/>
                <a:gd name="T62" fmla="*/ 53 w 103"/>
                <a:gd name="T63" fmla="*/ 82 h 657"/>
                <a:gd name="T64" fmla="*/ 56 w 103"/>
                <a:gd name="T65" fmla="*/ 96 h 657"/>
                <a:gd name="T66" fmla="*/ 62 w 103"/>
                <a:gd name="T67" fmla="*/ 113 h 657"/>
                <a:gd name="T68" fmla="*/ 69 w 103"/>
                <a:gd name="T69" fmla="*/ 138 h 657"/>
                <a:gd name="T70" fmla="*/ 77 w 103"/>
                <a:gd name="T71" fmla="*/ 170 h 657"/>
                <a:gd name="T72" fmla="*/ 84 w 103"/>
                <a:gd name="T73" fmla="*/ 210 h 657"/>
                <a:gd name="T74" fmla="*/ 91 w 103"/>
                <a:gd name="T75" fmla="*/ 263 h 657"/>
                <a:gd name="T76" fmla="*/ 95 w 103"/>
                <a:gd name="T77" fmla="*/ 329 h 657"/>
                <a:gd name="T78" fmla="*/ 98 w 103"/>
                <a:gd name="T79" fmla="*/ 408 h 657"/>
                <a:gd name="T80" fmla="*/ 96 w 103"/>
                <a:gd name="T81" fmla="*/ 479 h 657"/>
                <a:gd name="T82" fmla="*/ 92 w 103"/>
                <a:gd name="T83" fmla="*/ 540 h 657"/>
                <a:gd name="T84" fmla="*/ 87 w 103"/>
                <a:gd name="T85" fmla="*/ 590 h 657"/>
                <a:gd name="T86" fmla="*/ 80 w 103"/>
                <a:gd name="T87" fmla="*/ 627 h 657"/>
                <a:gd name="T88" fmla="*/ 73 w 103"/>
                <a:gd name="T89" fmla="*/ 649 h 657"/>
                <a:gd name="T90" fmla="*/ 67 w 103"/>
                <a:gd name="T91" fmla="*/ 657 h 657"/>
                <a:gd name="T92" fmla="*/ 62 w 103"/>
                <a:gd name="T93" fmla="*/ 650 h 657"/>
                <a:gd name="T94" fmla="*/ 62 w 103"/>
                <a:gd name="T95" fmla="*/ 64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657">
                  <a:moveTo>
                    <a:pt x="62" y="642"/>
                  </a:moveTo>
                  <a:lnTo>
                    <a:pt x="60" y="634"/>
                  </a:lnTo>
                  <a:lnTo>
                    <a:pt x="62" y="621"/>
                  </a:lnTo>
                  <a:lnTo>
                    <a:pt x="63" y="606"/>
                  </a:lnTo>
                  <a:lnTo>
                    <a:pt x="64" y="588"/>
                  </a:lnTo>
                  <a:lnTo>
                    <a:pt x="67" y="567"/>
                  </a:lnTo>
                  <a:lnTo>
                    <a:pt x="70" y="544"/>
                  </a:lnTo>
                  <a:lnTo>
                    <a:pt x="73" y="518"/>
                  </a:lnTo>
                  <a:lnTo>
                    <a:pt x="76" y="492"/>
                  </a:lnTo>
                  <a:lnTo>
                    <a:pt x="78" y="462"/>
                  </a:lnTo>
                  <a:lnTo>
                    <a:pt x="80" y="433"/>
                  </a:lnTo>
                  <a:lnTo>
                    <a:pt x="81" y="402"/>
                  </a:lnTo>
                  <a:lnTo>
                    <a:pt x="83" y="372"/>
                  </a:lnTo>
                  <a:lnTo>
                    <a:pt x="81" y="341"/>
                  </a:lnTo>
                  <a:lnTo>
                    <a:pt x="80" y="312"/>
                  </a:lnTo>
                  <a:lnTo>
                    <a:pt x="77" y="281"/>
                  </a:lnTo>
                  <a:lnTo>
                    <a:pt x="74" y="255"/>
                  </a:lnTo>
                  <a:lnTo>
                    <a:pt x="67" y="226"/>
                  </a:lnTo>
                  <a:lnTo>
                    <a:pt x="62" y="201"/>
                  </a:lnTo>
                  <a:lnTo>
                    <a:pt x="55" y="173"/>
                  </a:lnTo>
                  <a:lnTo>
                    <a:pt x="48" y="149"/>
                  </a:lnTo>
                  <a:lnTo>
                    <a:pt x="39" y="127"/>
                  </a:lnTo>
                  <a:lnTo>
                    <a:pt x="32" y="106"/>
                  </a:lnTo>
                  <a:lnTo>
                    <a:pt x="25" y="85"/>
                  </a:lnTo>
                  <a:lnTo>
                    <a:pt x="20" y="68"/>
                  </a:lnTo>
                  <a:lnTo>
                    <a:pt x="13" y="50"/>
                  </a:lnTo>
                  <a:lnTo>
                    <a:pt x="9" y="36"/>
                  </a:lnTo>
                  <a:lnTo>
                    <a:pt x="5" y="24"/>
                  </a:lnTo>
                  <a:lnTo>
                    <a:pt x="2" y="15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7" y="11"/>
                  </a:lnTo>
                  <a:lnTo>
                    <a:pt x="35" y="15"/>
                  </a:lnTo>
                  <a:lnTo>
                    <a:pt x="42" y="20"/>
                  </a:lnTo>
                  <a:lnTo>
                    <a:pt x="51" y="24"/>
                  </a:lnTo>
                  <a:lnTo>
                    <a:pt x="57" y="29"/>
                  </a:lnTo>
                  <a:lnTo>
                    <a:pt x="66" y="35"/>
                  </a:lnTo>
                  <a:lnTo>
                    <a:pt x="73" y="39"/>
                  </a:lnTo>
                  <a:lnTo>
                    <a:pt x="80" y="46"/>
                  </a:lnTo>
                  <a:lnTo>
                    <a:pt x="85" y="50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99" y="65"/>
                  </a:lnTo>
                  <a:lnTo>
                    <a:pt x="101" y="70"/>
                  </a:lnTo>
                  <a:lnTo>
                    <a:pt x="103" y="74"/>
                  </a:lnTo>
                  <a:lnTo>
                    <a:pt x="102" y="77"/>
                  </a:lnTo>
                  <a:lnTo>
                    <a:pt x="96" y="75"/>
                  </a:lnTo>
                  <a:lnTo>
                    <a:pt x="92" y="74"/>
                  </a:lnTo>
                  <a:lnTo>
                    <a:pt x="88" y="72"/>
                  </a:lnTo>
                  <a:lnTo>
                    <a:pt x="84" y="71"/>
                  </a:lnTo>
                  <a:lnTo>
                    <a:pt x="80" y="70"/>
                  </a:lnTo>
                  <a:lnTo>
                    <a:pt x="74" y="67"/>
                  </a:lnTo>
                  <a:lnTo>
                    <a:pt x="69" y="65"/>
                  </a:lnTo>
                  <a:lnTo>
                    <a:pt x="64" y="63"/>
                  </a:lnTo>
                  <a:lnTo>
                    <a:pt x="62" y="64"/>
                  </a:lnTo>
                  <a:lnTo>
                    <a:pt x="57" y="64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53" y="75"/>
                  </a:lnTo>
                  <a:lnTo>
                    <a:pt x="53" y="82"/>
                  </a:lnTo>
                  <a:lnTo>
                    <a:pt x="55" y="88"/>
                  </a:lnTo>
                  <a:lnTo>
                    <a:pt x="56" y="96"/>
                  </a:lnTo>
                  <a:lnTo>
                    <a:pt x="59" y="104"/>
                  </a:lnTo>
                  <a:lnTo>
                    <a:pt x="62" y="113"/>
                  </a:lnTo>
                  <a:lnTo>
                    <a:pt x="64" y="125"/>
                  </a:lnTo>
                  <a:lnTo>
                    <a:pt x="69" y="138"/>
                  </a:lnTo>
                  <a:lnTo>
                    <a:pt x="73" y="153"/>
                  </a:lnTo>
                  <a:lnTo>
                    <a:pt x="77" y="170"/>
                  </a:lnTo>
                  <a:lnTo>
                    <a:pt x="81" y="189"/>
                  </a:lnTo>
                  <a:lnTo>
                    <a:pt x="84" y="210"/>
                  </a:lnTo>
                  <a:lnTo>
                    <a:pt x="88" y="237"/>
                  </a:lnTo>
                  <a:lnTo>
                    <a:pt x="91" y="263"/>
                  </a:lnTo>
                  <a:lnTo>
                    <a:pt x="94" y="294"/>
                  </a:lnTo>
                  <a:lnTo>
                    <a:pt x="95" y="329"/>
                  </a:lnTo>
                  <a:lnTo>
                    <a:pt x="98" y="369"/>
                  </a:lnTo>
                  <a:lnTo>
                    <a:pt x="98" y="408"/>
                  </a:lnTo>
                  <a:lnTo>
                    <a:pt x="98" y="446"/>
                  </a:lnTo>
                  <a:lnTo>
                    <a:pt x="96" y="479"/>
                  </a:lnTo>
                  <a:lnTo>
                    <a:pt x="95" y="511"/>
                  </a:lnTo>
                  <a:lnTo>
                    <a:pt x="92" y="540"/>
                  </a:lnTo>
                  <a:lnTo>
                    <a:pt x="89" y="567"/>
                  </a:lnTo>
                  <a:lnTo>
                    <a:pt x="87" y="590"/>
                  </a:lnTo>
                  <a:lnTo>
                    <a:pt x="84" y="610"/>
                  </a:lnTo>
                  <a:lnTo>
                    <a:pt x="80" y="627"/>
                  </a:lnTo>
                  <a:lnTo>
                    <a:pt x="76" y="641"/>
                  </a:lnTo>
                  <a:lnTo>
                    <a:pt x="73" y="649"/>
                  </a:lnTo>
                  <a:lnTo>
                    <a:pt x="70" y="656"/>
                  </a:lnTo>
                  <a:lnTo>
                    <a:pt x="67" y="657"/>
                  </a:lnTo>
                  <a:lnTo>
                    <a:pt x="64" y="656"/>
                  </a:lnTo>
                  <a:lnTo>
                    <a:pt x="62" y="650"/>
                  </a:lnTo>
                  <a:lnTo>
                    <a:pt x="62" y="642"/>
                  </a:lnTo>
                  <a:lnTo>
                    <a:pt x="62" y="642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38"/>
            <p:cNvSpPr>
              <a:spLocks/>
            </p:cNvSpPr>
            <p:nvPr/>
          </p:nvSpPr>
          <p:spPr bwMode="auto">
            <a:xfrm>
              <a:off x="1772" y="1065"/>
              <a:ext cx="227" cy="128"/>
            </a:xfrm>
            <a:custGeom>
              <a:avLst/>
              <a:gdLst>
                <a:gd name="T0" fmla="*/ 124 w 227"/>
                <a:gd name="T1" fmla="*/ 29 h 128"/>
                <a:gd name="T2" fmla="*/ 120 w 227"/>
                <a:gd name="T3" fmla="*/ 36 h 128"/>
                <a:gd name="T4" fmla="*/ 116 w 227"/>
                <a:gd name="T5" fmla="*/ 44 h 128"/>
                <a:gd name="T6" fmla="*/ 112 w 227"/>
                <a:gd name="T7" fmla="*/ 54 h 128"/>
                <a:gd name="T8" fmla="*/ 105 w 227"/>
                <a:gd name="T9" fmla="*/ 65 h 128"/>
                <a:gd name="T10" fmla="*/ 98 w 227"/>
                <a:gd name="T11" fmla="*/ 75 h 128"/>
                <a:gd name="T12" fmla="*/ 89 w 227"/>
                <a:gd name="T13" fmla="*/ 86 h 128"/>
                <a:gd name="T14" fmla="*/ 80 w 227"/>
                <a:gd name="T15" fmla="*/ 96 h 128"/>
                <a:gd name="T16" fmla="*/ 67 w 227"/>
                <a:gd name="T17" fmla="*/ 103 h 128"/>
                <a:gd name="T18" fmla="*/ 55 w 227"/>
                <a:gd name="T19" fmla="*/ 107 h 128"/>
                <a:gd name="T20" fmla="*/ 42 w 227"/>
                <a:gd name="T21" fmla="*/ 110 h 128"/>
                <a:gd name="T22" fmla="*/ 30 w 227"/>
                <a:gd name="T23" fmla="*/ 111 h 128"/>
                <a:gd name="T24" fmla="*/ 18 w 227"/>
                <a:gd name="T25" fmla="*/ 111 h 128"/>
                <a:gd name="T26" fmla="*/ 10 w 227"/>
                <a:gd name="T27" fmla="*/ 111 h 128"/>
                <a:gd name="T28" fmla="*/ 2 w 227"/>
                <a:gd name="T29" fmla="*/ 111 h 128"/>
                <a:gd name="T30" fmla="*/ 0 w 227"/>
                <a:gd name="T31" fmla="*/ 115 h 128"/>
                <a:gd name="T32" fmla="*/ 5 w 227"/>
                <a:gd name="T33" fmla="*/ 118 h 128"/>
                <a:gd name="T34" fmla="*/ 14 w 227"/>
                <a:gd name="T35" fmla="*/ 121 h 128"/>
                <a:gd name="T36" fmla="*/ 25 w 227"/>
                <a:gd name="T37" fmla="*/ 123 h 128"/>
                <a:gd name="T38" fmla="*/ 39 w 227"/>
                <a:gd name="T39" fmla="*/ 126 h 128"/>
                <a:gd name="T40" fmla="*/ 55 w 227"/>
                <a:gd name="T41" fmla="*/ 126 h 128"/>
                <a:gd name="T42" fmla="*/ 70 w 227"/>
                <a:gd name="T43" fmla="*/ 126 h 128"/>
                <a:gd name="T44" fmla="*/ 85 w 227"/>
                <a:gd name="T45" fmla="*/ 126 h 128"/>
                <a:gd name="T46" fmla="*/ 98 w 227"/>
                <a:gd name="T47" fmla="*/ 122 h 128"/>
                <a:gd name="T48" fmla="*/ 112 w 227"/>
                <a:gd name="T49" fmla="*/ 112 h 128"/>
                <a:gd name="T50" fmla="*/ 124 w 227"/>
                <a:gd name="T51" fmla="*/ 97 h 128"/>
                <a:gd name="T52" fmla="*/ 138 w 227"/>
                <a:gd name="T53" fmla="*/ 79 h 128"/>
                <a:gd name="T54" fmla="*/ 151 w 227"/>
                <a:gd name="T55" fmla="*/ 61 h 128"/>
                <a:gd name="T56" fmla="*/ 163 w 227"/>
                <a:gd name="T57" fmla="*/ 43 h 128"/>
                <a:gd name="T58" fmla="*/ 174 w 227"/>
                <a:gd name="T59" fmla="*/ 27 h 128"/>
                <a:gd name="T60" fmla="*/ 184 w 227"/>
                <a:gd name="T61" fmla="*/ 19 h 128"/>
                <a:gd name="T62" fmla="*/ 195 w 227"/>
                <a:gd name="T63" fmla="*/ 13 h 128"/>
                <a:gd name="T64" fmla="*/ 209 w 227"/>
                <a:gd name="T65" fmla="*/ 9 h 128"/>
                <a:gd name="T66" fmla="*/ 222 w 227"/>
                <a:gd name="T67" fmla="*/ 7 h 128"/>
                <a:gd name="T68" fmla="*/ 227 w 227"/>
                <a:gd name="T69" fmla="*/ 4 h 128"/>
                <a:gd name="T70" fmla="*/ 226 w 227"/>
                <a:gd name="T71" fmla="*/ 1 h 128"/>
                <a:gd name="T72" fmla="*/ 218 w 227"/>
                <a:gd name="T73" fmla="*/ 0 h 128"/>
                <a:gd name="T74" fmla="*/ 205 w 227"/>
                <a:gd name="T75" fmla="*/ 0 h 128"/>
                <a:gd name="T76" fmla="*/ 190 w 227"/>
                <a:gd name="T77" fmla="*/ 1 h 128"/>
                <a:gd name="T78" fmla="*/ 172 w 227"/>
                <a:gd name="T79" fmla="*/ 4 h 128"/>
                <a:gd name="T80" fmla="*/ 155 w 227"/>
                <a:gd name="T81" fmla="*/ 8 h 128"/>
                <a:gd name="T82" fmla="*/ 140 w 227"/>
                <a:gd name="T83" fmla="*/ 13 h 128"/>
                <a:gd name="T84" fmla="*/ 128 w 227"/>
                <a:gd name="T85" fmla="*/ 22 h 128"/>
                <a:gd name="T86" fmla="*/ 126 w 227"/>
                <a:gd name="T87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7" h="128">
                  <a:moveTo>
                    <a:pt x="126" y="26"/>
                  </a:moveTo>
                  <a:lnTo>
                    <a:pt x="124" y="29"/>
                  </a:lnTo>
                  <a:lnTo>
                    <a:pt x="123" y="32"/>
                  </a:lnTo>
                  <a:lnTo>
                    <a:pt x="120" y="36"/>
                  </a:lnTo>
                  <a:lnTo>
                    <a:pt x="119" y="40"/>
                  </a:lnTo>
                  <a:lnTo>
                    <a:pt x="116" y="44"/>
                  </a:lnTo>
                  <a:lnTo>
                    <a:pt x="115" y="48"/>
                  </a:lnTo>
                  <a:lnTo>
                    <a:pt x="112" y="54"/>
                  </a:lnTo>
                  <a:lnTo>
                    <a:pt x="109" y="59"/>
                  </a:lnTo>
                  <a:lnTo>
                    <a:pt x="105" y="65"/>
                  </a:lnTo>
                  <a:lnTo>
                    <a:pt x="102" y="71"/>
                  </a:lnTo>
                  <a:lnTo>
                    <a:pt x="98" y="75"/>
                  </a:lnTo>
                  <a:lnTo>
                    <a:pt x="95" y="82"/>
                  </a:lnTo>
                  <a:lnTo>
                    <a:pt x="89" y="86"/>
                  </a:lnTo>
                  <a:lnTo>
                    <a:pt x="85" y="91"/>
                  </a:lnTo>
                  <a:lnTo>
                    <a:pt x="80" y="96"/>
                  </a:lnTo>
                  <a:lnTo>
                    <a:pt x="74" y="100"/>
                  </a:lnTo>
                  <a:lnTo>
                    <a:pt x="67" y="103"/>
                  </a:lnTo>
                  <a:lnTo>
                    <a:pt x="62" y="105"/>
                  </a:lnTo>
                  <a:lnTo>
                    <a:pt x="55" y="107"/>
                  </a:lnTo>
                  <a:lnTo>
                    <a:pt x="49" y="110"/>
                  </a:lnTo>
                  <a:lnTo>
                    <a:pt x="42" y="110"/>
                  </a:lnTo>
                  <a:lnTo>
                    <a:pt x="37" y="111"/>
                  </a:lnTo>
                  <a:lnTo>
                    <a:pt x="30" y="111"/>
                  </a:lnTo>
                  <a:lnTo>
                    <a:pt x="25" y="111"/>
                  </a:lnTo>
                  <a:lnTo>
                    <a:pt x="18" y="111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6" y="111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3" y="117"/>
                  </a:lnTo>
                  <a:lnTo>
                    <a:pt x="5" y="118"/>
                  </a:lnTo>
                  <a:lnTo>
                    <a:pt x="10" y="121"/>
                  </a:lnTo>
                  <a:lnTo>
                    <a:pt x="14" y="121"/>
                  </a:lnTo>
                  <a:lnTo>
                    <a:pt x="20" y="122"/>
                  </a:lnTo>
                  <a:lnTo>
                    <a:pt x="25" y="123"/>
                  </a:lnTo>
                  <a:lnTo>
                    <a:pt x="34" y="125"/>
                  </a:lnTo>
                  <a:lnTo>
                    <a:pt x="39" y="126"/>
                  </a:lnTo>
                  <a:lnTo>
                    <a:pt x="48" y="126"/>
                  </a:lnTo>
                  <a:lnTo>
                    <a:pt x="55" y="126"/>
                  </a:lnTo>
                  <a:lnTo>
                    <a:pt x="63" y="128"/>
                  </a:lnTo>
                  <a:lnTo>
                    <a:pt x="70" y="126"/>
                  </a:lnTo>
                  <a:lnTo>
                    <a:pt x="77" y="126"/>
                  </a:lnTo>
                  <a:lnTo>
                    <a:pt x="85" y="126"/>
                  </a:lnTo>
                  <a:lnTo>
                    <a:pt x="92" y="125"/>
                  </a:lnTo>
                  <a:lnTo>
                    <a:pt x="98" y="122"/>
                  </a:lnTo>
                  <a:lnTo>
                    <a:pt x="105" y="118"/>
                  </a:lnTo>
                  <a:lnTo>
                    <a:pt x="112" y="112"/>
                  </a:lnTo>
                  <a:lnTo>
                    <a:pt x="119" y="105"/>
                  </a:lnTo>
                  <a:lnTo>
                    <a:pt x="124" y="97"/>
                  </a:lnTo>
                  <a:lnTo>
                    <a:pt x="131" y="89"/>
                  </a:lnTo>
                  <a:lnTo>
                    <a:pt x="138" y="79"/>
                  </a:lnTo>
                  <a:lnTo>
                    <a:pt x="145" y="71"/>
                  </a:lnTo>
                  <a:lnTo>
                    <a:pt x="151" y="61"/>
                  </a:lnTo>
                  <a:lnTo>
                    <a:pt x="158" y="51"/>
                  </a:lnTo>
                  <a:lnTo>
                    <a:pt x="163" y="43"/>
                  </a:lnTo>
                  <a:lnTo>
                    <a:pt x="169" y="36"/>
                  </a:lnTo>
                  <a:lnTo>
                    <a:pt x="174" y="27"/>
                  </a:lnTo>
                  <a:lnTo>
                    <a:pt x="179" y="23"/>
                  </a:lnTo>
                  <a:lnTo>
                    <a:pt x="184" y="19"/>
                  </a:lnTo>
                  <a:lnTo>
                    <a:pt x="188" y="16"/>
                  </a:lnTo>
                  <a:lnTo>
                    <a:pt x="195" y="13"/>
                  </a:lnTo>
                  <a:lnTo>
                    <a:pt x="202" y="11"/>
                  </a:lnTo>
                  <a:lnTo>
                    <a:pt x="209" y="9"/>
                  </a:lnTo>
                  <a:lnTo>
                    <a:pt x="216" y="8"/>
                  </a:lnTo>
                  <a:lnTo>
                    <a:pt x="222" y="7"/>
                  </a:lnTo>
                  <a:lnTo>
                    <a:pt x="225" y="7"/>
                  </a:lnTo>
                  <a:lnTo>
                    <a:pt x="227" y="4"/>
                  </a:lnTo>
                  <a:lnTo>
                    <a:pt x="227" y="2"/>
                  </a:lnTo>
                  <a:lnTo>
                    <a:pt x="226" y="1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2" y="0"/>
                  </a:lnTo>
                  <a:lnTo>
                    <a:pt x="205" y="0"/>
                  </a:lnTo>
                  <a:lnTo>
                    <a:pt x="198" y="0"/>
                  </a:lnTo>
                  <a:lnTo>
                    <a:pt x="190" y="1"/>
                  </a:lnTo>
                  <a:lnTo>
                    <a:pt x="181" y="2"/>
                  </a:lnTo>
                  <a:lnTo>
                    <a:pt x="172" y="4"/>
                  </a:lnTo>
                  <a:lnTo>
                    <a:pt x="163" y="7"/>
                  </a:lnTo>
                  <a:lnTo>
                    <a:pt x="155" y="8"/>
                  </a:lnTo>
                  <a:lnTo>
                    <a:pt x="148" y="11"/>
                  </a:lnTo>
                  <a:lnTo>
                    <a:pt x="140" y="13"/>
                  </a:lnTo>
                  <a:lnTo>
                    <a:pt x="134" y="18"/>
                  </a:lnTo>
                  <a:lnTo>
                    <a:pt x="128" y="22"/>
                  </a:lnTo>
                  <a:lnTo>
                    <a:pt x="126" y="26"/>
                  </a:lnTo>
                  <a:lnTo>
                    <a:pt x="126" y="26"/>
                  </a:lnTo>
                  <a:close/>
                </a:path>
              </a:pathLst>
            </a:custGeom>
            <a:solidFill>
              <a:srgbClr val="C7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39"/>
            <p:cNvSpPr>
              <a:spLocks/>
            </p:cNvSpPr>
            <p:nvPr/>
          </p:nvSpPr>
          <p:spPr bwMode="auto">
            <a:xfrm>
              <a:off x="2602" y="1807"/>
              <a:ext cx="461" cy="632"/>
            </a:xfrm>
            <a:custGeom>
              <a:avLst/>
              <a:gdLst>
                <a:gd name="T0" fmla="*/ 50 w 461"/>
                <a:gd name="T1" fmla="*/ 266 h 632"/>
                <a:gd name="T2" fmla="*/ 86 w 461"/>
                <a:gd name="T3" fmla="*/ 235 h 632"/>
                <a:gd name="T4" fmla="*/ 137 w 461"/>
                <a:gd name="T5" fmla="*/ 197 h 632"/>
                <a:gd name="T6" fmla="*/ 187 w 461"/>
                <a:gd name="T7" fmla="*/ 152 h 632"/>
                <a:gd name="T8" fmla="*/ 237 w 461"/>
                <a:gd name="T9" fmla="*/ 106 h 632"/>
                <a:gd name="T10" fmla="*/ 276 w 461"/>
                <a:gd name="T11" fmla="*/ 58 h 632"/>
                <a:gd name="T12" fmla="*/ 308 w 461"/>
                <a:gd name="T13" fmla="*/ 25 h 632"/>
                <a:gd name="T14" fmla="*/ 329 w 461"/>
                <a:gd name="T15" fmla="*/ 4 h 632"/>
                <a:gd name="T16" fmla="*/ 348 w 461"/>
                <a:gd name="T17" fmla="*/ 1 h 632"/>
                <a:gd name="T18" fmla="*/ 363 w 461"/>
                <a:gd name="T19" fmla="*/ 11 h 632"/>
                <a:gd name="T20" fmla="*/ 380 w 461"/>
                <a:gd name="T21" fmla="*/ 36 h 632"/>
                <a:gd name="T22" fmla="*/ 398 w 461"/>
                <a:gd name="T23" fmla="*/ 80 h 632"/>
                <a:gd name="T24" fmla="*/ 421 w 461"/>
                <a:gd name="T25" fmla="*/ 150 h 632"/>
                <a:gd name="T26" fmla="*/ 441 w 461"/>
                <a:gd name="T27" fmla="*/ 235 h 632"/>
                <a:gd name="T28" fmla="*/ 457 w 461"/>
                <a:gd name="T29" fmla="*/ 328 h 632"/>
                <a:gd name="T30" fmla="*/ 461 w 461"/>
                <a:gd name="T31" fmla="*/ 417 h 632"/>
                <a:gd name="T32" fmla="*/ 455 w 461"/>
                <a:gd name="T33" fmla="*/ 498 h 632"/>
                <a:gd name="T34" fmla="*/ 450 w 461"/>
                <a:gd name="T35" fmla="*/ 558 h 632"/>
                <a:gd name="T36" fmla="*/ 444 w 461"/>
                <a:gd name="T37" fmla="*/ 600 h 632"/>
                <a:gd name="T38" fmla="*/ 437 w 461"/>
                <a:gd name="T39" fmla="*/ 624 h 632"/>
                <a:gd name="T40" fmla="*/ 428 w 461"/>
                <a:gd name="T41" fmla="*/ 629 h 632"/>
                <a:gd name="T42" fmla="*/ 426 w 461"/>
                <a:gd name="T43" fmla="*/ 600 h 632"/>
                <a:gd name="T44" fmla="*/ 432 w 461"/>
                <a:gd name="T45" fmla="*/ 544 h 632"/>
                <a:gd name="T46" fmla="*/ 439 w 461"/>
                <a:gd name="T47" fmla="*/ 468 h 632"/>
                <a:gd name="T48" fmla="*/ 444 w 461"/>
                <a:gd name="T49" fmla="*/ 385 h 632"/>
                <a:gd name="T50" fmla="*/ 439 w 461"/>
                <a:gd name="T51" fmla="*/ 303 h 632"/>
                <a:gd name="T52" fmla="*/ 422 w 461"/>
                <a:gd name="T53" fmla="*/ 234 h 632"/>
                <a:gd name="T54" fmla="*/ 402 w 461"/>
                <a:gd name="T55" fmla="*/ 185 h 632"/>
                <a:gd name="T56" fmla="*/ 380 w 461"/>
                <a:gd name="T57" fmla="*/ 156 h 632"/>
                <a:gd name="T58" fmla="*/ 354 w 461"/>
                <a:gd name="T59" fmla="*/ 136 h 632"/>
                <a:gd name="T60" fmla="*/ 324 w 461"/>
                <a:gd name="T61" fmla="*/ 125 h 632"/>
                <a:gd name="T62" fmla="*/ 291 w 461"/>
                <a:gd name="T63" fmla="*/ 119 h 632"/>
                <a:gd name="T64" fmla="*/ 258 w 461"/>
                <a:gd name="T65" fmla="*/ 126 h 632"/>
                <a:gd name="T66" fmla="*/ 221 w 461"/>
                <a:gd name="T67" fmla="*/ 147 h 632"/>
                <a:gd name="T68" fmla="*/ 182 w 461"/>
                <a:gd name="T69" fmla="*/ 178 h 632"/>
                <a:gd name="T70" fmla="*/ 138 w 461"/>
                <a:gd name="T71" fmla="*/ 216 h 632"/>
                <a:gd name="T72" fmla="*/ 88 w 461"/>
                <a:gd name="T73" fmla="*/ 257 h 632"/>
                <a:gd name="T74" fmla="*/ 40 w 461"/>
                <a:gd name="T75" fmla="*/ 291 h 632"/>
                <a:gd name="T76" fmla="*/ 13 w 461"/>
                <a:gd name="T77" fmla="*/ 310 h 632"/>
                <a:gd name="T78" fmla="*/ 0 w 461"/>
                <a:gd name="T79" fmla="*/ 314 h 632"/>
                <a:gd name="T80" fmla="*/ 4 w 461"/>
                <a:gd name="T81" fmla="*/ 306 h 632"/>
                <a:gd name="T82" fmla="*/ 24 w 461"/>
                <a:gd name="T83" fmla="*/ 28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1" h="632">
                  <a:moveTo>
                    <a:pt x="35" y="280"/>
                  </a:moveTo>
                  <a:lnTo>
                    <a:pt x="40" y="273"/>
                  </a:lnTo>
                  <a:lnTo>
                    <a:pt x="50" y="266"/>
                  </a:lnTo>
                  <a:lnTo>
                    <a:pt x="60" y="256"/>
                  </a:lnTo>
                  <a:lnTo>
                    <a:pt x="74" y="246"/>
                  </a:lnTo>
                  <a:lnTo>
                    <a:pt x="86" y="235"/>
                  </a:lnTo>
                  <a:lnTo>
                    <a:pt x="102" y="223"/>
                  </a:lnTo>
                  <a:lnTo>
                    <a:pt x="118" y="210"/>
                  </a:lnTo>
                  <a:lnTo>
                    <a:pt x="137" y="197"/>
                  </a:lnTo>
                  <a:lnTo>
                    <a:pt x="152" y="182"/>
                  </a:lnTo>
                  <a:lnTo>
                    <a:pt x="170" y="167"/>
                  </a:lnTo>
                  <a:lnTo>
                    <a:pt x="187" y="152"/>
                  </a:lnTo>
                  <a:lnTo>
                    <a:pt x="205" y="136"/>
                  </a:lnTo>
                  <a:lnTo>
                    <a:pt x="220" y="121"/>
                  </a:lnTo>
                  <a:lnTo>
                    <a:pt x="237" y="106"/>
                  </a:lnTo>
                  <a:lnTo>
                    <a:pt x="251" y="89"/>
                  </a:lnTo>
                  <a:lnTo>
                    <a:pt x="265" y="74"/>
                  </a:lnTo>
                  <a:lnTo>
                    <a:pt x="276" y="58"/>
                  </a:lnTo>
                  <a:lnTo>
                    <a:pt x="288" y="46"/>
                  </a:lnTo>
                  <a:lnTo>
                    <a:pt x="298" y="35"/>
                  </a:lnTo>
                  <a:lnTo>
                    <a:pt x="308" y="25"/>
                  </a:lnTo>
                  <a:lnTo>
                    <a:pt x="315" y="15"/>
                  </a:lnTo>
                  <a:lnTo>
                    <a:pt x="323" y="9"/>
                  </a:lnTo>
                  <a:lnTo>
                    <a:pt x="329" y="4"/>
                  </a:lnTo>
                  <a:lnTo>
                    <a:pt x="337" y="3"/>
                  </a:lnTo>
                  <a:lnTo>
                    <a:pt x="341" y="0"/>
                  </a:lnTo>
                  <a:lnTo>
                    <a:pt x="348" y="1"/>
                  </a:lnTo>
                  <a:lnTo>
                    <a:pt x="352" y="3"/>
                  </a:lnTo>
                  <a:lnTo>
                    <a:pt x="359" y="5"/>
                  </a:lnTo>
                  <a:lnTo>
                    <a:pt x="363" y="11"/>
                  </a:lnTo>
                  <a:lnTo>
                    <a:pt x="369" y="16"/>
                  </a:lnTo>
                  <a:lnTo>
                    <a:pt x="375" y="25"/>
                  </a:lnTo>
                  <a:lnTo>
                    <a:pt x="380" y="36"/>
                  </a:lnTo>
                  <a:lnTo>
                    <a:pt x="386" y="47"/>
                  </a:lnTo>
                  <a:lnTo>
                    <a:pt x="391" y="62"/>
                  </a:lnTo>
                  <a:lnTo>
                    <a:pt x="398" y="80"/>
                  </a:lnTo>
                  <a:lnTo>
                    <a:pt x="407" y="101"/>
                  </a:lnTo>
                  <a:lnTo>
                    <a:pt x="414" y="125"/>
                  </a:lnTo>
                  <a:lnTo>
                    <a:pt x="421" y="150"/>
                  </a:lnTo>
                  <a:lnTo>
                    <a:pt x="428" y="178"/>
                  </a:lnTo>
                  <a:lnTo>
                    <a:pt x="436" y="207"/>
                  </a:lnTo>
                  <a:lnTo>
                    <a:pt x="441" y="235"/>
                  </a:lnTo>
                  <a:lnTo>
                    <a:pt x="447" y="266"/>
                  </a:lnTo>
                  <a:lnTo>
                    <a:pt x="453" y="296"/>
                  </a:lnTo>
                  <a:lnTo>
                    <a:pt x="457" y="328"/>
                  </a:lnTo>
                  <a:lnTo>
                    <a:pt x="460" y="358"/>
                  </a:lnTo>
                  <a:lnTo>
                    <a:pt x="461" y="388"/>
                  </a:lnTo>
                  <a:lnTo>
                    <a:pt x="461" y="417"/>
                  </a:lnTo>
                  <a:lnTo>
                    <a:pt x="461" y="448"/>
                  </a:lnTo>
                  <a:lnTo>
                    <a:pt x="458" y="475"/>
                  </a:lnTo>
                  <a:lnTo>
                    <a:pt x="455" y="498"/>
                  </a:lnTo>
                  <a:lnTo>
                    <a:pt x="454" y="521"/>
                  </a:lnTo>
                  <a:lnTo>
                    <a:pt x="451" y="540"/>
                  </a:lnTo>
                  <a:lnTo>
                    <a:pt x="450" y="558"/>
                  </a:lnTo>
                  <a:lnTo>
                    <a:pt x="448" y="573"/>
                  </a:lnTo>
                  <a:lnTo>
                    <a:pt x="446" y="587"/>
                  </a:lnTo>
                  <a:lnTo>
                    <a:pt x="444" y="600"/>
                  </a:lnTo>
                  <a:lnTo>
                    <a:pt x="441" y="610"/>
                  </a:lnTo>
                  <a:lnTo>
                    <a:pt x="440" y="618"/>
                  </a:lnTo>
                  <a:lnTo>
                    <a:pt x="437" y="624"/>
                  </a:lnTo>
                  <a:lnTo>
                    <a:pt x="436" y="629"/>
                  </a:lnTo>
                  <a:lnTo>
                    <a:pt x="432" y="632"/>
                  </a:lnTo>
                  <a:lnTo>
                    <a:pt x="428" y="629"/>
                  </a:lnTo>
                  <a:lnTo>
                    <a:pt x="426" y="622"/>
                  </a:lnTo>
                  <a:lnTo>
                    <a:pt x="426" y="612"/>
                  </a:lnTo>
                  <a:lnTo>
                    <a:pt x="426" y="600"/>
                  </a:lnTo>
                  <a:lnTo>
                    <a:pt x="428" y="585"/>
                  </a:lnTo>
                  <a:lnTo>
                    <a:pt x="429" y="565"/>
                  </a:lnTo>
                  <a:lnTo>
                    <a:pt x="432" y="544"/>
                  </a:lnTo>
                  <a:lnTo>
                    <a:pt x="434" y="521"/>
                  </a:lnTo>
                  <a:lnTo>
                    <a:pt x="437" y="495"/>
                  </a:lnTo>
                  <a:lnTo>
                    <a:pt x="439" y="468"/>
                  </a:lnTo>
                  <a:lnTo>
                    <a:pt x="441" y="441"/>
                  </a:lnTo>
                  <a:lnTo>
                    <a:pt x="443" y="413"/>
                  </a:lnTo>
                  <a:lnTo>
                    <a:pt x="444" y="385"/>
                  </a:lnTo>
                  <a:lnTo>
                    <a:pt x="443" y="358"/>
                  </a:lnTo>
                  <a:lnTo>
                    <a:pt x="441" y="330"/>
                  </a:lnTo>
                  <a:lnTo>
                    <a:pt x="439" y="303"/>
                  </a:lnTo>
                  <a:lnTo>
                    <a:pt x="434" y="280"/>
                  </a:lnTo>
                  <a:lnTo>
                    <a:pt x="428" y="255"/>
                  </a:lnTo>
                  <a:lnTo>
                    <a:pt x="422" y="234"/>
                  </a:lnTo>
                  <a:lnTo>
                    <a:pt x="415" y="216"/>
                  </a:lnTo>
                  <a:lnTo>
                    <a:pt x="409" y="200"/>
                  </a:lnTo>
                  <a:lnTo>
                    <a:pt x="402" y="185"/>
                  </a:lnTo>
                  <a:lnTo>
                    <a:pt x="394" y="174"/>
                  </a:lnTo>
                  <a:lnTo>
                    <a:pt x="387" y="163"/>
                  </a:lnTo>
                  <a:lnTo>
                    <a:pt x="380" y="156"/>
                  </a:lnTo>
                  <a:lnTo>
                    <a:pt x="372" y="147"/>
                  </a:lnTo>
                  <a:lnTo>
                    <a:pt x="362" y="140"/>
                  </a:lnTo>
                  <a:lnTo>
                    <a:pt x="354" y="136"/>
                  </a:lnTo>
                  <a:lnTo>
                    <a:pt x="344" y="132"/>
                  </a:lnTo>
                  <a:lnTo>
                    <a:pt x="334" y="128"/>
                  </a:lnTo>
                  <a:lnTo>
                    <a:pt x="324" y="125"/>
                  </a:lnTo>
                  <a:lnTo>
                    <a:pt x="313" y="124"/>
                  </a:lnTo>
                  <a:lnTo>
                    <a:pt x="304" y="122"/>
                  </a:lnTo>
                  <a:lnTo>
                    <a:pt x="291" y="119"/>
                  </a:lnTo>
                  <a:lnTo>
                    <a:pt x="280" y="121"/>
                  </a:lnTo>
                  <a:lnTo>
                    <a:pt x="269" y="122"/>
                  </a:lnTo>
                  <a:lnTo>
                    <a:pt x="258" y="126"/>
                  </a:lnTo>
                  <a:lnTo>
                    <a:pt x="247" y="132"/>
                  </a:lnTo>
                  <a:lnTo>
                    <a:pt x="234" y="139"/>
                  </a:lnTo>
                  <a:lnTo>
                    <a:pt x="221" y="147"/>
                  </a:lnTo>
                  <a:lnTo>
                    <a:pt x="210" y="157"/>
                  </a:lnTo>
                  <a:lnTo>
                    <a:pt x="195" y="167"/>
                  </a:lnTo>
                  <a:lnTo>
                    <a:pt x="182" y="178"/>
                  </a:lnTo>
                  <a:lnTo>
                    <a:pt x="167" y="189"/>
                  </a:lnTo>
                  <a:lnTo>
                    <a:pt x="153" y="203"/>
                  </a:lnTo>
                  <a:lnTo>
                    <a:pt x="138" y="216"/>
                  </a:lnTo>
                  <a:lnTo>
                    <a:pt x="121" y="229"/>
                  </a:lnTo>
                  <a:lnTo>
                    <a:pt x="105" y="243"/>
                  </a:lnTo>
                  <a:lnTo>
                    <a:pt x="88" y="257"/>
                  </a:lnTo>
                  <a:lnTo>
                    <a:pt x="70" y="271"/>
                  </a:lnTo>
                  <a:lnTo>
                    <a:pt x="54" y="282"/>
                  </a:lnTo>
                  <a:lnTo>
                    <a:pt x="40" y="291"/>
                  </a:lnTo>
                  <a:lnTo>
                    <a:pt x="29" y="300"/>
                  </a:lnTo>
                  <a:lnTo>
                    <a:pt x="20" y="305"/>
                  </a:lnTo>
                  <a:lnTo>
                    <a:pt x="13" y="310"/>
                  </a:lnTo>
                  <a:lnTo>
                    <a:pt x="6" y="313"/>
                  </a:lnTo>
                  <a:lnTo>
                    <a:pt x="3" y="314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2" y="309"/>
                  </a:lnTo>
                  <a:lnTo>
                    <a:pt x="4" y="306"/>
                  </a:lnTo>
                  <a:lnTo>
                    <a:pt x="8" y="300"/>
                  </a:lnTo>
                  <a:lnTo>
                    <a:pt x="15" y="295"/>
                  </a:lnTo>
                  <a:lnTo>
                    <a:pt x="24" y="288"/>
                  </a:lnTo>
                  <a:lnTo>
                    <a:pt x="35" y="280"/>
                  </a:lnTo>
                  <a:lnTo>
                    <a:pt x="35" y="280"/>
                  </a:lnTo>
                  <a:close/>
                </a:path>
              </a:pathLst>
            </a:custGeom>
            <a:solidFill>
              <a:srgbClr val="F0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3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C -0.01945 -0.00532 -0.01823 -0.00602 -0.0507 0 C -0.05365 0.00046 -0.05469 0.00486 -0.05712 0.00671 C -0.06389 0.01181 -0.07136 0.01551 -0.07813 0.0206 C -0.09497 0.03287 -0.11303 0.04074 -0.13316 0.04352 C -0.14271 0.04699 -0.14046 0.05162 -0.15018 0.05509 C -0.16563 0.08032 -0.14115 0.04167 -0.16077 0.06898 C -0.17101 0.0831 -0.17882 0.09792 -0.18386 0.11481 C -0.18334 0.12315 -0.18316 0.13171 -0.18178 0.14005 C -0.18091 0.14491 -0.18125 0.15093 -0.17761 0.15394 C -0.17483 0.15625 -0.17205 0.15856 -0.1691 0.16088 C -0.16493 0.16412 -0.15643 0.17014 -0.15643 0.17037 C -0.15261 0.17616 -0.15243 0.17824 -0.14584 0.18148 C -0.14184 0.18356 -0.13316 0.18611 -0.13316 0.18634 C -0.11858 0.19676 -0.12535 0.19352 -0.11407 0.19769 C -0.11216 0.20046 -0.10521 0.20972 -0.10348 0.21366 C -0.09671 0.2287 -0.10087 0.23958 -0.08889 0.25278 C -0.08941 0.26204 -0.08855 0.27153 -0.09098 0.28032 C -0.09167 0.2831 -0.09566 0.28287 -0.0974 0.28495 C -0.09879 0.28681 -0.09827 0.29005 -0.09948 0.2919 C -0.10087 0.29398 -0.10365 0.29468 -0.10556 0.29653 C -0.1165 0.30694 -0.12101 0.31551 -0.13525 0.31944 C -0.14844 0.32894 -0.13386 0.31968 -0.15226 0.32639 C -0.15973 0.32917 -0.16632 0.33426 -0.17327 0.33796 C -0.18351 0.34329 -0.19653 0.34537 -0.20712 0.34931 C -0.22066 0.35417 -0.21737 0.3581 -0.22605 0.36551 C -0.23386 0.37222 -0.24219 0.37801 -0.25157 0.38148 C -0.27101 0.39606 -0.30573 0.39213 -0.32535 0.39306 C -0.32848 0.39375 -0.3507 0.39931 -0.35504 0.40231 C -0.35712 0.4037 -0.35903 0.40602 -0.36146 0.40671 C -0.36893 0.40903 -0.37691 0.40903 -0.38455 0.41134 C -0.40122 0.41644 -0.39792 0.41806 -0.41841 0.4206 C -0.42049 0.4213 -0.42292 0.42176 -0.42483 0.42292 C -0.42743 0.42407 -0.42882 0.42662 -0.43125 0.42755 C -0.45851 0.43843 -0.48941 0.44352 -0.51771 0.44583 C -0.55191 0.45208 -0.5073 0.44444 -0.58125 0.45046 C -0.58907 0.45116 -0.59653 0.45417 -0.60434 0.45509 C -0.6375 0.4588 -0.64862 0.4581 -0.68889 0.45972 C -0.70799 0.46319 -0.72709 0.46644 -0.74584 0.4713 C -0.75434 0.47361 -0.77136 0.47801 -0.77136 0.47824 C -0.8474 0.47731 -0.92362 0.47778 -0.99948 0.47569 C -1.00417 0.47546 -1.00764 0.47014 -1.01233 0.46898 C -1.03195 0.46412 -1.05018 0.45972 -1.0691 0.45278 C -1.09428 0.44375 -1.09375 0.43681 -1.12414 0.43681 " pathEditMode="relative" rAng="0" ptsTypes="fffffffffffffffffffffffffffffffffffffffffff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15" y="2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4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3425 C 0.00399 -0.01805 -0.00105 -0.03287 0.00833 -0.02037 C 0.0177 -0.00787 0.00659 -0.01458 0.01875 -0.00925 C 0.025 -0.00092 0.02899 0.01088 0.03541 0.01852 C 0.03923 0.02292 0.04444 0.025 0.04791 0.02963 C 0.05 0.03241 0.0519 0.03565 0.05416 0.03797 C 0.05815 0.04213 0.06666 0.04908 0.06666 0.04931 C 0.07222 0.06019 0.07552 0.0625 0.08524 0.06575 C 0.09201 0.07176 0.09861 0.07338 0.10607 0.07686 C 0.14149 0.06112 0.18611 0.07292 0.22291 0.08519 C 0.23941 0.07778 0.23472 0.07385 0.2375 0.0963 C 0.24531 0.09561 0.28055 0.08774 0.29375 0.09352 C 0.29496 0.09167 0.29774 0.08936 0.3 0.08797 C 0.30208 0.08658 0.30555 0.08727 0.30833 0.08519 C 0.31041 0.08334 0.31059 0.07894 0.3125 0.07686 C 0.31423 0.075 0.31614 0.07547 0.31875 0.07408 C 0.32586 0.06922 0.33038 0.06065 0.3375 0.05463 C 0.3375 0.05186 0.3375 0.04862 0.33958 0.0463 C 0.34635 0.03496 0.34583 0.04561 0.34583 0.03797 " pathEditMode="relative" rAng="0" ptsTypes="ffffffffffffffffffA">
                                      <p:cBhvr>
                                        <p:cTn id="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6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/>
              <a:t>Имя прилагательное - часть </a:t>
            </a:r>
            <a:r>
              <a:rPr lang="ru-RU" sz="2800" b="1" dirty="0" smtClean="0"/>
              <a:t>речи ,  </a:t>
            </a:r>
            <a:r>
              <a:rPr lang="ru-RU" sz="2800" b="1" dirty="0"/>
              <a:t>которая обозначает признак </a:t>
            </a:r>
            <a:r>
              <a:rPr lang="ru-RU" sz="2800" b="1" dirty="0" smtClean="0"/>
              <a:t>предмета , </a:t>
            </a:r>
            <a:r>
              <a:rPr lang="ru-RU" sz="2800" b="1" dirty="0"/>
              <a:t>отвечает на </a:t>
            </a:r>
            <a:r>
              <a:rPr lang="ru-RU" sz="2800" b="1" dirty="0" smtClean="0"/>
              <a:t>вопросы: Какой</a:t>
            </a:r>
            <a:r>
              <a:rPr lang="ru-RU" sz="2800" b="1" dirty="0"/>
              <a:t>? Какая? Какое? </a:t>
            </a:r>
            <a:r>
              <a:rPr lang="ru-RU" sz="2800" b="1" dirty="0" smtClean="0"/>
              <a:t>Какие? </a:t>
            </a:r>
            <a:r>
              <a:rPr lang="ru-RU" sz="2800" b="1" dirty="0"/>
              <a:t>Изменяется по падежам, родам, </a:t>
            </a:r>
            <a:r>
              <a:rPr lang="ru-RU" sz="2800" b="1" dirty="0" smtClean="0"/>
              <a:t>числам. </a:t>
            </a:r>
            <a:r>
              <a:rPr lang="ru-RU" sz="2800" b="1" dirty="0"/>
              <a:t>В предложении чаще всего является </a:t>
            </a:r>
            <a:r>
              <a:rPr lang="ru-RU" sz="2800" b="1" dirty="0" smtClean="0"/>
              <a:t>определением.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980728"/>
            <a:ext cx="201622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628800"/>
            <a:ext cx="345638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04864"/>
            <a:ext cx="6552728" cy="518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34208" y="2996952"/>
            <a:ext cx="56337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168130"/>
            <a:ext cx="273630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7"/>
            <a:ext cx="9144000" cy="6874494"/>
          </a:xfrm>
          <a:prstGeom prst="rect">
            <a:avLst/>
          </a:prstGeom>
        </p:spPr>
      </p:pic>
      <p:pic>
        <p:nvPicPr>
          <p:cNvPr id="5" name="фон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-8247"/>
            <a:ext cx="9133031" cy="6866247"/>
          </a:xfrm>
          <a:prstGeom prst="rect">
            <a:avLst/>
          </a:prstGeom>
        </p:spPr>
      </p:pic>
      <p:sp>
        <p:nvSpPr>
          <p:cNvPr id="26" name="свинцовый"/>
          <p:cNvSpPr txBox="1"/>
          <p:nvPr/>
        </p:nvSpPr>
        <p:spPr>
          <a:xfrm>
            <a:off x="3707904" y="152886"/>
            <a:ext cx="5040560" cy="3420130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400" b="1" dirty="0" err="1" smtClean="0"/>
              <a:t>свинц</a:t>
            </a:r>
            <a:r>
              <a:rPr lang="ru-RU" sz="4400" b="1" dirty="0" smtClean="0"/>
              <a:t>  вый</a:t>
            </a:r>
          </a:p>
          <a:p>
            <a:pPr algn="ctr"/>
            <a:endParaRPr lang="ru-RU" sz="4800" dirty="0"/>
          </a:p>
        </p:txBody>
      </p:sp>
      <p:sp>
        <p:nvSpPr>
          <p:cNvPr id="27" name="о3"/>
          <p:cNvSpPr txBox="1"/>
          <p:nvPr/>
        </p:nvSpPr>
        <p:spPr>
          <a:xfrm>
            <a:off x="6084168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3" name="со свежей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smtClean="0"/>
              <a:t>со свеж  й</a:t>
            </a:r>
          </a:p>
          <a:p>
            <a:pPr algn="ctr"/>
            <a:endParaRPr lang="ru-RU" sz="4800" dirty="0"/>
          </a:p>
        </p:txBody>
      </p:sp>
      <p:sp>
        <p:nvSpPr>
          <p:cNvPr id="25" name="е5"/>
          <p:cNvSpPr txBox="1"/>
          <p:nvPr/>
        </p:nvSpPr>
        <p:spPr>
          <a:xfrm>
            <a:off x="6770340" y="135481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2" name="чужой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err="1" smtClean="0"/>
              <a:t>Чуж</a:t>
            </a:r>
            <a:r>
              <a:rPr lang="ru-RU" sz="4800" b="1" dirty="0" smtClean="0"/>
              <a:t>  й</a:t>
            </a:r>
          </a:p>
          <a:p>
            <a:pPr algn="ctr"/>
            <a:endParaRPr lang="ru-RU" sz="4800" dirty="0"/>
          </a:p>
        </p:txBody>
      </p:sp>
      <p:sp>
        <p:nvSpPr>
          <p:cNvPr id="24" name="о3"/>
          <p:cNvSpPr txBox="1"/>
          <p:nvPr/>
        </p:nvSpPr>
        <p:spPr>
          <a:xfrm>
            <a:off x="6164560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0" name="хорошего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smtClean="0"/>
              <a:t>Хорош  </a:t>
            </a:r>
            <a:r>
              <a:rPr lang="ru-RU" sz="4800" b="1" dirty="0" err="1" smtClean="0"/>
              <a:t>го</a:t>
            </a:r>
            <a:endParaRPr lang="ru-RU" sz="4800" b="1" dirty="0" smtClean="0"/>
          </a:p>
          <a:p>
            <a:pPr algn="ctr"/>
            <a:endParaRPr lang="ru-RU" sz="4800" dirty="0"/>
          </a:p>
        </p:txBody>
      </p:sp>
      <p:sp>
        <p:nvSpPr>
          <p:cNvPr id="21" name="е4"/>
          <p:cNvSpPr txBox="1"/>
          <p:nvPr/>
        </p:nvSpPr>
        <p:spPr>
          <a:xfrm>
            <a:off x="6478116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унцовый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err="1" smtClean="0"/>
              <a:t>Пунц</a:t>
            </a:r>
            <a:r>
              <a:rPr lang="ru-RU" sz="4800" b="1" dirty="0" smtClean="0"/>
              <a:t>  вый</a:t>
            </a:r>
          </a:p>
          <a:p>
            <a:pPr algn="ctr"/>
            <a:endParaRPr lang="ru-RU" sz="4800" dirty="0"/>
          </a:p>
        </p:txBody>
      </p:sp>
      <p:sp>
        <p:nvSpPr>
          <p:cNvPr id="15" name="о2"/>
          <p:cNvSpPr txBox="1"/>
          <p:nvPr/>
        </p:nvSpPr>
        <p:spPr>
          <a:xfrm>
            <a:off x="6012160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ключевой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smtClean="0"/>
              <a:t>Ключ  вой</a:t>
            </a:r>
          </a:p>
          <a:p>
            <a:pPr algn="ctr"/>
            <a:endParaRPr lang="ru-RU" sz="4800" dirty="0"/>
          </a:p>
        </p:txBody>
      </p:sp>
      <p:sp>
        <p:nvSpPr>
          <p:cNvPr id="13" name="е3"/>
          <p:cNvSpPr txBox="1"/>
          <p:nvPr/>
        </p:nvSpPr>
        <p:spPr>
          <a:xfrm>
            <a:off x="6012160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7" name="пищевой"/>
          <p:cNvSpPr txBox="1"/>
          <p:nvPr/>
        </p:nvSpPr>
        <p:spPr>
          <a:xfrm>
            <a:off x="3697271" y="137214"/>
            <a:ext cx="5040560" cy="3420130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800" b="1" dirty="0" err="1" smtClean="0"/>
              <a:t>Пищ</a:t>
            </a:r>
            <a:r>
              <a:rPr lang="ru-RU" sz="4800" b="1" dirty="0" smtClean="0"/>
              <a:t>  вой</a:t>
            </a:r>
          </a:p>
          <a:p>
            <a:pPr algn="ctr"/>
            <a:endParaRPr lang="ru-RU" sz="4800" dirty="0"/>
          </a:p>
        </p:txBody>
      </p:sp>
      <p:sp>
        <p:nvSpPr>
          <p:cNvPr id="11" name="е2"/>
          <p:cNvSpPr txBox="1"/>
          <p:nvPr/>
        </p:nvSpPr>
        <p:spPr>
          <a:xfrm>
            <a:off x="5921102" y="12595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8" name="лицевой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smtClean="0"/>
              <a:t>Лиц  вой</a:t>
            </a:r>
          </a:p>
          <a:p>
            <a:pPr algn="ctr"/>
            <a:endParaRPr lang="ru-RU" sz="4800" dirty="0"/>
          </a:p>
        </p:txBody>
      </p:sp>
      <p:sp>
        <p:nvSpPr>
          <p:cNvPr id="9" name="е"/>
          <p:cNvSpPr txBox="1"/>
          <p:nvPr/>
        </p:nvSpPr>
        <p:spPr>
          <a:xfrm>
            <a:off x="5868144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ежовый"/>
          <p:cNvSpPr txBox="1"/>
          <p:nvPr/>
        </p:nvSpPr>
        <p:spPr>
          <a:xfrm>
            <a:off x="3707904" y="116632"/>
            <a:ext cx="5040560" cy="3513832"/>
          </a:xfrm>
          <a:prstGeom prst="cloudCallout">
            <a:avLst>
              <a:gd name="adj1" fmla="val 167232"/>
              <a:gd name="adj2" fmla="val 44625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56" t="-22394" r="25856" b="22394"/>
            </a:stretch>
          </a:blipFill>
          <a:ln>
            <a:solidFill>
              <a:schemeClr val="bg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dirty="0" smtClean="0"/>
              <a:t>Еж  вый</a:t>
            </a:r>
          </a:p>
          <a:p>
            <a:pPr algn="ctr"/>
            <a:endParaRPr lang="ru-RU" sz="4800" dirty="0"/>
          </a:p>
        </p:txBody>
      </p:sp>
      <p:sp>
        <p:nvSpPr>
          <p:cNvPr id="7" name="о"/>
          <p:cNvSpPr txBox="1"/>
          <p:nvPr/>
        </p:nvSpPr>
        <p:spPr>
          <a:xfrm>
            <a:off x="5580112" y="137386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3" grpId="0" animBg="1"/>
      <p:bldP spid="23" grpId="1" animBg="1"/>
      <p:bldP spid="25" grpId="0"/>
      <p:bldP spid="25" grpId="1"/>
      <p:bldP spid="22" grpId="0" animBg="1"/>
      <p:bldP spid="22" grpId="1" animBg="1"/>
      <p:bldP spid="24" grpId="0"/>
      <p:bldP spid="24" grpId="1"/>
      <p:bldP spid="20" grpId="0" animBg="1"/>
      <p:bldP spid="20" grpId="1" animBg="1"/>
      <p:bldP spid="21" grpId="0"/>
      <p:bldP spid="21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3" grpId="0"/>
      <p:bldP spid="13" grpId="1"/>
      <p:bldP spid="17" grpId="0" animBg="1"/>
      <p:bldP spid="17" grpId="1" animBg="1"/>
      <p:bldP spid="11" grpId="0"/>
      <p:bldP spid="11" grpId="1"/>
      <p:bldP spid="18" grpId="0" animBg="1"/>
      <p:bldP spid="18" grpId="1" animBg="1"/>
      <p:bldP spid="9" grpId="0"/>
      <p:bldP spid="9" grpId="1"/>
      <p:bldP spid="19" grpId="1" animBg="1"/>
      <p:bldP spid="19" grpId="2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98039"/>
            <a:ext cx="82867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1) сегодня я узнал…</a:t>
            </a:r>
          </a:p>
          <a:p>
            <a:r>
              <a:rPr lang="ru-RU" sz="3600" dirty="0"/>
              <a:t>2) было интересно…</a:t>
            </a:r>
          </a:p>
          <a:p>
            <a:r>
              <a:rPr lang="ru-RU" sz="3600" dirty="0"/>
              <a:t>3) было трудно…</a:t>
            </a:r>
          </a:p>
          <a:p>
            <a:r>
              <a:rPr lang="ru-RU" sz="3600" dirty="0"/>
              <a:t>4) я выполнял задания…</a:t>
            </a:r>
          </a:p>
          <a:p>
            <a:r>
              <a:rPr lang="ru-RU" sz="3600" dirty="0"/>
              <a:t>5) я понял, что…</a:t>
            </a:r>
          </a:p>
          <a:p>
            <a:r>
              <a:rPr lang="ru-RU" sz="3600" dirty="0"/>
              <a:t>6) теперь я могу…</a:t>
            </a:r>
          </a:p>
          <a:p>
            <a:r>
              <a:rPr lang="ru-RU" sz="3600" dirty="0"/>
              <a:t>7) я смог…</a:t>
            </a:r>
          </a:p>
          <a:p>
            <a:r>
              <a:rPr lang="ru-RU" sz="3600" dirty="0"/>
              <a:t>8) меня удивило…</a:t>
            </a:r>
          </a:p>
          <a:p>
            <a:r>
              <a:rPr lang="ru-RU" sz="3600" dirty="0"/>
              <a:t>9) урок дал мне для жизни…</a:t>
            </a:r>
          </a:p>
        </p:txBody>
      </p:sp>
    </p:spTree>
    <p:extLst>
      <p:ext uri="{BB962C8B-B14F-4D97-AF65-F5344CB8AC3E}">
        <p14:creationId xmlns:p14="http://schemas.microsoft.com/office/powerpoint/2010/main" val="19286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3002</TotalTime>
  <Words>209</Words>
  <Application>Microsoft Office PowerPoint</Application>
  <PresentationFormat>Экран (4:3)</PresentationFormat>
  <Paragraphs>52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Конспект урока по русскому языку 5 класс «Имя прилагательное»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Россошанская школа-интернат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user</cp:lastModifiedBy>
  <cp:revision>237</cp:revision>
  <dcterms:created xsi:type="dcterms:W3CDTF">2011-08-18T05:12:14Z</dcterms:created>
  <dcterms:modified xsi:type="dcterms:W3CDTF">2013-05-02T13:58:13Z</dcterms:modified>
</cp:coreProperties>
</file>