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B69C15-2384-4C1A-91FB-9BC1B7A2EA6B}" type="datetimeFigureOut">
              <a:rPr lang="ru-RU" smtClean="0"/>
              <a:pPr/>
              <a:t>05.05.2014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F516DB-9CC6-424A-A622-7F8249B6CD3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0F516DB-9CC6-424A-A622-7F8249B6CD38}"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5/5/2014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990600"/>
            <a:ext cx="7086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Victory day</a:t>
            </a:r>
            <a:endParaRPr kumimoji="0" lang="en-US" sz="8000" b="1" i="0" u="none" strike="noStrike" cap="none" normalizeH="0" baseline="0" dirty="0" smtClean="0">
              <a:ln>
                <a:noFill/>
              </a:ln>
              <a:solidFill>
                <a:srgbClr val="C00000"/>
              </a:solidFill>
              <a:effectLst/>
              <a:latin typeface="Times New Roman" pitchFamily="18" charset="0"/>
              <a:cs typeface="Times New Roman" pitchFamily="18" charset="0"/>
            </a:endParaRPr>
          </a:p>
        </p:txBody>
      </p:sp>
      <p:pic>
        <p:nvPicPr>
          <p:cNvPr id="3" name="Рисунок 2"/>
          <p:cNvPicPr/>
          <p:nvPr/>
        </p:nvPicPr>
        <p:blipFill>
          <a:blip r:embed="rId2"/>
          <a:srcRect/>
          <a:stretch>
            <a:fillRect/>
          </a:stretch>
        </p:blipFill>
        <p:spPr bwMode="auto">
          <a:xfrm>
            <a:off x="1905000" y="2667000"/>
            <a:ext cx="5484813" cy="37738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228600"/>
            <a:ext cx="853440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Read  the words  </a:t>
            </a:r>
            <a:endParaRPr kumimoji="0" lang="ru-RU" sz="4400" b="1" i="0" u="none" strike="noStrike" cap="none" normalizeH="0" baseline="0" dirty="0" smtClean="0">
              <a:ln>
                <a:noFill/>
              </a:ln>
              <a:solidFill>
                <a:srgbClr val="C00000"/>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 – v</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teran, c</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lebrate,</a:t>
            </a:r>
            <a:r>
              <a:rPr lang="en-US" sz="4200" b="1" dirty="0" smtClean="0">
                <a:latin typeface="Times New Roman" pitchFamily="18" charset="0"/>
                <a:ea typeface="Times New Roman" pitchFamily="18" charset="0"/>
                <a:cs typeface="Times New Roman" pitchFamily="18" charset="0"/>
              </a:rPr>
              <a:t> d</a:t>
            </a:r>
            <a:r>
              <a:rPr lang="en-US" sz="4200" b="1" dirty="0" smtClean="0">
                <a:solidFill>
                  <a:srgbClr val="C00000"/>
                </a:solidFill>
                <a:latin typeface="Times New Roman" pitchFamily="18" charset="0"/>
                <a:ea typeface="Times New Roman" pitchFamily="18" charset="0"/>
                <a:cs typeface="Times New Roman" pitchFamily="18" charset="0"/>
              </a:rPr>
              <a:t>e</a:t>
            </a:r>
            <a:r>
              <a:rPr lang="en-US" sz="4200" b="1" dirty="0" smtClean="0">
                <a:latin typeface="Times New Roman" pitchFamily="18" charset="0"/>
                <a:ea typeface="Times New Roman" pitchFamily="18" charset="0"/>
                <a:cs typeface="Times New Roman" pitchFamily="18" charset="0"/>
              </a:rPr>
              <a:t>coration</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lebration, h</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lp</a:t>
            </a:r>
            <a:endParaRPr kumimoji="0" lang="ru-RU" sz="4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4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s</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lence, f</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ght, f</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ne</a:t>
            </a:r>
            <a:r>
              <a:rPr kumimoji="0" lang="ru-RU"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a:t>
            </a:r>
            <a:endParaRPr kumimoji="0" lang="ru-RU" sz="4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4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v</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ctory, d</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fend, l</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sten, k</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ll, s</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ng</a:t>
            </a:r>
            <a:endParaRPr kumimoji="0" lang="ru-RU" sz="4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4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ei</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gr</a:t>
            </a:r>
            <a:r>
              <a:rPr kumimoji="0" lang="en-US" sz="42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holid</a:t>
            </a:r>
            <a:r>
              <a:rPr kumimoji="0" lang="en-US" sz="42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ay</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Gr</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ea</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Patriotic War, Victory D</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ay</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br</a:t>
            </a:r>
            <a:r>
              <a:rPr kumimoji="0" lang="en-US" sz="42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a:t>
            </a:r>
            <a:r>
              <a:rPr kumimoji="0" lang="en-US" sz="4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a:t>
            </a:r>
            <a:endParaRPr kumimoji="0" lang="en-US" sz="4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533400"/>
            <a:ext cx="8382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Answer the questions</a:t>
            </a:r>
            <a:r>
              <a:rPr kumimoji="0" lang="ru-RU"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4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ru-RU" sz="400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When did the conflict start?</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Where did the conflict start?</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In what countries did the war happen?</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Where is these countries situated?</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Did your relatives take part in this war?</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When do we celebrate this holiday?</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a:srcRect/>
          <a:stretch>
            <a:fillRect/>
          </a:stretch>
        </p:blipFill>
        <p:spPr bwMode="auto">
          <a:xfrm>
            <a:off x="6553200" y="228600"/>
            <a:ext cx="22479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228600"/>
            <a:ext cx="8382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Read</a:t>
            </a:r>
            <a:r>
              <a:rPr kumimoji="0" lang="en-US" sz="3600" b="1" i="0"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rPr>
              <a:t> the word</a:t>
            </a:r>
            <a:endParaRPr kumimoji="0" lang="ru-RU" sz="36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f</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lag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флаг</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slogan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лозунг</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d</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emonstration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демонстрация</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m</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eeting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митинг</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встреча</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v</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eteran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ветеран</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a</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military parade </a:t>
            </a:r>
            <a:r>
              <a:rPr kumimoji="0" lang="ru-RU" sz="3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военный</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парад</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d</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efend </a:t>
            </a:r>
            <a:r>
              <a:rPr lang="en-US" sz="3600" dirty="0" smtClean="0">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защищать</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d</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efeat </a:t>
            </a:r>
            <a:r>
              <a:rPr lang="en-US" sz="3600" dirty="0" smtClean="0">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поражение</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s</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oldier </a:t>
            </a:r>
            <a:r>
              <a:rPr lang="en-US" sz="3600" dirty="0" smtClean="0">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солдат</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600" dirty="0" smtClean="0">
                <a:latin typeface="Times New Roman" pitchFamily="18" charset="0"/>
                <a:ea typeface="Times New Roman" pitchFamily="18" charset="0"/>
                <a:cs typeface="Times New Roman" pitchFamily="18" charset="0"/>
              </a:rPr>
              <a:t>h</a:t>
            </a: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ero </a:t>
            </a:r>
            <a:r>
              <a:rPr lang="en-US" sz="3600" dirty="0" smtClean="0">
                <a:latin typeface="Times New Roman" pitchFamily="18" charset="0"/>
                <a:ea typeface="Times New Roman" pitchFamily="18" charset="0"/>
                <a:cs typeface="Times New Roman" pitchFamily="18" charset="0"/>
              </a:rPr>
              <a:t>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герой</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p:cNvPicPr/>
          <p:nvPr/>
        </p:nvPicPr>
        <p:blipFill>
          <a:blip r:embed="rId2" cstate="print"/>
          <a:srcRect/>
          <a:stretch>
            <a:fillRect/>
          </a:stretch>
        </p:blipFill>
        <p:spPr bwMode="auto">
          <a:xfrm>
            <a:off x="6781800" y="4419600"/>
            <a:ext cx="208597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57200" y="228600"/>
            <a:ext cx="8382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Victory Day</a:t>
            </a:r>
            <a:endParaRPr kumimoji="0" lang="ru-RU" sz="2800" b="1"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Russia and other countries Victory Day, or the 9th of May, is one of the great holidays of the year. It is the holiday of all people.</a:t>
            </a:r>
            <a:endParaRPr kumimoji="0" lang="ru-RU" sz="2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all the towns there are decorations, flags, and slogans in the streets, in the shop windows and on the front of large buildings.</a:t>
            </a:r>
            <a:endParaRPr kumimoji="0" lang="ru-RU" sz="2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Victory Day morning there are meetings and demonstrations of the veterans who fought in the Great Patriotic War.</a:t>
            </a:r>
            <a:endParaRPr kumimoji="0" lang="ru-RU" sz="2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On that day there usually is a military parade in all big cities of our country.</a:t>
            </a:r>
            <a:endParaRPr kumimoji="0" lang="ru-RU" sz="2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600" b="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There are a lot of people in the streets and squares, at theatres, cinemas and concert halls. They are all celebrating their holiday. Many people go to see their friends or go for walks in the parks or forests.</a:t>
            </a:r>
            <a:endParaRPr kumimoji="0" lang="en-US" sz="2600" b="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09600" y="228600"/>
            <a:ext cx="8077200" cy="28084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4000" b="1" dirty="0" smtClean="0">
                <a:solidFill>
                  <a:srgbClr val="C00000"/>
                </a:solidFill>
                <a:latin typeface="Times New Roman" pitchFamily="18" charset="0"/>
                <a:ea typeface="Times New Roman" pitchFamily="18" charset="0"/>
                <a:cs typeface="Times New Roman" pitchFamily="18" charset="0"/>
              </a:rPr>
              <a:t>A</a:t>
            </a:r>
            <a:r>
              <a:rPr kumimoji="0" lang="en-US" sz="4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nswer the questions </a:t>
            </a:r>
            <a:r>
              <a:rPr kumimoji="0" lang="en-US" sz="36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5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do people celebrate Victory Day?</a:t>
            </a:r>
            <a:endPar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What are there in all the towns?</a:t>
            </a:r>
            <a:endPar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What do people do in this day?</a:t>
            </a:r>
            <a:endParaRPr kumimoji="0" lang="ru-RU"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p:cNvPicPr/>
          <p:nvPr/>
        </p:nvPicPr>
        <p:blipFill>
          <a:blip r:embed="rId2"/>
          <a:srcRect/>
          <a:stretch>
            <a:fillRect/>
          </a:stretch>
        </p:blipFill>
        <p:spPr bwMode="auto">
          <a:xfrm>
            <a:off x="6858000" y="1752600"/>
            <a:ext cx="2076450" cy="3371850"/>
          </a:xfrm>
          <a:prstGeom prst="rect">
            <a:avLst/>
          </a:prstGeom>
          <a:noFill/>
          <a:ln w="9525">
            <a:noFill/>
            <a:miter lim="800000"/>
            <a:headEnd/>
            <a:tailEnd/>
          </a:ln>
        </p:spPr>
      </p:pic>
      <p:pic>
        <p:nvPicPr>
          <p:cNvPr id="4" name="Рисунок 3"/>
          <p:cNvPicPr/>
          <p:nvPr/>
        </p:nvPicPr>
        <p:blipFill>
          <a:blip r:embed="rId3"/>
          <a:srcRect/>
          <a:stretch>
            <a:fillRect/>
          </a:stretch>
        </p:blipFill>
        <p:spPr bwMode="auto">
          <a:xfrm>
            <a:off x="2895600" y="4038600"/>
            <a:ext cx="3771900" cy="2362200"/>
          </a:xfrm>
          <a:prstGeom prst="rect">
            <a:avLst/>
          </a:prstGeom>
          <a:noFill/>
          <a:ln w="9525">
            <a:noFill/>
            <a:miter lim="800000"/>
            <a:headEnd/>
            <a:tailEnd/>
          </a:ln>
        </p:spPr>
      </p:pic>
      <p:pic>
        <p:nvPicPr>
          <p:cNvPr id="5" name="Рисунок 4"/>
          <p:cNvPicPr/>
          <p:nvPr/>
        </p:nvPicPr>
        <p:blipFill>
          <a:blip r:embed="rId4" cstate="print"/>
          <a:srcRect/>
          <a:stretch>
            <a:fillRect/>
          </a:stretch>
        </p:blipFill>
        <p:spPr bwMode="auto">
          <a:xfrm>
            <a:off x="228600" y="2895600"/>
            <a:ext cx="2590800"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318</Words>
  <PresentationFormat>Экран (4:3)</PresentationFormat>
  <Paragraphs>36</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Жека</dc:creator>
  <cp:lastModifiedBy>Жека</cp:lastModifiedBy>
  <cp:revision>8</cp:revision>
  <dcterms:created xsi:type="dcterms:W3CDTF">2014-05-05T16:21:35Z</dcterms:created>
  <dcterms:modified xsi:type="dcterms:W3CDTF">2014-05-05T17:34:20Z</dcterms:modified>
</cp:coreProperties>
</file>