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0" r:id="rId4"/>
    <p:sldId id="261" r:id="rId5"/>
    <p:sldId id="281" r:id="rId6"/>
    <p:sldId id="283" r:id="rId7"/>
    <p:sldId id="284" r:id="rId8"/>
    <p:sldId id="285" r:id="rId9"/>
    <p:sldId id="286" r:id="rId10"/>
    <p:sldId id="263" r:id="rId11"/>
    <p:sldId id="288" r:id="rId12"/>
    <p:sldId id="290" r:id="rId13"/>
    <p:sldId id="291" r:id="rId14"/>
    <p:sldId id="276" r:id="rId15"/>
    <p:sldId id="277" r:id="rId16"/>
    <p:sldId id="266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8640"/>
            <a:ext cx="8174142" cy="72009"/>
          </a:xfrm>
        </p:spPr>
        <p:txBody>
          <a:bodyPr>
            <a:normAutofit fontScale="90000"/>
          </a:bodyPr>
          <a:lstStyle/>
          <a:p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357430"/>
            <a:ext cx="5500726" cy="37147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литературы в 5 классе по рассказу В.П.Астафьева «Васюткино озеро»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админ\Desktop\Васюткино озеро\cv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72" y="476672"/>
            <a:ext cx="3150599" cy="552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88024" y="332656"/>
            <a:ext cx="4141694" cy="6239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«Тайга… Тайга… Без конца и края тянулась она во все стороны, молчали-</a:t>
            </a:r>
          </a:p>
          <a:p>
            <a:pPr algn="just">
              <a:buNone/>
            </a:pPr>
            <a:r>
              <a:rPr lang="ru-RU" dirty="0" err="1" smtClean="0"/>
              <a:t>вая</a:t>
            </a:r>
            <a:r>
              <a:rPr lang="ru-RU" dirty="0" smtClean="0"/>
              <a:t>, равнодушная. С высоты она казалась огромным тёмным морем. Небо не обрывалось сразу, а тянулось далеко-далеко, всё ближе прижимаясь к вершинам леса»</a:t>
            </a:r>
          </a:p>
          <a:p>
            <a:pPr algn="just"/>
            <a:endParaRPr lang="ru-RU" dirty="0"/>
          </a:p>
        </p:txBody>
      </p:sp>
      <p:pic>
        <p:nvPicPr>
          <p:cNvPr id="3" name="Рисунок 1" descr="2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73"/>
          <a:stretch>
            <a:fillRect/>
          </a:stretch>
        </p:blipFill>
        <p:spPr bwMode="auto">
          <a:xfrm>
            <a:off x="142844" y="142852"/>
            <a:ext cx="4477113" cy="657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518637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dirty="0" smtClean="0"/>
              <a:t>   Тот, кто правильно указывает на мои ошибки,- мой учитель; тот, кто  правильно отмечает мои верные поступки, - тот мой друг.</a:t>
            </a:r>
            <a:endParaRPr lang="ru-RU" sz="3600" dirty="0" smtClean="0"/>
          </a:p>
          <a:p>
            <a:pPr algn="r">
              <a:buNone/>
            </a:pPr>
            <a:r>
              <a:rPr lang="ru-RU" sz="3600" b="1" dirty="0" smtClean="0"/>
              <a:t>Сюнь-Цзы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6146" name="Picture 2" descr="C:\Users\админ\Desktop\Васюткино озеро\sjun-c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64333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9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1160858385_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80400" cy="1223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Енисей</a:t>
            </a:r>
          </a:p>
        </p:txBody>
      </p:sp>
    </p:spTree>
    <p:extLst>
      <p:ext uri="{BB962C8B-B14F-4D97-AF65-F5344CB8AC3E}">
        <p14:creationId xmlns:p14="http://schemas.microsoft.com/office/powerpoint/2010/main" val="23410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тайги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ru-RU" dirty="0" smtClean="0"/>
              <a:t>Природа – это открытая книга.</a:t>
            </a:r>
          </a:p>
          <a:p>
            <a:r>
              <a:rPr lang="ru-RU" dirty="0" smtClean="0"/>
              <a:t>Природа – это величественный храм.</a:t>
            </a:r>
          </a:p>
          <a:p>
            <a:r>
              <a:rPr lang="ru-RU" dirty="0" smtClean="0"/>
              <a:t>Природа – это мать, кормилица.</a:t>
            </a:r>
          </a:p>
          <a:p>
            <a:r>
              <a:rPr lang="ru-RU" dirty="0" smtClean="0"/>
              <a:t>Природа – учитель и друг.</a:t>
            </a:r>
          </a:p>
          <a:p>
            <a:r>
              <a:rPr lang="ru-RU" dirty="0" smtClean="0"/>
              <a:t>Природа – это зеркало души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06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Памятка «Советы идущему в лес»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857232"/>
            <a:ext cx="5800708" cy="49545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sz="4200" dirty="0" smtClean="0"/>
              <a:t>Продумай тщательно маршрут.</a:t>
            </a:r>
          </a:p>
          <a:p>
            <a:pPr lvl="0"/>
            <a:r>
              <a:rPr lang="ru-RU" sz="4200" dirty="0" smtClean="0"/>
              <a:t>Возьми компас, спички, хлеб.</a:t>
            </a:r>
          </a:p>
          <a:p>
            <a:pPr lvl="0"/>
            <a:r>
              <a:rPr lang="ru-RU" sz="4200" dirty="0" smtClean="0"/>
              <a:t>Оденься потеплее.</a:t>
            </a:r>
          </a:p>
          <a:p>
            <a:pPr lvl="0"/>
            <a:r>
              <a:rPr lang="ru-RU" sz="4200" dirty="0" smtClean="0"/>
              <a:t>Предупреди взрослых.</a:t>
            </a:r>
          </a:p>
          <a:p>
            <a:pPr lvl="0"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админ\Desktop\Васюткино озеро\so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28575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Памятка «Если ты заблудился»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900" dirty="0" smtClean="0"/>
              <a:t>Не паникуй, успокойся.</a:t>
            </a:r>
          </a:p>
          <a:p>
            <a:pPr lvl="0"/>
            <a:r>
              <a:rPr lang="ru-RU" sz="3900" dirty="0" smtClean="0"/>
              <a:t>Прекрати бесполезное движение.</a:t>
            </a:r>
          </a:p>
          <a:p>
            <a:pPr lvl="0"/>
            <a:r>
              <a:rPr lang="ru-RU" sz="3900" dirty="0" smtClean="0"/>
              <a:t>Осмотри место, где находишься.</a:t>
            </a:r>
          </a:p>
          <a:p>
            <a:pPr lvl="0"/>
            <a:r>
              <a:rPr lang="ru-RU" sz="3900" dirty="0" smtClean="0"/>
              <a:t>Собери хворост, дрова для костра .</a:t>
            </a:r>
          </a:p>
          <a:p>
            <a:pPr lvl="0"/>
            <a:r>
              <a:rPr lang="ru-RU" sz="3900" dirty="0" smtClean="0"/>
              <a:t>Разожги костер, приготовь пищу.</a:t>
            </a:r>
          </a:p>
          <a:p>
            <a:pPr lvl="0"/>
            <a:r>
              <a:rPr lang="ru-RU" sz="3900" dirty="0" smtClean="0"/>
              <a:t>Подготовь из веток, травы место для ночлега.</a:t>
            </a:r>
          </a:p>
          <a:p>
            <a:pPr lvl="0"/>
            <a:r>
              <a:rPr lang="ru-RU" sz="3900" dirty="0" smtClean="0"/>
              <a:t>Спокойно ожидай спасателей, родственников.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Мне было страшно, когда </a:t>
            </a:r>
            <a:r>
              <a:rPr lang="ru-RU" sz="3600" dirty="0" err="1" smtClean="0"/>
              <a:t>Васютка</a:t>
            </a:r>
            <a:r>
              <a:rPr lang="ru-RU" sz="3600" dirty="0" smtClean="0"/>
              <a:t>…</a:t>
            </a:r>
          </a:p>
          <a:p>
            <a:r>
              <a:rPr lang="ru-RU" sz="3600" dirty="0" smtClean="0"/>
              <a:t>Я переживал, потому что…</a:t>
            </a:r>
          </a:p>
          <a:p>
            <a:r>
              <a:rPr lang="ru-RU" sz="3600" dirty="0" smtClean="0"/>
              <a:t>Если бы я оказался в такой ситуации…</a:t>
            </a:r>
          </a:p>
          <a:p>
            <a:r>
              <a:rPr lang="ru-RU" sz="3600" dirty="0" smtClean="0"/>
              <a:t>Меня восхищает в </a:t>
            </a:r>
            <a:r>
              <a:rPr lang="ru-RU" sz="3600" dirty="0" err="1" smtClean="0"/>
              <a:t>Васютке</a:t>
            </a:r>
            <a:r>
              <a:rPr lang="ru-RU" sz="3600" dirty="0" smtClean="0"/>
              <a:t>…</a:t>
            </a:r>
          </a:p>
          <a:p>
            <a:r>
              <a:rPr lang="ru-RU" sz="3600" dirty="0" smtClean="0"/>
              <a:t>А ведь </a:t>
            </a:r>
            <a:r>
              <a:rPr lang="ru-RU" sz="3600" dirty="0" err="1" smtClean="0"/>
              <a:t>Васютка</a:t>
            </a:r>
            <a:r>
              <a:rPr lang="ru-RU" sz="3600" dirty="0" smtClean="0"/>
              <a:t> мог …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2" descr="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4221088"/>
            <a:ext cx="3983452" cy="185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1880" y="332656"/>
            <a:ext cx="5194920" cy="1084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k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9" y="332656"/>
            <a:ext cx="296159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563888" y="260351"/>
            <a:ext cx="4968553" cy="11524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Домашнее задание-</a:t>
            </a:r>
          </a:p>
        </p:txBody>
      </p:sp>
      <p:pic>
        <p:nvPicPr>
          <p:cNvPr id="21510" name="Picture 6" descr="0000009030-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269" r="10019" b="15105"/>
          <a:stretch>
            <a:fillRect/>
          </a:stretch>
        </p:blipFill>
        <p:spPr bwMode="auto">
          <a:xfrm>
            <a:off x="4427538" y="1628775"/>
            <a:ext cx="2665412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899593" y="4005064"/>
            <a:ext cx="7632848" cy="2088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написать письмо </a:t>
            </a:r>
            <a:r>
              <a:rPr lang="ru-RU" sz="3600" b="1" kern="10" dirty="0" err="1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Васютке</a:t>
            </a:r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о том, </a:t>
            </a:r>
          </a:p>
          <a:p>
            <a:pPr algn="ctr"/>
            <a:r>
              <a:rPr lang="ru-RU" sz="36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чему вы у него научились</a:t>
            </a:r>
          </a:p>
        </p:txBody>
      </p:sp>
    </p:spTree>
    <p:extLst>
      <p:ext uri="{BB962C8B-B14F-4D97-AF65-F5344CB8AC3E}">
        <p14:creationId xmlns:p14="http://schemas.microsoft.com/office/powerpoint/2010/main" val="34591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это?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14353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Она величественна и похожа на океан.</a:t>
            </a:r>
          </a:p>
          <a:p>
            <a:r>
              <a:rPr lang="ru-RU" sz="3600" dirty="0" smtClean="0"/>
              <a:t>Она щедра и сурова.</a:t>
            </a:r>
          </a:p>
          <a:p>
            <a:r>
              <a:rPr lang="ru-RU" sz="3600" dirty="0" smtClean="0"/>
              <a:t>Она таит в себе загадки и ответы на многие вопросы.</a:t>
            </a:r>
          </a:p>
          <a:p>
            <a:r>
              <a:rPr lang="ru-RU" sz="3600" dirty="0" smtClean="0"/>
              <a:t> Она учит человека и наказывает за легкомыслие и эгоизм.</a:t>
            </a:r>
          </a:p>
          <a:p>
            <a:r>
              <a:rPr lang="ru-RU" sz="3600" dirty="0" smtClean="0"/>
              <a:t>Она раскинулась широкой полосой по центру Сибири и северу Европейской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Тайга…</a:t>
            </a:r>
            <a:r>
              <a:rPr lang="ru-RU" sz="5400" b="1" dirty="0" err="1" smtClean="0"/>
              <a:t>тайга</a:t>
            </a:r>
            <a:r>
              <a:rPr lang="ru-RU" sz="5400" b="1" dirty="0" smtClean="0"/>
              <a:t>…</a:t>
            </a:r>
            <a:r>
              <a:rPr lang="ru-RU" sz="5400" b="1" dirty="0" err="1" smtClean="0"/>
              <a:t>тайга</a:t>
            </a:r>
            <a:r>
              <a:rPr lang="ru-RU" sz="5400" b="1" dirty="0" smtClean="0"/>
              <a:t>…</a:t>
            </a:r>
            <a:endParaRPr lang="ru-RU" sz="5400" b="1" dirty="0"/>
          </a:p>
        </p:txBody>
      </p:sp>
      <p:pic>
        <p:nvPicPr>
          <p:cNvPr id="2050" name="Picture 2" descr="C:\Users\админ\Desktop\Васюткино озеро\0019-005-Astafev-Vasjutkino-oze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426" b="24043"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Кто это?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Он маленький, как песчинка в океане.</a:t>
            </a:r>
          </a:p>
          <a:p>
            <a:r>
              <a:rPr lang="ru-RU" sz="3600" b="1" dirty="0" smtClean="0"/>
              <a:t>Он беззащитный и в то же время сильный.</a:t>
            </a:r>
          </a:p>
          <a:p>
            <a:r>
              <a:rPr lang="ru-RU" sz="3600" b="1" dirty="0" smtClean="0"/>
              <a:t>Он по-детски легкомысленный и по-взрослому мудрый.</a:t>
            </a:r>
          </a:p>
          <a:p>
            <a:r>
              <a:rPr lang="ru-RU" sz="3600" b="1" dirty="0" smtClean="0"/>
              <a:t> Он совершает ошибку и исправляет 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Васютка</a:t>
            </a:r>
            <a:endParaRPr lang="ru-RU" sz="4800" b="1" dirty="0"/>
          </a:p>
        </p:txBody>
      </p:sp>
      <p:pic>
        <p:nvPicPr>
          <p:cNvPr id="4098" name="Picture 2" descr="C:\Users\админ\Desktop\Васюткино озеро\x23.jpg.pagespeed.ic.Vtod1hHYs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6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Цитата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132856"/>
            <a:ext cx="5048624" cy="2520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/>
              <a:t>  Пути не открываются перед теми, кто не борется.</a:t>
            </a:r>
          </a:p>
          <a:p>
            <a:pPr algn="just">
              <a:buNone/>
            </a:pPr>
            <a:r>
              <a:rPr lang="ru-RU" sz="3600" b="1" dirty="0" smtClean="0"/>
              <a:t>                          Лу Синь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6146" name="Picture 2" descr="C:\Users\админ\Desktop\Васюткино озеро\sjun-c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68760"/>
            <a:ext cx="364333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2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Тема?  Цель? Проблема?</a:t>
            </a:r>
            <a:endParaRPr lang="ru-RU" b="1" dirty="0"/>
          </a:p>
        </p:txBody>
      </p:sp>
      <p:pic>
        <p:nvPicPr>
          <p:cNvPr id="4" name="Picture 4" descr="C:\Documents and Settings\user\Desktop\о школе\s85700526.jpg"/>
          <p:cNvPicPr>
            <a:picLocks noChangeAspect="1" noChangeArrowheads="1"/>
          </p:cNvPicPr>
          <p:nvPr/>
        </p:nvPicPr>
        <p:blipFill>
          <a:blip r:embed="rId2"/>
          <a:srcRect l="9448" t="4037" r="2835"/>
          <a:stretch>
            <a:fillRect/>
          </a:stretch>
        </p:blipFill>
        <p:spPr bwMode="auto">
          <a:xfrm>
            <a:off x="428596" y="1643050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714620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? ? 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0433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Человек и природа в рассказе В.П. Астафьева, или Уроки мудрости и доброты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7"/>
            <a:ext cx="8858312" cy="1428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</a:p>
          <a:p>
            <a:endParaRPr lang="ru-RU" dirty="0"/>
          </a:p>
        </p:txBody>
      </p:sp>
      <p:pic>
        <p:nvPicPr>
          <p:cNvPr id="1026" name="Picture 2" descr="C:\Users\админ\Desktop\Васюткино озеро\325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643182"/>
            <a:ext cx="4857784" cy="4000528"/>
          </a:xfrm>
          <a:prstGeom prst="rect">
            <a:avLst/>
          </a:prstGeom>
          <a:noFill/>
        </p:spPr>
      </p:pic>
      <p:pic>
        <p:nvPicPr>
          <p:cNvPr id="1027" name="Picture 3" descr="C:\Users\админ\Desktop\Васюткино озеро\300-250-vasyutkino_ozero_rasskazy.jpg"/>
          <p:cNvPicPr>
            <a:picLocks noChangeAspect="1" noChangeArrowheads="1"/>
          </p:cNvPicPr>
          <p:nvPr/>
        </p:nvPicPr>
        <p:blipFill>
          <a:blip r:embed="rId3"/>
          <a:srcRect l="22677" r="23937"/>
          <a:stretch>
            <a:fillRect/>
          </a:stretch>
        </p:blipFill>
        <p:spPr bwMode="auto">
          <a:xfrm>
            <a:off x="357158" y="2643182"/>
            <a:ext cx="3071834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0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135732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 Природа – не только источник жизни. Она и воспитатель души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админ\Desktop\Васюткино озеро\8.JPG"/>
          <p:cNvPicPr>
            <a:picLocks noChangeAspect="1" noChangeArrowheads="1"/>
          </p:cNvPicPr>
          <p:nvPr/>
        </p:nvPicPr>
        <p:blipFill>
          <a:blip r:embed="rId2"/>
          <a:srcRect l="23622" t="31496" r="25197" b="16273"/>
          <a:stretch>
            <a:fillRect/>
          </a:stretch>
        </p:blipFill>
        <p:spPr bwMode="auto">
          <a:xfrm>
            <a:off x="642910" y="1857364"/>
            <a:ext cx="7643866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1214422"/>
            <a:ext cx="2855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В.П.Астафьев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07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349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Что это?</vt:lpstr>
      <vt:lpstr>Тайга…тайга…тайга…</vt:lpstr>
      <vt:lpstr>Кто это?</vt:lpstr>
      <vt:lpstr>Васютка</vt:lpstr>
      <vt:lpstr>Цитата</vt:lpstr>
      <vt:lpstr>Тема?  Цель? Проблема?</vt:lpstr>
      <vt:lpstr>Человек и природа в рассказе В.П. Астафьева, или Уроки мудрости и доброты</vt:lpstr>
      <vt:lpstr>Презентация PowerPoint</vt:lpstr>
      <vt:lpstr>Презентация PowerPoint</vt:lpstr>
      <vt:lpstr>Цитата</vt:lpstr>
      <vt:lpstr>Презентация PowerPoint</vt:lpstr>
      <vt:lpstr>Уроки тайги</vt:lpstr>
      <vt:lpstr>Памятка «Советы идущему в лес»  </vt:lpstr>
      <vt:lpstr>Памятка «Если ты заблудился»  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свута</cp:lastModifiedBy>
  <cp:revision>57</cp:revision>
  <dcterms:created xsi:type="dcterms:W3CDTF">2016-04-01T17:10:46Z</dcterms:created>
  <dcterms:modified xsi:type="dcterms:W3CDTF">2017-11-09T09:34:10Z</dcterms:modified>
</cp:coreProperties>
</file>