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794E7D-1FC8-4B69-AC2F-1699021204CF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EFCB59-6814-484A-B171-E7CBC21B6E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1CA13B-A370-464C-8605-5542C923DB7B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BB38FA-F0C9-4E1F-AADA-7C947FC56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232553-FA94-4D97-8821-772DA0F784D0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C8C6A2-5CEF-4FD8-B92C-930F8CE38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73F1EB-C8B4-48D5-B2BA-42DCCA6559B5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DD712A-7E57-4251-B6EF-33D66DD04D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D832BC-FE41-4E54-9650-8C571BC278E7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51697C-6FAF-4F5A-9A3B-B5926DD22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B45FB2-58F8-4A35-85BA-CAED0F3FD42E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631A3-0659-4E00-97E1-73BB89443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7FD6D2-5EE6-4E79-8304-976A30E29A65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14A30F-F4A1-4488-B19A-243226F74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5DB74F-C7C4-4AC2-8DA1-CC8997B1F12D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6C5492-F4EB-4642-B77D-6C5C8985C9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66E37F-1100-41B9-AF4D-45AA73D2C2B4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73B43E-F1A5-475A-81E5-458A5A8B5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E9C143-967A-46C1-BF23-B438FCD4A7FA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8D491F-E297-4A5B-9A88-B8082A4E6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0E8251-7686-4C7B-8759-AD6818EC1136}" type="datetimeFigureOut">
              <a:rPr lang="ru-RU" smtClean="0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850455-9923-4C90-8509-3491E02B6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№2 «Дружная семейка»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Открытые педагогические чтения посвященные 190-летию К.Д.Ушинского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714620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«Гармоничный человек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педагогической системе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 Ушинского»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429264"/>
            <a:ext cx="34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Ю.В.Пахтаева, инструктор ФК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 гармонически развитым 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Ушинский 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подразумевал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умственную зрелость, нравственное совершенство и физическую развитость человека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003.jpg"/>
          <p:cNvPicPr>
            <a:picLocks noChangeAspect="1"/>
          </p:cNvPicPr>
          <p:nvPr/>
        </p:nvPicPr>
        <p:blipFill>
          <a:blip r:embed="rId2"/>
          <a:srcRect t="5357" r="3125" b="12053"/>
          <a:stretch>
            <a:fillRect/>
          </a:stretch>
        </p:blipFill>
        <p:spPr>
          <a:xfrm rot="20618442">
            <a:off x="498826" y="747592"/>
            <a:ext cx="3052912" cy="1952042"/>
          </a:xfrm>
          <a:prstGeom prst="rect">
            <a:avLst/>
          </a:prstGeom>
        </p:spPr>
      </p:pic>
      <p:pic>
        <p:nvPicPr>
          <p:cNvPr id="4" name="Рисунок 3" descr="S7305773.JPG"/>
          <p:cNvPicPr>
            <a:picLocks noChangeAspect="1"/>
          </p:cNvPicPr>
          <p:nvPr/>
        </p:nvPicPr>
        <p:blipFill>
          <a:blip r:embed="rId3" cstate="print"/>
          <a:srcRect l="7031" t="12500" r="10156" b="6640"/>
          <a:stretch>
            <a:fillRect/>
          </a:stretch>
        </p:blipFill>
        <p:spPr>
          <a:xfrm rot="1183529">
            <a:off x="5463500" y="819197"/>
            <a:ext cx="3087236" cy="2009616"/>
          </a:xfrm>
          <a:prstGeom prst="rect">
            <a:avLst/>
          </a:prstGeom>
        </p:spPr>
      </p:pic>
      <p:pic>
        <p:nvPicPr>
          <p:cNvPr id="1027" name="Picture 3" descr="F:\РАБОТА ПАПКИ\КОНКУРС -РАСТЕМ ЗДОРОВЫМ-2012\Презентация\S7305744.JPG"/>
          <p:cNvPicPr>
            <a:picLocks noChangeAspect="1" noChangeArrowheads="1"/>
          </p:cNvPicPr>
          <p:nvPr/>
        </p:nvPicPr>
        <p:blipFill>
          <a:blip r:embed="rId4"/>
          <a:srcRect l="7358" t="9821" b="8147"/>
          <a:stretch>
            <a:fillRect/>
          </a:stretch>
        </p:blipFill>
        <p:spPr bwMode="auto">
          <a:xfrm>
            <a:off x="3214678" y="1928802"/>
            <a:ext cx="2638434" cy="3357586"/>
          </a:xfrm>
          <a:prstGeom prst="rect">
            <a:avLst/>
          </a:prstGeom>
          <a:noFill/>
        </p:spPr>
      </p:pic>
      <p:pic>
        <p:nvPicPr>
          <p:cNvPr id="5" name="Рисунок 4" descr="S7305776.JPG"/>
          <p:cNvPicPr>
            <a:picLocks noChangeAspect="1"/>
          </p:cNvPicPr>
          <p:nvPr/>
        </p:nvPicPr>
        <p:blipFill>
          <a:blip r:embed="rId5" cstate="print"/>
          <a:srcRect l="19531" r="4687" b="7812"/>
          <a:stretch>
            <a:fillRect/>
          </a:stretch>
        </p:blipFill>
        <p:spPr>
          <a:xfrm rot="20711591">
            <a:off x="628644" y="4085759"/>
            <a:ext cx="2966681" cy="2125846"/>
          </a:xfrm>
          <a:prstGeom prst="rect">
            <a:avLst/>
          </a:prstGeom>
        </p:spPr>
      </p:pic>
      <p:pic>
        <p:nvPicPr>
          <p:cNvPr id="6" name="Рисунок 5" descr="Фото 0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82">
            <a:off x="5677764" y="4019771"/>
            <a:ext cx="2884818" cy="2163614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7305772.JPG"/>
          <p:cNvPicPr>
            <a:picLocks noChangeAspect="1"/>
          </p:cNvPicPr>
          <p:nvPr/>
        </p:nvPicPr>
        <p:blipFill>
          <a:blip r:embed="rId2" cstate="print"/>
          <a:srcRect l="5468" r="2343" b="20703"/>
          <a:stretch>
            <a:fillRect/>
          </a:stretch>
        </p:blipFill>
        <p:spPr>
          <a:xfrm>
            <a:off x="428596" y="785794"/>
            <a:ext cx="4318638" cy="2476496"/>
          </a:xfrm>
          <a:prstGeom prst="rect">
            <a:avLst/>
          </a:prstGeom>
        </p:spPr>
      </p:pic>
      <p:pic>
        <p:nvPicPr>
          <p:cNvPr id="4" name="Рисунок 3" descr="S7305784.JPG"/>
          <p:cNvPicPr>
            <a:picLocks noChangeAspect="1"/>
          </p:cNvPicPr>
          <p:nvPr/>
        </p:nvPicPr>
        <p:blipFill>
          <a:blip r:embed="rId3" cstate="print"/>
          <a:srcRect l="6250" b="5468"/>
          <a:stretch>
            <a:fillRect/>
          </a:stretch>
        </p:blipFill>
        <p:spPr>
          <a:xfrm>
            <a:off x="2357422" y="3071810"/>
            <a:ext cx="5072098" cy="3409577"/>
          </a:xfrm>
          <a:prstGeom prst="rect">
            <a:avLst/>
          </a:prstGeom>
        </p:spPr>
      </p:pic>
      <p:pic>
        <p:nvPicPr>
          <p:cNvPr id="5" name="Рисунок 4" descr="S7305737.JPG"/>
          <p:cNvPicPr>
            <a:picLocks noChangeAspect="1"/>
          </p:cNvPicPr>
          <p:nvPr/>
        </p:nvPicPr>
        <p:blipFill>
          <a:blip r:embed="rId4" cstate="print"/>
          <a:srcRect b="6640"/>
          <a:stretch>
            <a:fillRect/>
          </a:stretch>
        </p:blipFill>
        <p:spPr>
          <a:xfrm>
            <a:off x="4857752" y="357166"/>
            <a:ext cx="3888107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5790.JPG"/>
          <p:cNvPicPr>
            <a:picLocks noChangeAspect="1"/>
          </p:cNvPicPr>
          <p:nvPr/>
        </p:nvPicPr>
        <p:blipFill>
          <a:blip r:embed="rId2" cstate="print"/>
          <a:srcRect b="20833"/>
          <a:stretch>
            <a:fillRect/>
          </a:stretch>
        </p:blipFill>
        <p:spPr>
          <a:xfrm>
            <a:off x="6000760" y="3571876"/>
            <a:ext cx="2346148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73058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5607">
            <a:off x="5264678" y="524131"/>
            <a:ext cx="3276608" cy="245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5" descr="Рисунок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235743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DSCN69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429000"/>
            <a:ext cx="2467697" cy="319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 descr="S73059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02383">
            <a:off x="523426" y="544896"/>
            <a:ext cx="3557866" cy="272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 ПАПКИ\КОНКУРС -РАСТЕМ ЗДОРОВЫМ-2012\Презентация\S7305800.JPG"/>
          <p:cNvPicPr>
            <a:picLocks noChangeAspect="1" noChangeArrowheads="1"/>
          </p:cNvPicPr>
          <p:nvPr/>
        </p:nvPicPr>
        <p:blipFill>
          <a:blip r:embed="rId2"/>
          <a:srcRect b="7358"/>
          <a:stretch>
            <a:fillRect/>
          </a:stretch>
        </p:blipFill>
        <p:spPr bwMode="auto">
          <a:xfrm rot="833228">
            <a:off x="5205123" y="738009"/>
            <a:ext cx="3431993" cy="2122020"/>
          </a:xfrm>
          <a:prstGeom prst="rect">
            <a:avLst/>
          </a:prstGeom>
          <a:noFill/>
        </p:spPr>
      </p:pic>
      <p:pic>
        <p:nvPicPr>
          <p:cNvPr id="2053" name="Picture 5" descr="D:\ФОТО\Рабочие фото\ЮЛЯ\ФОТО СО МНОЙ\Юля-фото\ФОТО\Упражнения фото\S7305848.JPG"/>
          <p:cNvPicPr>
            <a:picLocks noChangeAspect="1" noChangeArrowheads="1"/>
          </p:cNvPicPr>
          <p:nvPr/>
        </p:nvPicPr>
        <p:blipFill>
          <a:blip r:embed="rId3"/>
          <a:srcRect t="15625" b="12946"/>
          <a:stretch>
            <a:fillRect/>
          </a:stretch>
        </p:blipFill>
        <p:spPr bwMode="auto">
          <a:xfrm rot="716211">
            <a:off x="4333647" y="3845583"/>
            <a:ext cx="4267200" cy="2286016"/>
          </a:xfrm>
          <a:prstGeom prst="rect">
            <a:avLst/>
          </a:prstGeom>
          <a:noFill/>
        </p:spPr>
      </p:pic>
      <p:pic>
        <p:nvPicPr>
          <p:cNvPr id="2054" name="Picture 6" descr="D:\ФОТО\Рабочие фото\ЮЛЯ\ФОТО СО МНОЙ\Юля-фото\ФОТО\Упражнения фото\S7305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0249">
            <a:off x="1056921" y="3593922"/>
            <a:ext cx="2143140" cy="2857520"/>
          </a:xfrm>
          <a:prstGeom prst="rect">
            <a:avLst/>
          </a:prstGeom>
          <a:noFill/>
        </p:spPr>
      </p:pic>
      <p:pic>
        <p:nvPicPr>
          <p:cNvPr id="7" name="Рисунок 6" descr="S7305793.JPG"/>
          <p:cNvPicPr>
            <a:picLocks noChangeAspect="1"/>
          </p:cNvPicPr>
          <p:nvPr/>
        </p:nvPicPr>
        <p:blipFill>
          <a:blip r:embed="rId5" cstate="print"/>
          <a:srcRect l="7812" b="5468"/>
          <a:stretch>
            <a:fillRect/>
          </a:stretch>
        </p:blipFill>
        <p:spPr>
          <a:xfrm rot="20534212">
            <a:off x="2694923" y="1736489"/>
            <a:ext cx="3307474" cy="2261042"/>
          </a:xfrm>
          <a:prstGeom prst="rect">
            <a:avLst/>
          </a:prstGeom>
        </p:spPr>
      </p:pic>
      <p:pic>
        <p:nvPicPr>
          <p:cNvPr id="2052" name="Picture 4" descr="D:\ФОТО\Рабочие фото\ЮЛЯ\ФОТО СО МНОЙ\Юля-фото\ФОТО\Упражнения фото\S73058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99348">
            <a:off x="428596" y="428604"/>
            <a:ext cx="2286016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тение 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8604"/>
            <a:ext cx="2276476" cy="3035301"/>
          </a:xfrm>
          <a:prstGeom prst="rect">
            <a:avLst/>
          </a:prstGeom>
        </p:spPr>
      </p:pic>
      <p:pic>
        <p:nvPicPr>
          <p:cNvPr id="4" name="Рисунок 3" descr="DSCN0146.JPG"/>
          <p:cNvPicPr>
            <a:picLocks noChangeAspect="1"/>
          </p:cNvPicPr>
          <p:nvPr/>
        </p:nvPicPr>
        <p:blipFill>
          <a:blip r:embed="rId3" cstate="print"/>
          <a:srcRect t="19355"/>
          <a:stretch>
            <a:fillRect/>
          </a:stretch>
        </p:blipFill>
        <p:spPr>
          <a:xfrm>
            <a:off x="714347" y="571480"/>
            <a:ext cx="2391745" cy="2571768"/>
          </a:xfrm>
          <a:prstGeom prst="rect">
            <a:avLst/>
          </a:prstGeom>
        </p:spPr>
      </p:pic>
      <p:pic>
        <p:nvPicPr>
          <p:cNvPr id="5" name="Рисунок 4" descr="DSCF0329.jpg"/>
          <p:cNvPicPr>
            <a:picLocks noChangeAspect="1"/>
          </p:cNvPicPr>
          <p:nvPr/>
        </p:nvPicPr>
        <p:blipFill>
          <a:blip r:embed="rId4"/>
          <a:srcRect t="23214" r="32143"/>
          <a:stretch>
            <a:fillRect/>
          </a:stretch>
        </p:blipFill>
        <p:spPr>
          <a:xfrm>
            <a:off x="714348" y="3214686"/>
            <a:ext cx="2286016" cy="3276608"/>
          </a:xfrm>
          <a:prstGeom prst="rect">
            <a:avLst/>
          </a:prstGeom>
        </p:spPr>
      </p:pic>
      <p:pic>
        <p:nvPicPr>
          <p:cNvPr id="6" name="Рисунок 5" descr="DSCF03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00042"/>
            <a:ext cx="2243142" cy="2990856"/>
          </a:xfrm>
          <a:prstGeom prst="rect">
            <a:avLst/>
          </a:prstGeom>
        </p:spPr>
      </p:pic>
      <p:pic>
        <p:nvPicPr>
          <p:cNvPr id="7" name="Рисунок 6" descr="DSCF0152.jpg"/>
          <p:cNvPicPr>
            <a:picLocks noChangeAspect="1"/>
          </p:cNvPicPr>
          <p:nvPr/>
        </p:nvPicPr>
        <p:blipFill>
          <a:blip r:embed="rId6" cstate="print"/>
          <a:srcRect t="23744" r="13699" b="6849"/>
          <a:stretch>
            <a:fillRect/>
          </a:stretch>
        </p:blipFill>
        <p:spPr>
          <a:xfrm>
            <a:off x="3643306" y="3571876"/>
            <a:ext cx="485587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380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928670"/>
            <a:ext cx="3200400" cy="4267200"/>
          </a:xfrm>
          <a:prstGeom prst="rect">
            <a:avLst/>
          </a:prstGeom>
        </p:spPr>
      </p:pic>
      <p:pic>
        <p:nvPicPr>
          <p:cNvPr id="2" name="Рисунок 1" descr="Новая папка 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3143272" cy="2357454"/>
          </a:xfrm>
          <a:prstGeom prst="rect">
            <a:avLst/>
          </a:prstGeom>
        </p:spPr>
      </p:pic>
      <p:pic>
        <p:nvPicPr>
          <p:cNvPr id="3" name="Рисунок 2" descr="Новая папка 2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8604"/>
            <a:ext cx="3037845" cy="227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БОТА ПАПКИ\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6781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C8E0D8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39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2014-02-17T18:05:50Z</dcterms:modified>
</cp:coreProperties>
</file>