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10DE"/>
    <a:srgbClr val="200373"/>
    <a:srgbClr val="D81644"/>
    <a:srgbClr val="0000CC"/>
    <a:srgbClr val="04861D"/>
    <a:srgbClr val="0080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3728" autoAdjust="0"/>
  </p:normalViewPr>
  <p:slideViewPr>
    <p:cSldViewPr>
      <p:cViewPr>
        <p:scale>
          <a:sx n="68" d="100"/>
          <a:sy n="68" d="100"/>
        </p:scale>
        <p:origin x="-8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15DBB0-6A3F-4E91-825C-D20D749EF668}" type="doc">
      <dgm:prSet loTypeId="urn:microsoft.com/office/officeart/2005/8/layout/hierarchy3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ED0152A-7C8F-468D-9D15-2283414F4DFD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СЕВЕР</a:t>
          </a:r>
          <a:endParaRPr lang="ru-RU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56FFF1-C313-41C7-B701-D91F821FFB28}" type="parTrans" cxnId="{95280E0C-ECD0-49F6-BDCD-3E7A35353F31}">
      <dgm:prSet/>
      <dgm:spPr/>
      <dgm:t>
        <a:bodyPr/>
        <a:lstStyle/>
        <a:p>
          <a:endParaRPr lang="ru-RU"/>
        </a:p>
      </dgm:t>
    </dgm:pt>
    <dgm:pt modelId="{3450A9AD-836D-4928-80EB-7EFCF87F333F}" type="sibTrans" cxnId="{95280E0C-ECD0-49F6-BDCD-3E7A35353F31}">
      <dgm:prSet/>
      <dgm:spPr/>
      <dgm:t>
        <a:bodyPr/>
        <a:lstStyle/>
        <a:p>
          <a:endParaRPr lang="ru-RU"/>
        </a:p>
      </dgm:t>
    </dgm:pt>
    <dgm:pt modelId="{AEE4DBCE-285E-46B7-B577-30C2D0C89301}">
      <dgm:prSet phldrT="[Текст]"/>
      <dgm:spPr>
        <a:solidFill>
          <a:srgbClr val="CCFFFF">
            <a:alpha val="90000"/>
          </a:srgbClr>
        </a:solidFill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60%, 7 тонн на душу населения</a:t>
          </a:r>
          <a:endParaRPr lang="ru-RU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52378B-995F-4412-80D6-F8FB1FBFD19C}" type="parTrans" cxnId="{282D5783-8B31-4D18-AB35-1D4355D256FD}">
      <dgm:prSet/>
      <dgm:spPr/>
      <dgm:t>
        <a:bodyPr/>
        <a:lstStyle/>
        <a:p>
          <a:endParaRPr lang="ru-RU"/>
        </a:p>
      </dgm:t>
    </dgm:pt>
    <dgm:pt modelId="{610E9D64-A45C-4E3C-8C48-B1D1BD91A38D}" type="sibTrans" cxnId="{282D5783-8B31-4D18-AB35-1D4355D256FD}">
      <dgm:prSet/>
      <dgm:spPr/>
      <dgm:t>
        <a:bodyPr/>
        <a:lstStyle/>
        <a:p>
          <a:endParaRPr lang="ru-RU"/>
        </a:p>
      </dgm:t>
    </dgm:pt>
    <dgm:pt modelId="{F966A125-4A98-4D86-899D-FD5F1257850D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ЮГ</a:t>
          </a:r>
          <a:endParaRPr lang="ru-RU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8A0599-FE40-4DF5-9A95-0EE214D5BA6E}" type="parTrans" cxnId="{67BE778F-483F-4481-9450-E10AF3D11314}">
      <dgm:prSet/>
      <dgm:spPr/>
      <dgm:t>
        <a:bodyPr/>
        <a:lstStyle/>
        <a:p>
          <a:endParaRPr lang="ru-RU"/>
        </a:p>
      </dgm:t>
    </dgm:pt>
    <dgm:pt modelId="{CEF89B36-E954-4810-B29E-1B3EAA1C2E0E}" type="sibTrans" cxnId="{67BE778F-483F-4481-9450-E10AF3D11314}">
      <dgm:prSet/>
      <dgm:spPr/>
      <dgm:t>
        <a:bodyPr/>
        <a:lstStyle/>
        <a:p>
          <a:endParaRPr lang="ru-RU"/>
        </a:p>
      </dgm:t>
    </dgm:pt>
    <dgm:pt modelId="{E384DDEB-0049-43BE-B8D6-8718346A5329}">
      <dgm:prSet phldrT="[Текст]"/>
      <dgm:spPr>
        <a:solidFill>
          <a:srgbClr val="CCFFFF">
            <a:alpha val="90000"/>
          </a:srgbClr>
        </a:solidFill>
        <a:ln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40%, 1 тонна на душу населения</a:t>
          </a:r>
          <a:endParaRPr lang="ru-RU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8FD626-F22F-4DD0-8FC5-305F5EBF8452}" type="parTrans" cxnId="{295D8E07-B525-41E0-B32F-E96722DB4D46}">
      <dgm:prSet/>
      <dgm:spPr/>
      <dgm:t>
        <a:bodyPr/>
        <a:lstStyle/>
        <a:p>
          <a:endParaRPr lang="ru-RU"/>
        </a:p>
      </dgm:t>
    </dgm:pt>
    <dgm:pt modelId="{34A1BAA1-3548-4B67-AE37-4D79FCE3658C}" type="sibTrans" cxnId="{295D8E07-B525-41E0-B32F-E96722DB4D46}">
      <dgm:prSet/>
      <dgm:spPr/>
      <dgm:t>
        <a:bodyPr/>
        <a:lstStyle/>
        <a:p>
          <a:endParaRPr lang="ru-RU"/>
        </a:p>
      </dgm:t>
    </dgm:pt>
    <dgm:pt modelId="{685F1AFE-1B67-4C00-96B0-A9E07DE29AD4}" type="pres">
      <dgm:prSet presAssocID="{B215DBB0-6A3F-4E91-825C-D20D749EF6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3A028E3-0583-434A-A281-2963043C6079}" type="pres">
      <dgm:prSet presAssocID="{2ED0152A-7C8F-468D-9D15-2283414F4DFD}" presName="root" presStyleCnt="0"/>
      <dgm:spPr/>
    </dgm:pt>
    <dgm:pt modelId="{02180C18-E2E6-4951-9E1E-A6E15EB94809}" type="pres">
      <dgm:prSet presAssocID="{2ED0152A-7C8F-468D-9D15-2283414F4DFD}" presName="rootComposite" presStyleCnt="0"/>
      <dgm:spPr/>
    </dgm:pt>
    <dgm:pt modelId="{EFE74E33-AB6A-4435-BF26-36ADF125CFB5}" type="pres">
      <dgm:prSet presAssocID="{2ED0152A-7C8F-468D-9D15-2283414F4DFD}" presName="rootText" presStyleLbl="node1" presStyleIdx="0" presStyleCnt="2"/>
      <dgm:spPr/>
      <dgm:t>
        <a:bodyPr/>
        <a:lstStyle/>
        <a:p>
          <a:endParaRPr lang="ru-RU"/>
        </a:p>
      </dgm:t>
    </dgm:pt>
    <dgm:pt modelId="{2B38F2F3-C05D-4895-89EF-CD4AAA488E03}" type="pres">
      <dgm:prSet presAssocID="{2ED0152A-7C8F-468D-9D15-2283414F4DFD}" presName="rootConnector" presStyleLbl="node1" presStyleIdx="0" presStyleCnt="2"/>
      <dgm:spPr/>
      <dgm:t>
        <a:bodyPr/>
        <a:lstStyle/>
        <a:p>
          <a:endParaRPr lang="ru-RU"/>
        </a:p>
      </dgm:t>
    </dgm:pt>
    <dgm:pt modelId="{468B830B-866A-4C5A-AB38-6AB5A50D2CE3}" type="pres">
      <dgm:prSet presAssocID="{2ED0152A-7C8F-468D-9D15-2283414F4DFD}" presName="childShape" presStyleCnt="0"/>
      <dgm:spPr/>
    </dgm:pt>
    <dgm:pt modelId="{9D7D3A0E-D426-442D-B9D8-6641EABCC1EE}" type="pres">
      <dgm:prSet presAssocID="{4752378B-995F-4412-80D6-F8FB1FBFD19C}" presName="Name13" presStyleLbl="parChTrans1D2" presStyleIdx="0" presStyleCnt="2"/>
      <dgm:spPr/>
      <dgm:t>
        <a:bodyPr/>
        <a:lstStyle/>
        <a:p>
          <a:endParaRPr lang="ru-RU"/>
        </a:p>
      </dgm:t>
    </dgm:pt>
    <dgm:pt modelId="{143F55E1-DE04-4489-BDA6-22A103353F78}" type="pres">
      <dgm:prSet presAssocID="{AEE4DBCE-285E-46B7-B577-30C2D0C89301}" presName="childText" presStyleLbl="bgAcc1" presStyleIdx="0" presStyleCnt="2" custScaleX="336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C8CF6-59BA-4595-AD43-61986BC323D3}" type="pres">
      <dgm:prSet presAssocID="{F966A125-4A98-4D86-899D-FD5F1257850D}" presName="root" presStyleCnt="0"/>
      <dgm:spPr/>
    </dgm:pt>
    <dgm:pt modelId="{500E11C3-8A2B-4355-A8EE-8315F069B897}" type="pres">
      <dgm:prSet presAssocID="{F966A125-4A98-4D86-899D-FD5F1257850D}" presName="rootComposite" presStyleCnt="0"/>
      <dgm:spPr/>
    </dgm:pt>
    <dgm:pt modelId="{FD46F773-B3F9-487D-A8E9-B7F69EBC2286}" type="pres">
      <dgm:prSet presAssocID="{F966A125-4A98-4D86-899D-FD5F1257850D}" presName="rootText" presStyleLbl="node1" presStyleIdx="1" presStyleCnt="2"/>
      <dgm:spPr/>
      <dgm:t>
        <a:bodyPr/>
        <a:lstStyle/>
        <a:p>
          <a:endParaRPr lang="ru-RU"/>
        </a:p>
      </dgm:t>
    </dgm:pt>
    <dgm:pt modelId="{18C06717-B176-4985-93EA-9097F8D13CC3}" type="pres">
      <dgm:prSet presAssocID="{F966A125-4A98-4D86-899D-FD5F1257850D}" presName="rootConnector" presStyleLbl="node1" presStyleIdx="1" presStyleCnt="2"/>
      <dgm:spPr/>
      <dgm:t>
        <a:bodyPr/>
        <a:lstStyle/>
        <a:p>
          <a:endParaRPr lang="ru-RU"/>
        </a:p>
      </dgm:t>
    </dgm:pt>
    <dgm:pt modelId="{80A5FB0B-F6C2-400D-8D29-C169333F3CBD}" type="pres">
      <dgm:prSet presAssocID="{F966A125-4A98-4D86-899D-FD5F1257850D}" presName="childShape" presStyleCnt="0"/>
      <dgm:spPr/>
    </dgm:pt>
    <dgm:pt modelId="{D30DA6C8-1D4E-4555-80BA-92F90135340D}" type="pres">
      <dgm:prSet presAssocID="{C88FD626-F22F-4DD0-8FC5-305F5EBF8452}" presName="Name13" presStyleLbl="parChTrans1D2" presStyleIdx="1" presStyleCnt="2"/>
      <dgm:spPr/>
      <dgm:t>
        <a:bodyPr/>
        <a:lstStyle/>
        <a:p>
          <a:endParaRPr lang="ru-RU"/>
        </a:p>
      </dgm:t>
    </dgm:pt>
    <dgm:pt modelId="{BE3A6DF0-5002-4132-AA42-59C7111DF10A}" type="pres">
      <dgm:prSet presAssocID="{E384DDEB-0049-43BE-B8D6-8718346A5329}" presName="childText" presStyleLbl="bgAcc1" presStyleIdx="1" presStyleCnt="2" custScaleX="269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BE778F-483F-4481-9450-E10AF3D11314}" srcId="{B215DBB0-6A3F-4E91-825C-D20D749EF668}" destId="{F966A125-4A98-4D86-899D-FD5F1257850D}" srcOrd="1" destOrd="0" parTransId="{5C8A0599-FE40-4DF5-9A95-0EE214D5BA6E}" sibTransId="{CEF89B36-E954-4810-B29E-1B3EAA1C2E0E}"/>
    <dgm:cxn modelId="{DA13B308-8B39-486C-B0AE-C66D154BE0FA}" type="presOf" srcId="{2ED0152A-7C8F-468D-9D15-2283414F4DFD}" destId="{EFE74E33-AB6A-4435-BF26-36ADF125CFB5}" srcOrd="0" destOrd="0" presId="urn:microsoft.com/office/officeart/2005/8/layout/hierarchy3"/>
    <dgm:cxn modelId="{0916105D-F0ED-4C11-94B0-E2F96819FFE2}" type="presOf" srcId="{AEE4DBCE-285E-46B7-B577-30C2D0C89301}" destId="{143F55E1-DE04-4489-BDA6-22A103353F78}" srcOrd="0" destOrd="0" presId="urn:microsoft.com/office/officeart/2005/8/layout/hierarchy3"/>
    <dgm:cxn modelId="{29F80B4A-ED5F-4146-BCEF-E449C87430D1}" type="presOf" srcId="{F966A125-4A98-4D86-899D-FD5F1257850D}" destId="{FD46F773-B3F9-487D-A8E9-B7F69EBC2286}" srcOrd="0" destOrd="0" presId="urn:microsoft.com/office/officeart/2005/8/layout/hierarchy3"/>
    <dgm:cxn modelId="{95280E0C-ECD0-49F6-BDCD-3E7A35353F31}" srcId="{B215DBB0-6A3F-4E91-825C-D20D749EF668}" destId="{2ED0152A-7C8F-468D-9D15-2283414F4DFD}" srcOrd="0" destOrd="0" parTransId="{D756FFF1-C313-41C7-B701-D91F821FFB28}" sibTransId="{3450A9AD-836D-4928-80EB-7EFCF87F333F}"/>
    <dgm:cxn modelId="{4A921631-4F32-4C81-B897-3F5574CCEA17}" type="presOf" srcId="{B215DBB0-6A3F-4E91-825C-D20D749EF668}" destId="{685F1AFE-1B67-4C00-96B0-A9E07DE29AD4}" srcOrd="0" destOrd="0" presId="urn:microsoft.com/office/officeart/2005/8/layout/hierarchy3"/>
    <dgm:cxn modelId="{295D8E07-B525-41E0-B32F-E96722DB4D46}" srcId="{F966A125-4A98-4D86-899D-FD5F1257850D}" destId="{E384DDEB-0049-43BE-B8D6-8718346A5329}" srcOrd="0" destOrd="0" parTransId="{C88FD626-F22F-4DD0-8FC5-305F5EBF8452}" sibTransId="{34A1BAA1-3548-4B67-AE37-4D79FCE3658C}"/>
    <dgm:cxn modelId="{78434CA0-3C81-4C4A-AFAF-C2348C645F24}" type="presOf" srcId="{4752378B-995F-4412-80D6-F8FB1FBFD19C}" destId="{9D7D3A0E-D426-442D-B9D8-6641EABCC1EE}" srcOrd="0" destOrd="0" presId="urn:microsoft.com/office/officeart/2005/8/layout/hierarchy3"/>
    <dgm:cxn modelId="{C1387CE4-FFB5-4028-8733-40D839D5F1C4}" type="presOf" srcId="{E384DDEB-0049-43BE-B8D6-8718346A5329}" destId="{BE3A6DF0-5002-4132-AA42-59C7111DF10A}" srcOrd="0" destOrd="0" presId="urn:microsoft.com/office/officeart/2005/8/layout/hierarchy3"/>
    <dgm:cxn modelId="{86A994D3-993B-4A74-8812-90B89D45A83E}" type="presOf" srcId="{2ED0152A-7C8F-468D-9D15-2283414F4DFD}" destId="{2B38F2F3-C05D-4895-89EF-CD4AAA488E03}" srcOrd="1" destOrd="0" presId="urn:microsoft.com/office/officeart/2005/8/layout/hierarchy3"/>
    <dgm:cxn modelId="{282D5783-8B31-4D18-AB35-1D4355D256FD}" srcId="{2ED0152A-7C8F-468D-9D15-2283414F4DFD}" destId="{AEE4DBCE-285E-46B7-B577-30C2D0C89301}" srcOrd="0" destOrd="0" parTransId="{4752378B-995F-4412-80D6-F8FB1FBFD19C}" sibTransId="{610E9D64-A45C-4E3C-8C48-B1D1BD91A38D}"/>
    <dgm:cxn modelId="{29A8376E-057E-4D82-BE75-A5CCE3743453}" type="presOf" srcId="{F966A125-4A98-4D86-899D-FD5F1257850D}" destId="{18C06717-B176-4985-93EA-9097F8D13CC3}" srcOrd="1" destOrd="0" presId="urn:microsoft.com/office/officeart/2005/8/layout/hierarchy3"/>
    <dgm:cxn modelId="{AA86561F-8517-4DAE-A4F5-85965E0324B4}" type="presOf" srcId="{C88FD626-F22F-4DD0-8FC5-305F5EBF8452}" destId="{D30DA6C8-1D4E-4555-80BA-92F90135340D}" srcOrd="0" destOrd="0" presId="urn:microsoft.com/office/officeart/2005/8/layout/hierarchy3"/>
    <dgm:cxn modelId="{E4D93823-252D-42EE-8815-F8AD377C6572}" type="presParOf" srcId="{685F1AFE-1B67-4C00-96B0-A9E07DE29AD4}" destId="{F3A028E3-0583-434A-A281-2963043C6079}" srcOrd="0" destOrd="0" presId="urn:microsoft.com/office/officeart/2005/8/layout/hierarchy3"/>
    <dgm:cxn modelId="{26C4C620-8FC1-4B91-8589-FBF436AC4F28}" type="presParOf" srcId="{F3A028E3-0583-434A-A281-2963043C6079}" destId="{02180C18-E2E6-4951-9E1E-A6E15EB94809}" srcOrd="0" destOrd="0" presId="urn:microsoft.com/office/officeart/2005/8/layout/hierarchy3"/>
    <dgm:cxn modelId="{FB06B351-DE10-4342-8610-D2093400F2D9}" type="presParOf" srcId="{02180C18-E2E6-4951-9E1E-A6E15EB94809}" destId="{EFE74E33-AB6A-4435-BF26-36ADF125CFB5}" srcOrd="0" destOrd="0" presId="urn:microsoft.com/office/officeart/2005/8/layout/hierarchy3"/>
    <dgm:cxn modelId="{7B7B6D9D-2A20-4B49-ABB1-0D56BD03ADD8}" type="presParOf" srcId="{02180C18-E2E6-4951-9E1E-A6E15EB94809}" destId="{2B38F2F3-C05D-4895-89EF-CD4AAA488E03}" srcOrd="1" destOrd="0" presId="urn:microsoft.com/office/officeart/2005/8/layout/hierarchy3"/>
    <dgm:cxn modelId="{F636221D-DF35-40CC-9D58-84F4BEAA5DD8}" type="presParOf" srcId="{F3A028E3-0583-434A-A281-2963043C6079}" destId="{468B830B-866A-4C5A-AB38-6AB5A50D2CE3}" srcOrd="1" destOrd="0" presId="urn:microsoft.com/office/officeart/2005/8/layout/hierarchy3"/>
    <dgm:cxn modelId="{05DC671D-A51E-4B2D-95D0-E73C7A7722E5}" type="presParOf" srcId="{468B830B-866A-4C5A-AB38-6AB5A50D2CE3}" destId="{9D7D3A0E-D426-442D-B9D8-6641EABCC1EE}" srcOrd="0" destOrd="0" presId="urn:microsoft.com/office/officeart/2005/8/layout/hierarchy3"/>
    <dgm:cxn modelId="{F58A7A8C-9A36-4E90-9133-B160E41F1F0F}" type="presParOf" srcId="{468B830B-866A-4C5A-AB38-6AB5A50D2CE3}" destId="{143F55E1-DE04-4489-BDA6-22A103353F78}" srcOrd="1" destOrd="0" presId="urn:microsoft.com/office/officeart/2005/8/layout/hierarchy3"/>
    <dgm:cxn modelId="{2AF13378-86AE-4DEE-B471-072D66CBE2AA}" type="presParOf" srcId="{685F1AFE-1B67-4C00-96B0-A9E07DE29AD4}" destId="{472C8CF6-59BA-4595-AD43-61986BC323D3}" srcOrd="1" destOrd="0" presId="urn:microsoft.com/office/officeart/2005/8/layout/hierarchy3"/>
    <dgm:cxn modelId="{191E55AB-A597-4DF0-91E2-9EA8114A33E0}" type="presParOf" srcId="{472C8CF6-59BA-4595-AD43-61986BC323D3}" destId="{500E11C3-8A2B-4355-A8EE-8315F069B897}" srcOrd="0" destOrd="0" presId="urn:microsoft.com/office/officeart/2005/8/layout/hierarchy3"/>
    <dgm:cxn modelId="{71709E50-B0D8-492E-BFE5-D099334DAED9}" type="presParOf" srcId="{500E11C3-8A2B-4355-A8EE-8315F069B897}" destId="{FD46F773-B3F9-487D-A8E9-B7F69EBC2286}" srcOrd="0" destOrd="0" presId="urn:microsoft.com/office/officeart/2005/8/layout/hierarchy3"/>
    <dgm:cxn modelId="{F75BD404-03ED-4F14-B61D-718059B54380}" type="presParOf" srcId="{500E11C3-8A2B-4355-A8EE-8315F069B897}" destId="{18C06717-B176-4985-93EA-9097F8D13CC3}" srcOrd="1" destOrd="0" presId="urn:microsoft.com/office/officeart/2005/8/layout/hierarchy3"/>
    <dgm:cxn modelId="{CC5A4C35-C69C-4B85-989D-34C626BFFAB9}" type="presParOf" srcId="{472C8CF6-59BA-4595-AD43-61986BC323D3}" destId="{80A5FB0B-F6C2-400D-8D29-C169333F3CBD}" srcOrd="1" destOrd="0" presId="urn:microsoft.com/office/officeart/2005/8/layout/hierarchy3"/>
    <dgm:cxn modelId="{3C2471AF-3D96-4ABD-8524-50686BE7B423}" type="presParOf" srcId="{80A5FB0B-F6C2-400D-8D29-C169333F3CBD}" destId="{D30DA6C8-1D4E-4555-80BA-92F90135340D}" srcOrd="0" destOrd="0" presId="urn:microsoft.com/office/officeart/2005/8/layout/hierarchy3"/>
    <dgm:cxn modelId="{2EEFCBF0-62DA-42AE-B28D-F8FDA3828764}" type="presParOf" srcId="{80A5FB0B-F6C2-400D-8D29-C169333F3CBD}" destId="{BE3A6DF0-5002-4132-AA42-59C7111DF10A}" srcOrd="1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5292E-CB90-4C74-BB89-358F2AD170A8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8A05E-1DAD-42CA-A435-D5D2C796A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8A05E-1DAD-42CA-A435-D5D2C796AEA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8A05E-1DAD-42CA-A435-D5D2C796AEA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8A05E-1DAD-42CA-A435-D5D2C796AEA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8A05E-1DAD-42CA-A435-D5D2C796AEA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8A05E-1DAD-42CA-A435-D5D2C796AEA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65BF-620E-4ABE-9B81-CF5CA949A089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6405-5C03-49D4-A44A-64614F576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65BF-620E-4ABE-9B81-CF5CA949A089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6405-5C03-49D4-A44A-64614F576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65BF-620E-4ABE-9B81-CF5CA949A089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6405-5C03-49D4-A44A-64614F576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65BF-620E-4ABE-9B81-CF5CA949A089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6405-5C03-49D4-A44A-64614F576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65BF-620E-4ABE-9B81-CF5CA949A089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6405-5C03-49D4-A44A-64614F576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65BF-620E-4ABE-9B81-CF5CA949A089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6405-5C03-49D4-A44A-64614F576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65BF-620E-4ABE-9B81-CF5CA949A089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6405-5C03-49D4-A44A-64614F576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65BF-620E-4ABE-9B81-CF5CA949A089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6405-5C03-49D4-A44A-64614F576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65BF-620E-4ABE-9B81-CF5CA949A089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6405-5C03-49D4-A44A-64614F576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65BF-620E-4ABE-9B81-CF5CA949A089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6405-5C03-49D4-A44A-64614F576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65BF-620E-4ABE-9B81-CF5CA949A089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6405-5C03-49D4-A44A-64614F576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365BF-620E-4ABE-9B81-CF5CA949A089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E6405-5C03-49D4-A44A-64614F576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2.xml"/><Relationship Id="rId21" Type="http://schemas.openxmlformats.org/officeDocument/2006/relationships/image" Target="../media/image8.jpeg"/><Relationship Id="rId7" Type="http://schemas.openxmlformats.org/officeDocument/2006/relationships/slide" Target="slide6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image" Target="../media/image1.jpeg"/><Relationship Id="rId16" Type="http://schemas.openxmlformats.org/officeDocument/2006/relationships/slide" Target="slide16.xm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5" Type="http://schemas.openxmlformats.org/officeDocument/2006/relationships/slide" Target="slide15.xml"/><Relationship Id="rId10" Type="http://schemas.openxmlformats.org/officeDocument/2006/relationships/slide" Target="slide9.xml"/><Relationship Id="rId19" Type="http://schemas.openxmlformats.org/officeDocument/2006/relationships/slide" Target="slide19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image" Target="../media/image1.jpeg"/><Relationship Id="rId16" Type="http://schemas.openxmlformats.org/officeDocument/2006/relationships/slide" Target="slide16.xml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5.xml"/><Relationship Id="rId10" Type="http://schemas.openxmlformats.org/officeDocument/2006/relationships/slide" Target="slide9.xml"/><Relationship Id="rId19" Type="http://schemas.openxmlformats.org/officeDocument/2006/relationships/slide" Target="slide19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2.xml"/><Relationship Id="rId21" Type="http://schemas.openxmlformats.org/officeDocument/2006/relationships/image" Target="../media/image11.png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7.xml"/><Relationship Id="rId2" Type="http://schemas.openxmlformats.org/officeDocument/2006/relationships/image" Target="../media/image1.jpeg"/><Relationship Id="rId16" Type="http://schemas.openxmlformats.org/officeDocument/2006/relationships/slide" Target="slide16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5.xml"/><Relationship Id="rId10" Type="http://schemas.openxmlformats.org/officeDocument/2006/relationships/slide" Target="slide9.xml"/><Relationship Id="rId19" Type="http://schemas.openxmlformats.org/officeDocument/2006/relationships/slide" Target="slide19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8.xml"/><Relationship Id="rId3" Type="http://schemas.openxmlformats.org/officeDocument/2006/relationships/slide" Target="slide2.xml"/><Relationship Id="rId21" Type="http://schemas.openxmlformats.org/officeDocument/2006/relationships/image" Target="../media/image13.png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7.xml"/><Relationship Id="rId2" Type="http://schemas.openxmlformats.org/officeDocument/2006/relationships/image" Target="../media/image1.jpeg"/><Relationship Id="rId16" Type="http://schemas.openxmlformats.org/officeDocument/2006/relationships/slide" Target="slide16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5.xml"/><Relationship Id="rId10" Type="http://schemas.openxmlformats.org/officeDocument/2006/relationships/slide" Target="slide9.xml"/><Relationship Id="rId19" Type="http://schemas.openxmlformats.org/officeDocument/2006/relationships/slide" Target="slide19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8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7.xml"/><Relationship Id="rId2" Type="http://schemas.openxmlformats.org/officeDocument/2006/relationships/image" Target="../media/image1.jpeg"/><Relationship Id="rId16" Type="http://schemas.openxmlformats.org/officeDocument/2006/relationships/slide" Target="slide16.xml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5.xml"/><Relationship Id="rId10" Type="http://schemas.openxmlformats.org/officeDocument/2006/relationships/slide" Target="slide9.xml"/><Relationship Id="rId19" Type="http://schemas.openxmlformats.org/officeDocument/2006/relationships/slide" Target="slide19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7.xml"/><Relationship Id="rId3" Type="http://schemas.openxmlformats.org/officeDocument/2006/relationships/image" Target="../media/image1.jpeg"/><Relationship Id="rId21" Type="http://schemas.openxmlformats.org/officeDocument/2006/relationships/image" Target="../media/image15.jpeg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6.xml"/><Relationship Id="rId2" Type="http://schemas.openxmlformats.org/officeDocument/2006/relationships/notesSlide" Target="../notesSlides/notesSlide4.xml"/><Relationship Id="rId16" Type="http://schemas.openxmlformats.org/officeDocument/2006/relationships/slide" Target="slide14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5" Type="http://schemas.openxmlformats.org/officeDocument/2006/relationships/slide" Target="slide13.xml"/><Relationship Id="rId10" Type="http://schemas.openxmlformats.org/officeDocument/2006/relationships/slide" Target="slide8.xml"/><Relationship Id="rId19" Type="http://schemas.openxmlformats.org/officeDocument/2006/relationships/slide" Target="slide18.xml"/><Relationship Id="rId4" Type="http://schemas.openxmlformats.org/officeDocument/2006/relationships/slide" Target="slide2.xml"/><Relationship Id="rId9" Type="http://schemas.openxmlformats.org/officeDocument/2006/relationships/slide" Target="slide7.xml"/><Relationship Id="rId1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8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7.xml"/><Relationship Id="rId2" Type="http://schemas.openxmlformats.org/officeDocument/2006/relationships/image" Target="../media/image1.jpeg"/><Relationship Id="rId16" Type="http://schemas.openxmlformats.org/officeDocument/2006/relationships/slide" Target="slide15.xml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slide" Target="slide19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8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" Type="http://schemas.openxmlformats.org/officeDocument/2006/relationships/image" Target="../media/image1.jpeg"/><Relationship Id="rId16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slide" Target="slide19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" Type="http://schemas.openxmlformats.org/officeDocument/2006/relationships/image" Target="../media/image1.jpeg"/><Relationship Id="rId16" Type="http://schemas.openxmlformats.org/officeDocument/2006/relationships/slide" Target="slide15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slide" Target="slide19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3" Type="http://schemas.openxmlformats.org/officeDocument/2006/relationships/image" Target="../media/image1.jpeg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" Type="http://schemas.openxmlformats.org/officeDocument/2006/relationships/notesSlide" Target="../notesSlides/notesSlide5.xml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5" Type="http://schemas.openxmlformats.org/officeDocument/2006/relationships/slide" Target="slide13.xml"/><Relationship Id="rId10" Type="http://schemas.openxmlformats.org/officeDocument/2006/relationships/slide" Target="slide8.xml"/><Relationship Id="rId19" Type="http://schemas.openxmlformats.org/officeDocument/2006/relationships/slide" Target="slide17.xml"/><Relationship Id="rId4" Type="http://schemas.openxmlformats.org/officeDocument/2006/relationships/slide" Target="slide2.xml"/><Relationship Id="rId9" Type="http://schemas.openxmlformats.org/officeDocument/2006/relationships/slide" Target="slide7.xml"/><Relationship Id="rId1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3" Type="http://schemas.openxmlformats.org/officeDocument/2006/relationships/image" Target="../media/image1.jpeg"/><Relationship Id="rId21" Type="http://schemas.openxmlformats.org/officeDocument/2006/relationships/image" Target="../media/image2.jpeg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" Type="http://schemas.openxmlformats.org/officeDocument/2006/relationships/notesSlide" Target="../notesSlides/notesSlide1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2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image" Target="../media/image1.jpeg"/><Relationship Id="rId16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2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image" Target="../media/image1.jpeg"/><Relationship Id="rId16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3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3" Type="http://schemas.openxmlformats.org/officeDocument/2006/relationships/image" Target="../media/image1.jpeg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openxmlformats.org/officeDocument/2006/relationships/slide" Target="slide3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2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2.xml"/><Relationship Id="rId21" Type="http://schemas.openxmlformats.org/officeDocument/2006/relationships/diagramLayout" Target="../diagrams/layout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image" Target="../media/image1.jpeg"/><Relationship Id="rId16" Type="http://schemas.openxmlformats.org/officeDocument/2006/relationships/slide" Target="slide16.xml"/><Relationship Id="rId20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5" Type="http://schemas.openxmlformats.org/officeDocument/2006/relationships/slide" Target="slide15.xml"/><Relationship Id="rId23" Type="http://schemas.openxmlformats.org/officeDocument/2006/relationships/diagramColors" Target="../diagrams/colors1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3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image" Target="../media/image1.jpeg"/><Relationship Id="rId16" Type="http://schemas.openxmlformats.org/officeDocument/2006/relationships/slide" Target="slide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3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2.xml"/><Relationship Id="rId21" Type="http://schemas.openxmlformats.org/officeDocument/2006/relationships/image" Target="../media/image5.jpeg"/><Relationship Id="rId7" Type="http://schemas.openxmlformats.org/officeDocument/2006/relationships/slide" Target="slide6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image" Target="../media/image1.jpeg"/><Relationship Id="rId16" Type="http://schemas.openxmlformats.org/officeDocument/2006/relationships/slide" Target="slide16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3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3" Type="http://schemas.openxmlformats.org/officeDocument/2006/relationships/image" Target="../media/image1.jpeg"/><Relationship Id="rId7" Type="http://schemas.openxmlformats.org/officeDocument/2006/relationships/slide" Target="slide5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" Type="http://schemas.openxmlformats.org/officeDocument/2006/relationships/notesSlide" Target="../notesSlides/notesSlide3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openxmlformats.org/officeDocument/2006/relationships/slide" Target="slide3.xml"/><Relationship Id="rId15" Type="http://schemas.openxmlformats.org/officeDocument/2006/relationships/slide" Target="slide14.xml"/><Relationship Id="rId10" Type="http://schemas.openxmlformats.org/officeDocument/2006/relationships/slide" Target="slide8.xml"/><Relationship Id="rId19" Type="http://schemas.openxmlformats.org/officeDocument/2006/relationships/slide" Target="slide18.xml"/><Relationship Id="rId4" Type="http://schemas.openxmlformats.org/officeDocument/2006/relationships/slide" Target="slide2.xml"/><Relationship Id="rId9" Type="http://schemas.openxmlformats.org/officeDocument/2006/relationships/slide" Target="slide7.xml"/><Relationship Id="rId1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28588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3710DE"/>
                </a:solidFill>
              </a:rPr>
              <a:t>МКОУ «</a:t>
            </a:r>
            <a:r>
              <a:rPr lang="ru-RU" sz="2800" b="1" dirty="0" err="1" smtClean="0">
                <a:solidFill>
                  <a:srgbClr val="3710DE"/>
                </a:solidFill>
              </a:rPr>
              <a:t>Кислянская</a:t>
            </a:r>
            <a:r>
              <a:rPr lang="ru-RU" sz="2800" b="1" dirty="0" smtClean="0">
                <a:solidFill>
                  <a:srgbClr val="3710DE"/>
                </a:solidFill>
              </a:rPr>
              <a:t> средняя общеобразовательная школа»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Целинного района Курганской области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786058"/>
            <a:ext cx="6400800" cy="3500462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ТЭК мира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Топливная промышленность</a:t>
            </a:r>
          </a:p>
          <a:p>
            <a:endParaRPr lang="ru-RU" dirty="0"/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Скоробогатов Александр Васильевич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   учитель географии</a:t>
            </a:r>
          </a:p>
          <a:p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</a:rPr>
              <a:t>Кислянка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2013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2150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5701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>
            <a:hlinkClick r:id="rId3" action="ppaction://hlinksldjump"/>
          </p:cNvPr>
          <p:cNvSpPr/>
          <p:nvPr/>
        </p:nvSpPr>
        <p:spPr>
          <a:xfrm>
            <a:off x="548592" y="6286520"/>
            <a:ext cx="357190" cy="3571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</a:t>
            </a:r>
            <a:endParaRPr lang="ru-RU" sz="1000" dirty="0"/>
          </a:p>
        </p:txBody>
      </p:sp>
      <p:sp>
        <p:nvSpPr>
          <p:cNvPr id="30" name="Скругленный прямоугольник 29">
            <a:hlinkClick r:id="rId4" action="ppaction://hlinksldjump"/>
          </p:cNvPr>
          <p:cNvSpPr/>
          <p:nvPr/>
        </p:nvSpPr>
        <p:spPr>
          <a:xfrm>
            <a:off x="100148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2</a:t>
            </a:r>
            <a:endParaRPr lang="ru-RU" sz="1000" dirty="0"/>
          </a:p>
        </p:txBody>
      </p:sp>
      <p:sp>
        <p:nvSpPr>
          <p:cNvPr id="31" name="Скругленный прямоугольник 30">
            <a:hlinkClick r:id="rId5" action="ppaction://hlinksldjump"/>
          </p:cNvPr>
          <p:cNvSpPr/>
          <p:nvPr/>
        </p:nvSpPr>
        <p:spPr>
          <a:xfrm>
            <a:off x="145437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3</a:t>
            </a:r>
            <a:endParaRPr lang="ru-RU" sz="1000" dirty="0"/>
          </a:p>
        </p:txBody>
      </p:sp>
      <p:sp>
        <p:nvSpPr>
          <p:cNvPr id="32" name="Скругленный прямоугольник 31">
            <a:hlinkClick r:id="rId6" action="ppaction://hlinksldjump"/>
          </p:cNvPr>
          <p:cNvSpPr/>
          <p:nvPr/>
        </p:nvSpPr>
        <p:spPr>
          <a:xfrm>
            <a:off x="1907265" y="6286520"/>
            <a:ext cx="34766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4</a:t>
            </a:r>
            <a:endParaRPr lang="ru-RU" sz="1000" dirty="0"/>
          </a:p>
        </p:txBody>
      </p:sp>
      <p:sp>
        <p:nvSpPr>
          <p:cNvPr id="33" name="Скругленный прямоугольник 32">
            <a:hlinkClick r:id="rId7" action="ppaction://hlinksldjump"/>
          </p:cNvPr>
          <p:cNvSpPr/>
          <p:nvPr/>
        </p:nvSpPr>
        <p:spPr>
          <a:xfrm>
            <a:off x="235063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5</a:t>
            </a:r>
            <a:endParaRPr lang="ru-RU" sz="1000" dirty="0"/>
          </a:p>
        </p:txBody>
      </p:sp>
      <p:sp>
        <p:nvSpPr>
          <p:cNvPr id="34" name="Скругленный прямоугольник 33">
            <a:hlinkClick r:id="rId8" action="ppaction://hlinksldjump"/>
          </p:cNvPr>
          <p:cNvSpPr/>
          <p:nvPr/>
        </p:nvSpPr>
        <p:spPr>
          <a:xfrm>
            <a:off x="280352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6</a:t>
            </a:r>
            <a:endParaRPr lang="ru-RU" sz="1000" dirty="0"/>
          </a:p>
        </p:txBody>
      </p:sp>
      <p:sp>
        <p:nvSpPr>
          <p:cNvPr id="35" name="Скругленный прямоугольник 34">
            <a:hlinkClick r:id="rId9" action="ppaction://hlinksldjump"/>
          </p:cNvPr>
          <p:cNvSpPr/>
          <p:nvPr/>
        </p:nvSpPr>
        <p:spPr>
          <a:xfrm>
            <a:off x="325641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smtClean="0"/>
              <a:t>7</a:t>
            </a:r>
            <a:endParaRPr lang="ru-RU" sz="1000" dirty="0"/>
          </a:p>
        </p:txBody>
      </p:sp>
      <p:sp>
        <p:nvSpPr>
          <p:cNvPr id="36" name="Скругленный прямоугольник 35">
            <a:hlinkClick r:id="rId10" action="ppaction://hlinksldjump"/>
          </p:cNvPr>
          <p:cNvSpPr/>
          <p:nvPr/>
        </p:nvSpPr>
        <p:spPr>
          <a:xfrm>
            <a:off x="3709305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8</a:t>
            </a:r>
            <a:endParaRPr lang="ru-RU" sz="1000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162196" y="6286520"/>
            <a:ext cx="357190" cy="3571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9</a:t>
            </a:r>
            <a:endParaRPr lang="ru-RU" sz="1000" dirty="0"/>
          </a:p>
        </p:txBody>
      </p:sp>
      <p:sp>
        <p:nvSpPr>
          <p:cNvPr id="38" name="Скругленный прямоугольник 37">
            <a:hlinkClick r:id="rId11" action="ppaction://hlinksldjump"/>
          </p:cNvPr>
          <p:cNvSpPr/>
          <p:nvPr/>
        </p:nvSpPr>
        <p:spPr>
          <a:xfrm>
            <a:off x="4615087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10</a:t>
            </a:r>
            <a:endParaRPr lang="ru-RU" sz="1000" dirty="0"/>
          </a:p>
        </p:txBody>
      </p:sp>
      <p:sp>
        <p:nvSpPr>
          <p:cNvPr id="39" name="Скругленный прямоугольник 38">
            <a:hlinkClick r:id="rId12" action="ppaction://hlinksldjump"/>
          </p:cNvPr>
          <p:cNvSpPr/>
          <p:nvPr/>
        </p:nvSpPr>
        <p:spPr>
          <a:xfrm>
            <a:off x="5067978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11</a:t>
            </a:r>
            <a:endParaRPr lang="ru-RU" sz="1000" dirty="0"/>
          </a:p>
        </p:txBody>
      </p:sp>
      <p:sp>
        <p:nvSpPr>
          <p:cNvPr id="40" name="Скругленный прямоугольник 39">
            <a:hlinkClick r:id="rId13" action="ppaction://hlinksldjump"/>
          </p:cNvPr>
          <p:cNvSpPr/>
          <p:nvPr/>
        </p:nvSpPr>
        <p:spPr>
          <a:xfrm>
            <a:off x="5520869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12</a:t>
            </a:r>
            <a:endParaRPr lang="ru-RU" sz="1000" dirty="0"/>
          </a:p>
        </p:txBody>
      </p:sp>
      <p:sp>
        <p:nvSpPr>
          <p:cNvPr id="41" name="Скругленный прямоугольник 40">
            <a:hlinkClick r:id="rId14" action="ppaction://hlinksldjump"/>
          </p:cNvPr>
          <p:cNvSpPr/>
          <p:nvPr/>
        </p:nvSpPr>
        <p:spPr>
          <a:xfrm>
            <a:off x="5973760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13</a:t>
            </a:r>
            <a:endParaRPr lang="ru-RU" sz="1000" dirty="0"/>
          </a:p>
        </p:txBody>
      </p:sp>
      <p:sp>
        <p:nvSpPr>
          <p:cNvPr id="42" name="Скругленный прямоугольник 41">
            <a:hlinkClick r:id="rId15" action="ppaction://hlinksldjump"/>
          </p:cNvPr>
          <p:cNvSpPr/>
          <p:nvPr/>
        </p:nvSpPr>
        <p:spPr>
          <a:xfrm>
            <a:off x="6426651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14</a:t>
            </a:r>
            <a:endParaRPr lang="ru-RU" sz="1000" dirty="0"/>
          </a:p>
        </p:txBody>
      </p:sp>
      <p:sp>
        <p:nvSpPr>
          <p:cNvPr id="43" name="Скругленный прямоугольник 42">
            <a:hlinkClick r:id="rId16" action="ppaction://hlinksldjump"/>
          </p:cNvPr>
          <p:cNvSpPr/>
          <p:nvPr/>
        </p:nvSpPr>
        <p:spPr>
          <a:xfrm>
            <a:off x="687954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15</a:t>
            </a:r>
            <a:endParaRPr lang="ru-RU" sz="1000" dirty="0"/>
          </a:p>
        </p:txBody>
      </p:sp>
      <p:sp>
        <p:nvSpPr>
          <p:cNvPr id="44" name="Скругленный прямоугольник 43">
            <a:hlinkClick r:id="rId17" action="ppaction://hlinksldjump"/>
          </p:cNvPr>
          <p:cNvSpPr/>
          <p:nvPr/>
        </p:nvSpPr>
        <p:spPr>
          <a:xfrm>
            <a:off x="733243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16</a:t>
            </a:r>
            <a:endParaRPr lang="ru-RU" sz="1000" dirty="0"/>
          </a:p>
        </p:txBody>
      </p:sp>
      <p:sp>
        <p:nvSpPr>
          <p:cNvPr id="45" name="Скругленный прямоугольник 44">
            <a:hlinkClick r:id="rId18" action="ppaction://hlinksldjump"/>
          </p:cNvPr>
          <p:cNvSpPr/>
          <p:nvPr/>
        </p:nvSpPr>
        <p:spPr>
          <a:xfrm>
            <a:off x="778532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17</a:t>
            </a:r>
            <a:endParaRPr lang="ru-RU" sz="1000" dirty="0"/>
          </a:p>
        </p:txBody>
      </p:sp>
      <p:sp>
        <p:nvSpPr>
          <p:cNvPr id="46" name="Скругленный прямоугольник 45">
            <a:hlinkClick r:id="rId19" action="ppaction://hlinksldjump"/>
          </p:cNvPr>
          <p:cNvSpPr/>
          <p:nvPr/>
        </p:nvSpPr>
        <p:spPr>
          <a:xfrm>
            <a:off x="8238215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18</a:t>
            </a:r>
            <a:endParaRPr lang="ru-RU" sz="10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691106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>
            <a:hlinkClick r:id="" action="ppaction://hlinkshowjump?jump=nextslide"/>
          </p:cNvPr>
          <p:cNvSpPr/>
          <p:nvPr/>
        </p:nvSpPr>
        <p:spPr>
          <a:xfrm rot="5400000">
            <a:off x="8751123" y="6322239"/>
            <a:ext cx="285752" cy="214314"/>
          </a:xfrm>
          <a:prstGeom prst="triangle">
            <a:avLst>
              <a:gd name="adj" fmla="val 552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>
            <a:hlinkClick r:id="" action="ppaction://hlinkshowjump?jump=previousslide"/>
          </p:cNvPr>
          <p:cNvSpPr/>
          <p:nvPr/>
        </p:nvSpPr>
        <p:spPr>
          <a:xfrm rot="16200000" flipH="1">
            <a:off x="90893" y="6322239"/>
            <a:ext cx="285752" cy="214314"/>
          </a:xfrm>
          <a:prstGeom prst="triangle">
            <a:avLst>
              <a:gd name="adj" fmla="val 552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71472" y="-142900"/>
            <a:ext cx="8429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            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Нефтяная промышленность: </a:t>
            </a:r>
          </a:p>
          <a:p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страны-лидеры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/>
        </p:nvGraphicFramePr>
        <p:xfrm>
          <a:off x="214282" y="1071546"/>
          <a:ext cx="4286251" cy="5073966"/>
        </p:xfrm>
        <a:graphic>
          <a:graphicData uri="http://schemas.openxmlformats.org/drawingml/2006/table">
            <a:tbl>
              <a:tblPr/>
              <a:tblGrid>
                <a:gridCol w="2357454"/>
                <a:gridCol w="1928797"/>
              </a:tblGrid>
              <a:tr h="763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Страна</a:t>
                      </a:r>
                    </a:p>
                  </a:txBody>
                  <a:tcPr marL="64813" marR="648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Добыча,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т.</a:t>
                      </a:r>
                    </a:p>
                  </a:txBody>
                  <a:tcPr marL="64813" marR="648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39183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Саудовская Аравия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505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9183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Россия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480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9183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США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310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9183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Иран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9183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Мексика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9183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Китай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180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9183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Венесуэла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150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9183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Канада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145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9183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Норвегия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9183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Ирак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9183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Великобритания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85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pic>
        <p:nvPicPr>
          <p:cNvPr id="51" name="Picture 11" descr="Добыча нефти (сл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4786314" y="4000504"/>
            <a:ext cx="4000528" cy="2151062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52" name="Picture 10" descr="Добыча нефти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4786314" y="2000240"/>
            <a:ext cx="4000528" cy="2293937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53" name="Прямоугольник 9"/>
          <p:cNvSpPr>
            <a:spLocks noChangeArrowheads="1"/>
          </p:cNvSpPr>
          <p:nvPr/>
        </p:nvSpPr>
        <p:spPr bwMode="auto">
          <a:xfrm>
            <a:off x="4786314" y="1071546"/>
            <a:ext cx="4000528" cy="954107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solidFill>
                  <a:srgbClr val="0033CC"/>
                </a:solidFill>
              </a:rPr>
              <a:t>ОПЕК – организация стран-экспортеров нефти (2007г.): </a:t>
            </a:r>
            <a:r>
              <a:rPr lang="ru-RU" sz="1400" dirty="0">
                <a:solidFill>
                  <a:srgbClr val="0033CC"/>
                </a:solidFill>
              </a:rPr>
              <a:t>Алжир, Ангола, Венесуэла, Индонезия, Иран, Ирак, Катар, Кувейт, Ливия, Нигерия, ОАЭ, Саудовская Аравия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2150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5701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>
            <a:hlinkClick r:id="rId3" action="ppaction://hlinksldjump"/>
          </p:cNvPr>
          <p:cNvSpPr/>
          <p:nvPr/>
        </p:nvSpPr>
        <p:spPr>
          <a:xfrm>
            <a:off x="54859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</a:t>
            </a:r>
            <a:endParaRPr lang="ru-RU" sz="1000" dirty="0"/>
          </a:p>
        </p:txBody>
      </p:sp>
      <p:sp>
        <p:nvSpPr>
          <p:cNvPr id="30" name="Скругленный прямоугольник 29">
            <a:hlinkClick r:id="rId4" action="ppaction://hlinksldjump"/>
          </p:cNvPr>
          <p:cNvSpPr/>
          <p:nvPr/>
        </p:nvSpPr>
        <p:spPr>
          <a:xfrm>
            <a:off x="100148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2</a:t>
            </a:r>
            <a:endParaRPr lang="ru-RU" sz="1000" dirty="0"/>
          </a:p>
        </p:txBody>
      </p:sp>
      <p:sp>
        <p:nvSpPr>
          <p:cNvPr id="31" name="Скругленный прямоугольник 30">
            <a:hlinkClick r:id="rId5" action="ppaction://hlinksldjump"/>
          </p:cNvPr>
          <p:cNvSpPr/>
          <p:nvPr/>
        </p:nvSpPr>
        <p:spPr>
          <a:xfrm>
            <a:off x="145437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3</a:t>
            </a:r>
            <a:endParaRPr lang="ru-RU" sz="1000" dirty="0"/>
          </a:p>
        </p:txBody>
      </p:sp>
      <p:sp>
        <p:nvSpPr>
          <p:cNvPr id="32" name="Скругленный прямоугольник 31">
            <a:hlinkClick r:id="rId6" action="ppaction://hlinksldjump"/>
          </p:cNvPr>
          <p:cNvSpPr/>
          <p:nvPr/>
        </p:nvSpPr>
        <p:spPr>
          <a:xfrm>
            <a:off x="1907265" y="6286520"/>
            <a:ext cx="34766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4</a:t>
            </a:r>
            <a:endParaRPr lang="ru-RU" sz="1000" dirty="0"/>
          </a:p>
        </p:txBody>
      </p:sp>
      <p:sp>
        <p:nvSpPr>
          <p:cNvPr id="33" name="Скругленный прямоугольник 32">
            <a:hlinkClick r:id="rId7" action="ppaction://hlinksldjump"/>
          </p:cNvPr>
          <p:cNvSpPr/>
          <p:nvPr/>
        </p:nvSpPr>
        <p:spPr>
          <a:xfrm>
            <a:off x="235063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5</a:t>
            </a:r>
            <a:endParaRPr lang="ru-RU" sz="1000" dirty="0"/>
          </a:p>
        </p:txBody>
      </p:sp>
      <p:sp>
        <p:nvSpPr>
          <p:cNvPr id="34" name="Скругленный прямоугольник 33">
            <a:hlinkClick r:id="rId8" action="ppaction://hlinksldjump"/>
          </p:cNvPr>
          <p:cNvSpPr/>
          <p:nvPr/>
        </p:nvSpPr>
        <p:spPr>
          <a:xfrm>
            <a:off x="280352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6</a:t>
            </a:r>
            <a:endParaRPr lang="ru-RU" sz="1000" dirty="0"/>
          </a:p>
        </p:txBody>
      </p:sp>
      <p:sp>
        <p:nvSpPr>
          <p:cNvPr id="35" name="Скругленный прямоугольник 34">
            <a:hlinkClick r:id="rId9" action="ppaction://hlinksldjump"/>
          </p:cNvPr>
          <p:cNvSpPr/>
          <p:nvPr/>
        </p:nvSpPr>
        <p:spPr>
          <a:xfrm>
            <a:off x="325641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smtClean="0"/>
              <a:t>7</a:t>
            </a:r>
            <a:endParaRPr lang="ru-RU" sz="1000" dirty="0"/>
          </a:p>
        </p:txBody>
      </p:sp>
      <p:sp>
        <p:nvSpPr>
          <p:cNvPr id="36" name="Скругленный прямоугольник 35">
            <a:hlinkClick r:id="rId10" action="ppaction://hlinksldjump"/>
          </p:cNvPr>
          <p:cNvSpPr/>
          <p:nvPr/>
        </p:nvSpPr>
        <p:spPr>
          <a:xfrm>
            <a:off x="3709305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8</a:t>
            </a:r>
            <a:endParaRPr lang="ru-RU" sz="1000" dirty="0"/>
          </a:p>
        </p:txBody>
      </p:sp>
      <p:sp>
        <p:nvSpPr>
          <p:cNvPr id="37" name="Скругленный прямоугольник 36">
            <a:hlinkClick r:id="rId11" action="ppaction://hlinksldjump"/>
          </p:cNvPr>
          <p:cNvSpPr/>
          <p:nvPr/>
        </p:nvSpPr>
        <p:spPr>
          <a:xfrm>
            <a:off x="4162196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9</a:t>
            </a:r>
            <a:endParaRPr lang="ru-RU" sz="1000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615087" y="6286520"/>
            <a:ext cx="357190" cy="3571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10</a:t>
            </a:r>
            <a:endParaRPr lang="ru-RU" sz="1000" dirty="0"/>
          </a:p>
        </p:txBody>
      </p:sp>
      <p:sp>
        <p:nvSpPr>
          <p:cNvPr id="39" name="Скругленный прямоугольник 38">
            <a:hlinkClick r:id="rId12" action="ppaction://hlinksldjump"/>
          </p:cNvPr>
          <p:cNvSpPr/>
          <p:nvPr/>
        </p:nvSpPr>
        <p:spPr>
          <a:xfrm>
            <a:off x="5067978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11</a:t>
            </a:r>
            <a:endParaRPr lang="ru-RU" sz="1000" dirty="0"/>
          </a:p>
        </p:txBody>
      </p:sp>
      <p:sp>
        <p:nvSpPr>
          <p:cNvPr id="40" name="Скругленный прямоугольник 39">
            <a:hlinkClick r:id="rId13" action="ppaction://hlinksldjump"/>
          </p:cNvPr>
          <p:cNvSpPr/>
          <p:nvPr/>
        </p:nvSpPr>
        <p:spPr>
          <a:xfrm>
            <a:off x="5520869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12</a:t>
            </a:r>
            <a:endParaRPr lang="ru-RU" sz="1000" dirty="0"/>
          </a:p>
        </p:txBody>
      </p:sp>
      <p:sp>
        <p:nvSpPr>
          <p:cNvPr id="41" name="Скругленный прямоугольник 40">
            <a:hlinkClick r:id="rId14" action="ppaction://hlinksldjump"/>
          </p:cNvPr>
          <p:cNvSpPr/>
          <p:nvPr/>
        </p:nvSpPr>
        <p:spPr>
          <a:xfrm>
            <a:off x="5973760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13</a:t>
            </a:r>
            <a:endParaRPr lang="ru-RU" sz="1000" dirty="0"/>
          </a:p>
        </p:txBody>
      </p:sp>
      <p:sp>
        <p:nvSpPr>
          <p:cNvPr id="42" name="Скругленный прямоугольник 41">
            <a:hlinkClick r:id="rId15" action="ppaction://hlinksldjump"/>
          </p:cNvPr>
          <p:cNvSpPr/>
          <p:nvPr/>
        </p:nvSpPr>
        <p:spPr>
          <a:xfrm>
            <a:off x="6426651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14</a:t>
            </a:r>
            <a:endParaRPr lang="ru-RU" sz="1000" dirty="0"/>
          </a:p>
        </p:txBody>
      </p:sp>
      <p:sp>
        <p:nvSpPr>
          <p:cNvPr id="43" name="Скругленный прямоугольник 42">
            <a:hlinkClick r:id="rId16" action="ppaction://hlinksldjump"/>
          </p:cNvPr>
          <p:cNvSpPr/>
          <p:nvPr/>
        </p:nvSpPr>
        <p:spPr>
          <a:xfrm>
            <a:off x="687954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15</a:t>
            </a:r>
            <a:endParaRPr lang="ru-RU" sz="1000" dirty="0"/>
          </a:p>
        </p:txBody>
      </p:sp>
      <p:sp>
        <p:nvSpPr>
          <p:cNvPr id="44" name="Скругленный прямоугольник 43">
            <a:hlinkClick r:id="rId17" action="ppaction://hlinksldjump"/>
          </p:cNvPr>
          <p:cNvSpPr/>
          <p:nvPr/>
        </p:nvSpPr>
        <p:spPr>
          <a:xfrm>
            <a:off x="733243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16</a:t>
            </a:r>
            <a:endParaRPr lang="ru-RU" sz="1000" dirty="0"/>
          </a:p>
        </p:txBody>
      </p:sp>
      <p:sp>
        <p:nvSpPr>
          <p:cNvPr id="45" name="Скругленный прямоугольник 44">
            <a:hlinkClick r:id="rId18" action="ppaction://hlinksldjump"/>
          </p:cNvPr>
          <p:cNvSpPr/>
          <p:nvPr/>
        </p:nvSpPr>
        <p:spPr>
          <a:xfrm>
            <a:off x="778532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17</a:t>
            </a:r>
            <a:endParaRPr lang="ru-RU" sz="1000" dirty="0"/>
          </a:p>
        </p:txBody>
      </p:sp>
      <p:sp>
        <p:nvSpPr>
          <p:cNvPr id="46" name="Скругленный прямоугольник 45">
            <a:hlinkClick r:id="rId19" action="ppaction://hlinksldjump"/>
          </p:cNvPr>
          <p:cNvSpPr/>
          <p:nvPr/>
        </p:nvSpPr>
        <p:spPr>
          <a:xfrm>
            <a:off x="8238215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18</a:t>
            </a:r>
            <a:endParaRPr lang="ru-RU" sz="10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691106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>
            <a:hlinkClick r:id="" action="ppaction://hlinkshowjump?jump=nextslide"/>
          </p:cNvPr>
          <p:cNvSpPr/>
          <p:nvPr/>
        </p:nvSpPr>
        <p:spPr>
          <a:xfrm rot="5400000">
            <a:off x="8751123" y="6322239"/>
            <a:ext cx="285752" cy="214314"/>
          </a:xfrm>
          <a:prstGeom prst="triangle">
            <a:avLst>
              <a:gd name="adj" fmla="val 552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>
            <a:hlinkClick r:id="" action="ppaction://hlinkshowjump?jump=previousslide"/>
          </p:cNvPr>
          <p:cNvSpPr/>
          <p:nvPr/>
        </p:nvSpPr>
        <p:spPr>
          <a:xfrm rot="16200000" flipH="1">
            <a:off x="90893" y="6322239"/>
            <a:ext cx="285752" cy="214314"/>
          </a:xfrm>
          <a:prstGeom prst="triangle">
            <a:avLst>
              <a:gd name="adj" fmla="val 552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714348" y="0"/>
            <a:ext cx="771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Картосхема</a:t>
            </a:r>
            <a:endParaRPr lang="ru-RU" sz="4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Picture 3" descr="C:\Documents and Settings\Admin\Рабочий стол\Рисунок2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214282" y="785794"/>
            <a:ext cx="8715436" cy="535785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2150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5701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>
            <a:hlinkClick r:id="rId3" action="ppaction://hlinksldjump"/>
          </p:cNvPr>
          <p:cNvSpPr/>
          <p:nvPr/>
        </p:nvSpPr>
        <p:spPr>
          <a:xfrm>
            <a:off x="54859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</a:t>
            </a:r>
            <a:endParaRPr lang="ru-RU" sz="1000" dirty="0"/>
          </a:p>
        </p:txBody>
      </p:sp>
      <p:sp>
        <p:nvSpPr>
          <p:cNvPr id="30" name="Скругленный прямоугольник 29">
            <a:hlinkClick r:id="rId4" action="ppaction://hlinksldjump"/>
          </p:cNvPr>
          <p:cNvSpPr/>
          <p:nvPr/>
        </p:nvSpPr>
        <p:spPr>
          <a:xfrm>
            <a:off x="100148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2</a:t>
            </a:r>
            <a:endParaRPr lang="ru-RU" sz="1000" dirty="0"/>
          </a:p>
        </p:txBody>
      </p:sp>
      <p:sp>
        <p:nvSpPr>
          <p:cNvPr id="31" name="Скругленный прямоугольник 30">
            <a:hlinkClick r:id="rId5" action="ppaction://hlinksldjump"/>
          </p:cNvPr>
          <p:cNvSpPr/>
          <p:nvPr/>
        </p:nvSpPr>
        <p:spPr>
          <a:xfrm>
            <a:off x="145437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3</a:t>
            </a:r>
            <a:endParaRPr lang="ru-RU" sz="1000" dirty="0"/>
          </a:p>
        </p:txBody>
      </p:sp>
      <p:sp>
        <p:nvSpPr>
          <p:cNvPr id="32" name="Скругленный прямоугольник 31">
            <a:hlinkClick r:id="rId6" action="ppaction://hlinksldjump"/>
          </p:cNvPr>
          <p:cNvSpPr/>
          <p:nvPr/>
        </p:nvSpPr>
        <p:spPr>
          <a:xfrm>
            <a:off x="1907265" y="6286520"/>
            <a:ext cx="34766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4</a:t>
            </a:r>
            <a:endParaRPr lang="ru-RU" sz="1000" dirty="0"/>
          </a:p>
        </p:txBody>
      </p:sp>
      <p:sp>
        <p:nvSpPr>
          <p:cNvPr id="33" name="Скругленный прямоугольник 32">
            <a:hlinkClick r:id="rId7" action="ppaction://hlinksldjump"/>
          </p:cNvPr>
          <p:cNvSpPr/>
          <p:nvPr/>
        </p:nvSpPr>
        <p:spPr>
          <a:xfrm>
            <a:off x="235063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5</a:t>
            </a:r>
            <a:endParaRPr lang="ru-RU" sz="1000" dirty="0"/>
          </a:p>
        </p:txBody>
      </p:sp>
      <p:sp>
        <p:nvSpPr>
          <p:cNvPr id="34" name="Скругленный прямоугольник 33">
            <a:hlinkClick r:id="rId8" action="ppaction://hlinksldjump"/>
          </p:cNvPr>
          <p:cNvSpPr/>
          <p:nvPr/>
        </p:nvSpPr>
        <p:spPr>
          <a:xfrm>
            <a:off x="280352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6</a:t>
            </a:r>
            <a:endParaRPr lang="ru-RU" sz="1000" dirty="0"/>
          </a:p>
        </p:txBody>
      </p:sp>
      <p:sp>
        <p:nvSpPr>
          <p:cNvPr id="35" name="Скругленный прямоугольник 34">
            <a:hlinkClick r:id="rId9" action="ppaction://hlinksldjump"/>
          </p:cNvPr>
          <p:cNvSpPr/>
          <p:nvPr/>
        </p:nvSpPr>
        <p:spPr>
          <a:xfrm>
            <a:off x="325641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smtClean="0"/>
              <a:t>7</a:t>
            </a:r>
            <a:endParaRPr lang="ru-RU" sz="1000" dirty="0"/>
          </a:p>
        </p:txBody>
      </p:sp>
      <p:sp>
        <p:nvSpPr>
          <p:cNvPr id="36" name="Скругленный прямоугольник 35">
            <a:hlinkClick r:id="rId10" action="ppaction://hlinksldjump"/>
          </p:cNvPr>
          <p:cNvSpPr/>
          <p:nvPr/>
        </p:nvSpPr>
        <p:spPr>
          <a:xfrm>
            <a:off x="3709305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8</a:t>
            </a:r>
            <a:endParaRPr lang="ru-RU" sz="1000" dirty="0"/>
          </a:p>
        </p:txBody>
      </p:sp>
      <p:sp>
        <p:nvSpPr>
          <p:cNvPr id="37" name="Скругленный прямоугольник 36">
            <a:hlinkClick r:id="rId11" action="ppaction://hlinksldjump"/>
          </p:cNvPr>
          <p:cNvSpPr/>
          <p:nvPr/>
        </p:nvSpPr>
        <p:spPr>
          <a:xfrm>
            <a:off x="4162196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9</a:t>
            </a:r>
            <a:endParaRPr lang="ru-RU" sz="1000" dirty="0"/>
          </a:p>
        </p:txBody>
      </p:sp>
      <p:sp>
        <p:nvSpPr>
          <p:cNvPr id="38" name="Скругленный прямоугольник 37">
            <a:hlinkClick r:id="rId12" action="ppaction://hlinksldjump"/>
          </p:cNvPr>
          <p:cNvSpPr/>
          <p:nvPr/>
        </p:nvSpPr>
        <p:spPr>
          <a:xfrm>
            <a:off x="4615087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10</a:t>
            </a:r>
            <a:endParaRPr lang="ru-RU" sz="10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067978" y="6286520"/>
            <a:ext cx="357190" cy="3571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11</a:t>
            </a:r>
            <a:endParaRPr lang="ru-RU" sz="1000" dirty="0"/>
          </a:p>
        </p:txBody>
      </p:sp>
      <p:sp>
        <p:nvSpPr>
          <p:cNvPr id="40" name="Скругленный прямоугольник 39">
            <a:hlinkClick r:id="rId13" action="ppaction://hlinksldjump"/>
          </p:cNvPr>
          <p:cNvSpPr/>
          <p:nvPr/>
        </p:nvSpPr>
        <p:spPr>
          <a:xfrm>
            <a:off x="5520869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12</a:t>
            </a:r>
            <a:endParaRPr lang="ru-RU" sz="1000" dirty="0"/>
          </a:p>
        </p:txBody>
      </p:sp>
      <p:sp>
        <p:nvSpPr>
          <p:cNvPr id="41" name="Скругленный прямоугольник 40">
            <a:hlinkClick r:id="rId14" action="ppaction://hlinksldjump"/>
          </p:cNvPr>
          <p:cNvSpPr/>
          <p:nvPr/>
        </p:nvSpPr>
        <p:spPr>
          <a:xfrm>
            <a:off x="5973760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13</a:t>
            </a:r>
            <a:endParaRPr lang="ru-RU" sz="1000" dirty="0"/>
          </a:p>
        </p:txBody>
      </p:sp>
      <p:sp>
        <p:nvSpPr>
          <p:cNvPr id="42" name="Скругленный прямоугольник 41">
            <a:hlinkClick r:id="rId15" action="ppaction://hlinksldjump"/>
          </p:cNvPr>
          <p:cNvSpPr/>
          <p:nvPr/>
        </p:nvSpPr>
        <p:spPr>
          <a:xfrm>
            <a:off x="6426651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14</a:t>
            </a:r>
            <a:endParaRPr lang="ru-RU" sz="1000" dirty="0"/>
          </a:p>
        </p:txBody>
      </p:sp>
      <p:sp>
        <p:nvSpPr>
          <p:cNvPr id="43" name="Скругленный прямоугольник 42">
            <a:hlinkClick r:id="rId16" action="ppaction://hlinksldjump"/>
          </p:cNvPr>
          <p:cNvSpPr/>
          <p:nvPr/>
        </p:nvSpPr>
        <p:spPr>
          <a:xfrm>
            <a:off x="687954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15</a:t>
            </a:r>
            <a:endParaRPr lang="ru-RU" sz="1000" dirty="0"/>
          </a:p>
        </p:txBody>
      </p:sp>
      <p:sp>
        <p:nvSpPr>
          <p:cNvPr id="44" name="Скругленный прямоугольник 43">
            <a:hlinkClick r:id="rId17" action="ppaction://hlinksldjump"/>
          </p:cNvPr>
          <p:cNvSpPr/>
          <p:nvPr/>
        </p:nvSpPr>
        <p:spPr>
          <a:xfrm>
            <a:off x="733243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16</a:t>
            </a:r>
            <a:endParaRPr lang="ru-RU" sz="1000" dirty="0"/>
          </a:p>
        </p:txBody>
      </p:sp>
      <p:sp>
        <p:nvSpPr>
          <p:cNvPr id="45" name="Скругленный прямоугольник 44">
            <a:hlinkClick r:id="rId18" action="ppaction://hlinksldjump"/>
          </p:cNvPr>
          <p:cNvSpPr/>
          <p:nvPr/>
        </p:nvSpPr>
        <p:spPr>
          <a:xfrm>
            <a:off x="778532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17</a:t>
            </a:r>
            <a:endParaRPr lang="ru-RU" sz="1000" dirty="0"/>
          </a:p>
        </p:txBody>
      </p:sp>
      <p:sp>
        <p:nvSpPr>
          <p:cNvPr id="46" name="Скругленный прямоугольник 45">
            <a:hlinkClick r:id="rId19" action="ppaction://hlinksldjump"/>
          </p:cNvPr>
          <p:cNvSpPr/>
          <p:nvPr/>
        </p:nvSpPr>
        <p:spPr>
          <a:xfrm>
            <a:off x="8238215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18</a:t>
            </a:r>
            <a:endParaRPr lang="ru-RU" sz="10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691106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>
            <a:hlinkClick r:id="" action="ppaction://hlinkshowjump?jump=nextslide"/>
          </p:cNvPr>
          <p:cNvSpPr/>
          <p:nvPr/>
        </p:nvSpPr>
        <p:spPr>
          <a:xfrm rot="5400000">
            <a:off x="8751123" y="6322239"/>
            <a:ext cx="285752" cy="214314"/>
          </a:xfrm>
          <a:prstGeom prst="triangle">
            <a:avLst>
              <a:gd name="adj" fmla="val 552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>
            <a:hlinkClick r:id="" action="ppaction://hlinkshowjump?jump=previousslide"/>
          </p:cNvPr>
          <p:cNvSpPr/>
          <p:nvPr/>
        </p:nvSpPr>
        <p:spPr>
          <a:xfrm rot="16200000" flipH="1">
            <a:off x="90893" y="6322239"/>
            <a:ext cx="285752" cy="214314"/>
          </a:xfrm>
          <a:prstGeom prst="triangle">
            <a:avLst>
              <a:gd name="adj" fmla="val 552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14282" y="214290"/>
            <a:ext cx="87154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из стран Ближнего Востока нефть везется и вдоль Африки, и через Суэцкий канал?</a:t>
            </a:r>
          </a:p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выгоднее ли везти всю нефть через Суэцкий канал? Ведь такой путь транспортировки более короткий. 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28596" y="3500439"/>
            <a:ext cx="385762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786314" y="3500438"/>
            <a:ext cx="3929090" cy="250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333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9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15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2150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5701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>
            <a:hlinkClick r:id="rId3" action="ppaction://hlinksldjump"/>
          </p:cNvPr>
          <p:cNvSpPr/>
          <p:nvPr/>
        </p:nvSpPr>
        <p:spPr>
          <a:xfrm>
            <a:off x="54859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</a:t>
            </a:r>
            <a:endParaRPr lang="ru-RU" sz="1000" dirty="0"/>
          </a:p>
        </p:txBody>
      </p:sp>
      <p:sp>
        <p:nvSpPr>
          <p:cNvPr id="30" name="Скругленный прямоугольник 29">
            <a:hlinkClick r:id="rId4" action="ppaction://hlinksldjump"/>
          </p:cNvPr>
          <p:cNvSpPr/>
          <p:nvPr/>
        </p:nvSpPr>
        <p:spPr>
          <a:xfrm>
            <a:off x="100148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2</a:t>
            </a:r>
            <a:endParaRPr lang="ru-RU" sz="1000" dirty="0"/>
          </a:p>
        </p:txBody>
      </p:sp>
      <p:sp>
        <p:nvSpPr>
          <p:cNvPr id="31" name="Скругленный прямоугольник 30">
            <a:hlinkClick r:id="rId5" action="ppaction://hlinksldjump"/>
          </p:cNvPr>
          <p:cNvSpPr/>
          <p:nvPr/>
        </p:nvSpPr>
        <p:spPr>
          <a:xfrm>
            <a:off x="145437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3</a:t>
            </a:r>
            <a:endParaRPr lang="ru-RU" sz="1000" dirty="0"/>
          </a:p>
        </p:txBody>
      </p:sp>
      <p:sp>
        <p:nvSpPr>
          <p:cNvPr id="32" name="Скругленный прямоугольник 31">
            <a:hlinkClick r:id="rId6" action="ppaction://hlinksldjump"/>
          </p:cNvPr>
          <p:cNvSpPr/>
          <p:nvPr/>
        </p:nvSpPr>
        <p:spPr>
          <a:xfrm>
            <a:off x="1907265" y="6286520"/>
            <a:ext cx="34766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4</a:t>
            </a:r>
            <a:endParaRPr lang="ru-RU" sz="1000" dirty="0"/>
          </a:p>
        </p:txBody>
      </p:sp>
      <p:sp>
        <p:nvSpPr>
          <p:cNvPr id="33" name="Скругленный прямоугольник 32">
            <a:hlinkClick r:id="rId7" action="ppaction://hlinksldjump"/>
          </p:cNvPr>
          <p:cNvSpPr/>
          <p:nvPr/>
        </p:nvSpPr>
        <p:spPr>
          <a:xfrm>
            <a:off x="235063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5</a:t>
            </a:r>
            <a:endParaRPr lang="ru-RU" sz="1000" dirty="0"/>
          </a:p>
        </p:txBody>
      </p:sp>
      <p:sp>
        <p:nvSpPr>
          <p:cNvPr id="34" name="Скругленный прямоугольник 33">
            <a:hlinkClick r:id="rId8" action="ppaction://hlinksldjump"/>
          </p:cNvPr>
          <p:cNvSpPr/>
          <p:nvPr/>
        </p:nvSpPr>
        <p:spPr>
          <a:xfrm>
            <a:off x="280352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6</a:t>
            </a:r>
            <a:endParaRPr lang="ru-RU" sz="1000" dirty="0"/>
          </a:p>
        </p:txBody>
      </p:sp>
      <p:sp>
        <p:nvSpPr>
          <p:cNvPr id="35" name="Скругленный прямоугольник 34">
            <a:hlinkClick r:id="rId9" action="ppaction://hlinksldjump"/>
          </p:cNvPr>
          <p:cNvSpPr/>
          <p:nvPr/>
        </p:nvSpPr>
        <p:spPr>
          <a:xfrm>
            <a:off x="325641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smtClean="0"/>
              <a:t>7</a:t>
            </a:r>
            <a:endParaRPr lang="ru-RU" sz="1000" dirty="0"/>
          </a:p>
        </p:txBody>
      </p:sp>
      <p:sp>
        <p:nvSpPr>
          <p:cNvPr id="36" name="Скругленный прямоугольник 35">
            <a:hlinkClick r:id="rId10" action="ppaction://hlinksldjump"/>
          </p:cNvPr>
          <p:cNvSpPr/>
          <p:nvPr/>
        </p:nvSpPr>
        <p:spPr>
          <a:xfrm>
            <a:off x="3709305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8</a:t>
            </a:r>
            <a:endParaRPr lang="ru-RU" sz="1000" dirty="0"/>
          </a:p>
        </p:txBody>
      </p:sp>
      <p:sp>
        <p:nvSpPr>
          <p:cNvPr id="37" name="Скругленный прямоугольник 36">
            <a:hlinkClick r:id="rId11" action="ppaction://hlinksldjump"/>
          </p:cNvPr>
          <p:cNvSpPr/>
          <p:nvPr/>
        </p:nvSpPr>
        <p:spPr>
          <a:xfrm>
            <a:off x="4162196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9</a:t>
            </a:r>
            <a:endParaRPr lang="ru-RU" sz="1000" dirty="0"/>
          </a:p>
        </p:txBody>
      </p:sp>
      <p:sp>
        <p:nvSpPr>
          <p:cNvPr id="38" name="Скругленный прямоугольник 37">
            <a:hlinkClick r:id="rId12" action="ppaction://hlinksldjump"/>
          </p:cNvPr>
          <p:cNvSpPr/>
          <p:nvPr/>
        </p:nvSpPr>
        <p:spPr>
          <a:xfrm>
            <a:off x="4615087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10</a:t>
            </a:r>
            <a:endParaRPr lang="ru-RU" sz="1000" dirty="0"/>
          </a:p>
        </p:txBody>
      </p:sp>
      <p:sp>
        <p:nvSpPr>
          <p:cNvPr id="39" name="Скругленный прямоугольник 38">
            <a:hlinkClick r:id="rId13" action="ppaction://hlinksldjump"/>
          </p:cNvPr>
          <p:cNvSpPr/>
          <p:nvPr/>
        </p:nvSpPr>
        <p:spPr>
          <a:xfrm>
            <a:off x="5067978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11</a:t>
            </a:r>
            <a:endParaRPr lang="ru-RU" sz="100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520869" y="6286520"/>
            <a:ext cx="357190" cy="3571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12</a:t>
            </a:r>
            <a:endParaRPr lang="ru-RU" sz="1000" dirty="0"/>
          </a:p>
        </p:txBody>
      </p:sp>
      <p:sp>
        <p:nvSpPr>
          <p:cNvPr id="41" name="Скругленный прямоугольник 40">
            <a:hlinkClick r:id="rId14" action="ppaction://hlinksldjump"/>
          </p:cNvPr>
          <p:cNvSpPr/>
          <p:nvPr/>
        </p:nvSpPr>
        <p:spPr>
          <a:xfrm>
            <a:off x="5973760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13</a:t>
            </a:r>
            <a:endParaRPr lang="ru-RU" sz="1000" dirty="0"/>
          </a:p>
        </p:txBody>
      </p:sp>
      <p:sp>
        <p:nvSpPr>
          <p:cNvPr id="42" name="Скругленный прямоугольник 41">
            <a:hlinkClick r:id="rId15" action="ppaction://hlinksldjump"/>
          </p:cNvPr>
          <p:cNvSpPr/>
          <p:nvPr/>
        </p:nvSpPr>
        <p:spPr>
          <a:xfrm>
            <a:off x="6426651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14</a:t>
            </a:r>
            <a:endParaRPr lang="ru-RU" sz="1000" dirty="0"/>
          </a:p>
        </p:txBody>
      </p:sp>
      <p:sp>
        <p:nvSpPr>
          <p:cNvPr id="43" name="Скругленный прямоугольник 42">
            <a:hlinkClick r:id="rId16" action="ppaction://hlinksldjump"/>
          </p:cNvPr>
          <p:cNvSpPr/>
          <p:nvPr/>
        </p:nvSpPr>
        <p:spPr>
          <a:xfrm>
            <a:off x="687954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15</a:t>
            </a:r>
            <a:endParaRPr lang="ru-RU" sz="1000" dirty="0"/>
          </a:p>
        </p:txBody>
      </p:sp>
      <p:sp>
        <p:nvSpPr>
          <p:cNvPr id="44" name="Скругленный прямоугольник 43">
            <a:hlinkClick r:id="rId17" action="ppaction://hlinksldjump"/>
          </p:cNvPr>
          <p:cNvSpPr/>
          <p:nvPr/>
        </p:nvSpPr>
        <p:spPr>
          <a:xfrm>
            <a:off x="733243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16</a:t>
            </a:r>
            <a:endParaRPr lang="ru-RU" sz="1000" dirty="0"/>
          </a:p>
        </p:txBody>
      </p:sp>
      <p:sp>
        <p:nvSpPr>
          <p:cNvPr id="45" name="Скругленный прямоугольник 44">
            <a:hlinkClick r:id="rId18" action="ppaction://hlinksldjump"/>
          </p:cNvPr>
          <p:cNvSpPr/>
          <p:nvPr/>
        </p:nvSpPr>
        <p:spPr>
          <a:xfrm>
            <a:off x="778532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17</a:t>
            </a:r>
            <a:endParaRPr lang="ru-RU" sz="1000" dirty="0"/>
          </a:p>
        </p:txBody>
      </p:sp>
      <p:sp>
        <p:nvSpPr>
          <p:cNvPr id="46" name="Скругленный прямоугольник 45">
            <a:hlinkClick r:id="rId19" action="ppaction://hlinksldjump"/>
          </p:cNvPr>
          <p:cNvSpPr/>
          <p:nvPr/>
        </p:nvSpPr>
        <p:spPr>
          <a:xfrm>
            <a:off x="8238215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18</a:t>
            </a:r>
            <a:endParaRPr lang="ru-RU" sz="10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691106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>
            <a:hlinkClick r:id="" action="ppaction://hlinkshowjump?jump=nextslide"/>
          </p:cNvPr>
          <p:cNvSpPr/>
          <p:nvPr/>
        </p:nvSpPr>
        <p:spPr>
          <a:xfrm rot="5400000">
            <a:off x="8751123" y="6322239"/>
            <a:ext cx="285752" cy="214314"/>
          </a:xfrm>
          <a:prstGeom prst="triangle">
            <a:avLst>
              <a:gd name="adj" fmla="val 552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>
            <a:hlinkClick r:id="" action="ppaction://hlinkshowjump?jump=previousslide"/>
          </p:cNvPr>
          <p:cNvSpPr/>
          <p:nvPr/>
        </p:nvSpPr>
        <p:spPr>
          <a:xfrm rot="16200000" flipH="1">
            <a:off x="90893" y="6322239"/>
            <a:ext cx="285752" cy="214314"/>
          </a:xfrm>
          <a:prstGeom prst="triangle">
            <a:avLst>
              <a:gd name="adj" fmla="val 552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14282" y="0"/>
            <a:ext cx="8929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Газовая промышленность:                                    страны-лидеры</a:t>
            </a:r>
            <a:endParaRPr lang="ru-RU" sz="44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/>
        </p:nvGraphicFramePr>
        <p:xfrm>
          <a:off x="4500562" y="1357297"/>
          <a:ext cx="4191000" cy="4798695"/>
        </p:xfrm>
        <a:graphic>
          <a:graphicData uri="http://schemas.openxmlformats.org/drawingml/2006/table">
            <a:tbl>
              <a:tblPr/>
              <a:tblGrid>
                <a:gridCol w="2582863"/>
                <a:gridCol w="1608137"/>
              </a:tblGrid>
              <a:tr h="571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Страна</a:t>
                      </a:r>
                    </a:p>
                  </a:txBody>
                  <a:tcPr marL="64813" marR="648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Добыча,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млрд. м³</a:t>
                      </a:r>
                    </a:p>
                  </a:txBody>
                  <a:tcPr marL="64813" marR="648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34261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Россия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585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4261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США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540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4261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Канада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4261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Великобритания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4261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Алжир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85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4261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Индонезия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65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4261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Нидерланды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4261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Иран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4261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Норвегия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55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4261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Узбекистан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55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4261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Сауд. Аравия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55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pic>
        <p:nvPicPr>
          <p:cNvPr id="51" name="Picture 11" descr="Нефтеперерабатывающий завод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285750" y="1357299"/>
            <a:ext cx="4127500" cy="2428891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14282" y="3857628"/>
            <a:ext cx="421484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2150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5701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>
            <a:hlinkClick r:id="rId3" action="ppaction://hlinksldjump"/>
          </p:cNvPr>
          <p:cNvSpPr/>
          <p:nvPr/>
        </p:nvSpPr>
        <p:spPr>
          <a:xfrm>
            <a:off x="54859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</a:t>
            </a:r>
            <a:endParaRPr lang="ru-RU" sz="1000" dirty="0"/>
          </a:p>
        </p:txBody>
      </p:sp>
      <p:sp>
        <p:nvSpPr>
          <p:cNvPr id="30" name="Скругленный прямоугольник 29">
            <a:hlinkClick r:id="rId4" action="ppaction://hlinksldjump"/>
          </p:cNvPr>
          <p:cNvSpPr/>
          <p:nvPr/>
        </p:nvSpPr>
        <p:spPr>
          <a:xfrm>
            <a:off x="100148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2</a:t>
            </a:r>
            <a:endParaRPr lang="ru-RU" sz="1000" dirty="0"/>
          </a:p>
        </p:txBody>
      </p:sp>
      <p:sp>
        <p:nvSpPr>
          <p:cNvPr id="31" name="Скругленный прямоугольник 30">
            <a:hlinkClick r:id="rId5" action="ppaction://hlinksldjump"/>
          </p:cNvPr>
          <p:cNvSpPr/>
          <p:nvPr/>
        </p:nvSpPr>
        <p:spPr>
          <a:xfrm>
            <a:off x="145437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3</a:t>
            </a:r>
            <a:endParaRPr lang="ru-RU" sz="1000" dirty="0"/>
          </a:p>
        </p:txBody>
      </p:sp>
      <p:sp>
        <p:nvSpPr>
          <p:cNvPr id="32" name="Скругленный прямоугольник 31">
            <a:hlinkClick r:id="rId6" action="ppaction://hlinksldjump"/>
          </p:cNvPr>
          <p:cNvSpPr/>
          <p:nvPr/>
        </p:nvSpPr>
        <p:spPr>
          <a:xfrm>
            <a:off x="1907265" y="6286520"/>
            <a:ext cx="34766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4</a:t>
            </a:r>
            <a:endParaRPr lang="ru-RU" sz="1000" dirty="0"/>
          </a:p>
        </p:txBody>
      </p:sp>
      <p:sp>
        <p:nvSpPr>
          <p:cNvPr id="33" name="Скругленный прямоугольник 32">
            <a:hlinkClick r:id="rId7" action="ppaction://hlinksldjump"/>
          </p:cNvPr>
          <p:cNvSpPr/>
          <p:nvPr/>
        </p:nvSpPr>
        <p:spPr>
          <a:xfrm>
            <a:off x="235063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5</a:t>
            </a:r>
            <a:endParaRPr lang="ru-RU" sz="1000" dirty="0"/>
          </a:p>
        </p:txBody>
      </p:sp>
      <p:sp>
        <p:nvSpPr>
          <p:cNvPr id="34" name="Скругленный прямоугольник 33">
            <a:hlinkClick r:id="rId8" action="ppaction://hlinksldjump"/>
          </p:cNvPr>
          <p:cNvSpPr/>
          <p:nvPr/>
        </p:nvSpPr>
        <p:spPr>
          <a:xfrm>
            <a:off x="280352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6</a:t>
            </a:r>
            <a:endParaRPr lang="ru-RU" sz="1000" dirty="0"/>
          </a:p>
        </p:txBody>
      </p:sp>
      <p:sp>
        <p:nvSpPr>
          <p:cNvPr id="35" name="Скругленный прямоугольник 34">
            <a:hlinkClick r:id="rId9" action="ppaction://hlinksldjump"/>
          </p:cNvPr>
          <p:cNvSpPr/>
          <p:nvPr/>
        </p:nvSpPr>
        <p:spPr>
          <a:xfrm>
            <a:off x="325641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smtClean="0"/>
              <a:t>7</a:t>
            </a:r>
            <a:endParaRPr lang="ru-RU" sz="1000" dirty="0"/>
          </a:p>
        </p:txBody>
      </p:sp>
      <p:sp>
        <p:nvSpPr>
          <p:cNvPr id="36" name="Скругленный прямоугольник 35">
            <a:hlinkClick r:id="rId10" action="ppaction://hlinksldjump"/>
          </p:cNvPr>
          <p:cNvSpPr/>
          <p:nvPr/>
        </p:nvSpPr>
        <p:spPr>
          <a:xfrm>
            <a:off x="3709305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8</a:t>
            </a:r>
            <a:endParaRPr lang="ru-RU" sz="1000" dirty="0"/>
          </a:p>
        </p:txBody>
      </p:sp>
      <p:sp>
        <p:nvSpPr>
          <p:cNvPr id="37" name="Скругленный прямоугольник 36">
            <a:hlinkClick r:id="rId11" action="ppaction://hlinksldjump"/>
          </p:cNvPr>
          <p:cNvSpPr/>
          <p:nvPr/>
        </p:nvSpPr>
        <p:spPr>
          <a:xfrm>
            <a:off x="4162196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9</a:t>
            </a:r>
            <a:endParaRPr lang="ru-RU" sz="1000" dirty="0"/>
          </a:p>
        </p:txBody>
      </p:sp>
      <p:sp>
        <p:nvSpPr>
          <p:cNvPr id="38" name="Скругленный прямоугольник 37">
            <a:hlinkClick r:id="rId12" action="ppaction://hlinksldjump"/>
          </p:cNvPr>
          <p:cNvSpPr/>
          <p:nvPr/>
        </p:nvSpPr>
        <p:spPr>
          <a:xfrm>
            <a:off x="4615087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10</a:t>
            </a:r>
            <a:endParaRPr lang="ru-RU" sz="1000" dirty="0"/>
          </a:p>
        </p:txBody>
      </p:sp>
      <p:sp>
        <p:nvSpPr>
          <p:cNvPr id="39" name="Скругленный прямоугольник 38">
            <a:hlinkClick r:id="rId13" action="ppaction://hlinksldjump"/>
          </p:cNvPr>
          <p:cNvSpPr/>
          <p:nvPr/>
        </p:nvSpPr>
        <p:spPr>
          <a:xfrm>
            <a:off x="5067978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11</a:t>
            </a:r>
            <a:endParaRPr lang="ru-RU" sz="1000" dirty="0"/>
          </a:p>
        </p:txBody>
      </p:sp>
      <p:sp>
        <p:nvSpPr>
          <p:cNvPr id="40" name="Скругленный прямоугольник 39">
            <a:hlinkClick r:id="rId14" action="ppaction://hlinksldjump"/>
          </p:cNvPr>
          <p:cNvSpPr/>
          <p:nvPr/>
        </p:nvSpPr>
        <p:spPr>
          <a:xfrm>
            <a:off x="5520869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12</a:t>
            </a:r>
            <a:endParaRPr lang="ru-RU" sz="10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973760" y="6286520"/>
            <a:ext cx="357190" cy="3571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13</a:t>
            </a:r>
            <a:endParaRPr lang="ru-RU" sz="1000" dirty="0"/>
          </a:p>
        </p:txBody>
      </p:sp>
      <p:sp>
        <p:nvSpPr>
          <p:cNvPr id="42" name="Скругленный прямоугольник 41">
            <a:hlinkClick r:id="rId15" action="ppaction://hlinksldjump"/>
          </p:cNvPr>
          <p:cNvSpPr/>
          <p:nvPr/>
        </p:nvSpPr>
        <p:spPr>
          <a:xfrm>
            <a:off x="6426651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14</a:t>
            </a:r>
            <a:endParaRPr lang="ru-RU" sz="1000" dirty="0"/>
          </a:p>
        </p:txBody>
      </p:sp>
      <p:sp>
        <p:nvSpPr>
          <p:cNvPr id="43" name="Скругленный прямоугольник 42">
            <a:hlinkClick r:id="rId16" action="ppaction://hlinksldjump"/>
          </p:cNvPr>
          <p:cNvSpPr/>
          <p:nvPr/>
        </p:nvSpPr>
        <p:spPr>
          <a:xfrm>
            <a:off x="687954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15</a:t>
            </a:r>
            <a:endParaRPr lang="ru-RU" sz="1000" dirty="0"/>
          </a:p>
        </p:txBody>
      </p:sp>
      <p:sp>
        <p:nvSpPr>
          <p:cNvPr id="44" name="Скругленный прямоугольник 43">
            <a:hlinkClick r:id="rId17" action="ppaction://hlinksldjump"/>
          </p:cNvPr>
          <p:cNvSpPr/>
          <p:nvPr/>
        </p:nvSpPr>
        <p:spPr>
          <a:xfrm>
            <a:off x="733243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16</a:t>
            </a:r>
            <a:endParaRPr lang="ru-RU" sz="1000" dirty="0"/>
          </a:p>
        </p:txBody>
      </p:sp>
      <p:sp>
        <p:nvSpPr>
          <p:cNvPr id="45" name="Скругленный прямоугольник 44">
            <a:hlinkClick r:id="rId18" action="ppaction://hlinksldjump"/>
          </p:cNvPr>
          <p:cNvSpPr/>
          <p:nvPr/>
        </p:nvSpPr>
        <p:spPr>
          <a:xfrm>
            <a:off x="778532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17</a:t>
            </a:r>
            <a:endParaRPr lang="ru-RU" sz="1000" dirty="0"/>
          </a:p>
        </p:txBody>
      </p:sp>
      <p:sp>
        <p:nvSpPr>
          <p:cNvPr id="46" name="Скругленный прямоугольник 45">
            <a:hlinkClick r:id="rId19" action="ppaction://hlinksldjump"/>
          </p:cNvPr>
          <p:cNvSpPr/>
          <p:nvPr/>
        </p:nvSpPr>
        <p:spPr>
          <a:xfrm>
            <a:off x="8238215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18</a:t>
            </a:r>
            <a:endParaRPr lang="ru-RU" sz="10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691106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>
            <a:hlinkClick r:id="" action="ppaction://hlinkshowjump?jump=nextslide"/>
          </p:cNvPr>
          <p:cNvSpPr/>
          <p:nvPr/>
        </p:nvSpPr>
        <p:spPr>
          <a:xfrm rot="5400000">
            <a:off x="8751123" y="6322239"/>
            <a:ext cx="285752" cy="214314"/>
          </a:xfrm>
          <a:prstGeom prst="triangle">
            <a:avLst>
              <a:gd name="adj" fmla="val 552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>
            <a:hlinkClick r:id="" action="ppaction://hlinkshowjump?jump=previousslide"/>
          </p:cNvPr>
          <p:cNvSpPr/>
          <p:nvPr/>
        </p:nvSpPr>
        <p:spPr>
          <a:xfrm rot="16200000" flipH="1">
            <a:off x="90893" y="6322239"/>
            <a:ext cx="285752" cy="214314"/>
          </a:xfrm>
          <a:prstGeom prst="triangle">
            <a:avLst>
              <a:gd name="adj" fmla="val 552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0" y="0"/>
            <a:ext cx="8929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spc="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Картосхема</a:t>
            </a:r>
            <a:endParaRPr lang="ru-RU" sz="4400" b="1" i="1" spc="3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" name="Picture 2" descr="C:\Documents and Settings\Admin\Рабочий стол\Рисунок3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214282" y="714357"/>
            <a:ext cx="8747156" cy="5429287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2150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5701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>
            <a:hlinkClick r:id="rId4" action="ppaction://hlinksldjump"/>
          </p:cNvPr>
          <p:cNvSpPr/>
          <p:nvPr/>
        </p:nvSpPr>
        <p:spPr>
          <a:xfrm>
            <a:off x="54859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</a:t>
            </a:r>
            <a:endParaRPr lang="ru-RU" sz="1000" dirty="0"/>
          </a:p>
        </p:txBody>
      </p:sp>
      <p:sp>
        <p:nvSpPr>
          <p:cNvPr id="30" name="Скругленный прямоугольник 29">
            <a:hlinkClick r:id="rId5" action="ppaction://hlinksldjump"/>
          </p:cNvPr>
          <p:cNvSpPr/>
          <p:nvPr/>
        </p:nvSpPr>
        <p:spPr>
          <a:xfrm>
            <a:off x="100148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2</a:t>
            </a:r>
            <a:endParaRPr lang="ru-RU" sz="1000" dirty="0"/>
          </a:p>
        </p:txBody>
      </p:sp>
      <p:sp>
        <p:nvSpPr>
          <p:cNvPr id="31" name="Скругленный прямоугольник 30">
            <a:hlinkClick r:id="rId6" action="ppaction://hlinksldjump"/>
          </p:cNvPr>
          <p:cNvSpPr/>
          <p:nvPr/>
        </p:nvSpPr>
        <p:spPr>
          <a:xfrm>
            <a:off x="145437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3</a:t>
            </a:r>
            <a:endParaRPr lang="ru-RU" sz="1000" dirty="0"/>
          </a:p>
        </p:txBody>
      </p:sp>
      <p:sp>
        <p:nvSpPr>
          <p:cNvPr id="32" name="Скругленный прямоугольник 31">
            <a:hlinkClick r:id="rId7" action="ppaction://hlinksldjump"/>
          </p:cNvPr>
          <p:cNvSpPr/>
          <p:nvPr/>
        </p:nvSpPr>
        <p:spPr>
          <a:xfrm>
            <a:off x="1907265" y="6286520"/>
            <a:ext cx="34766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4</a:t>
            </a:r>
            <a:endParaRPr lang="ru-RU" sz="1000" dirty="0"/>
          </a:p>
        </p:txBody>
      </p:sp>
      <p:sp>
        <p:nvSpPr>
          <p:cNvPr id="33" name="Скругленный прямоугольник 32">
            <a:hlinkClick r:id="rId8" action="ppaction://hlinksldjump"/>
          </p:cNvPr>
          <p:cNvSpPr/>
          <p:nvPr/>
        </p:nvSpPr>
        <p:spPr>
          <a:xfrm>
            <a:off x="235063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5</a:t>
            </a:r>
            <a:endParaRPr lang="ru-RU" sz="1000" dirty="0"/>
          </a:p>
        </p:txBody>
      </p:sp>
      <p:sp>
        <p:nvSpPr>
          <p:cNvPr id="34" name="Скругленный прямоугольник 33">
            <a:hlinkClick r:id="rId9" action="ppaction://hlinksldjump"/>
          </p:cNvPr>
          <p:cNvSpPr/>
          <p:nvPr/>
        </p:nvSpPr>
        <p:spPr>
          <a:xfrm>
            <a:off x="280352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6</a:t>
            </a:r>
            <a:endParaRPr lang="ru-RU" sz="1000" dirty="0"/>
          </a:p>
        </p:txBody>
      </p:sp>
      <p:sp>
        <p:nvSpPr>
          <p:cNvPr id="35" name="Скругленный прямоугольник 34">
            <a:hlinkClick r:id="rId10" action="ppaction://hlinksldjump"/>
          </p:cNvPr>
          <p:cNvSpPr/>
          <p:nvPr/>
        </p:nvSpPr>
        <p:spPr>
          <a:xfrm>
            <a:off x="325641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smtClean="0"/>
              <a:t>7</a:t>
            </a:r>
            <a:endParaRPr lang="ru-RU" sz="1000" dirty="0"/>
          </a:p>
        </p:txBody>
      </p:sp>
      <p:sp>
        <p:nvSpPr>
          <p:cNvPr id="36" name="Скругленный прямоугольник 35">
            <a:hlinkClick r:id="rId11" action="ppaction://hlinksldjump"/>
          </p:cNvPr>
          <p:cNvSpPr/>
          <p:nvPr/>
        </p:nvSpPr>
        <p:spPr>
          <a:xfrm>
            <a:off x="3709305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8</a:t>
            </a:r>
            <a:endParaRPr lang="ru-RU" sz="1000" dirty="0"/>
          </a:p>
        </p:txBody>
      </p:sp>
      <p:sp>
        <p:nvSpPr>
          <p:cNvPr id="37" name="Скругленный прямоугольник 36">
            <a:hlinkClick r:id="rId12" action="ppaction://hlinksldjump"/>
          </p:cNvPr>
          <p:cNvSpPr/>
          <p:nvPr/>
        </p:nvSpPr>
        <p:spPr>
          <a:xfrm>
            <a:off x="4162196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9</a:t>
            </a:r>
            <a:endParaRPr lang="ru-RU" sz="1000" dirty="0"/>
          </a:p>
        </p:txBody>
      </p:sp>
      <p:sp>
        <p:nvSpPr>
          <p:cNvPr id="38" name="Скругленный прямоугольник 37">
            <a:hlinkClick r:id="rId13" action="ppaction://hlinksldjump"/>
          </p:cNvPr>
          <p:cNvSpPr/>
          <p:nvPr/>
        </p:nvSpPr>
        <p:spPr>
          <a:xfrm>
            <a:off x="4615087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10</a:t>
            </a:r>
            <a:endParaRPr lang="ru-RU" sz="1000" dirty="0"/>
          </a:p>
        </p:txBody>
      </p:sp>
      <p:sp>
        <p:nvSpPr>
          <p:cNvPr id="39" name="Скругленный прямоугольник 38">
            <a:hlinkClick r:id="rId14" action="ppaction://hlinksldjump"/>
          </p:cNvPr>
          <p:cNvSpPr/>
          <p:nvPr/>
        </p:nvSpPr>
        <p:spPr>
          <a:xfrm>
            <a:off x="5067978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11</a:t>
            </a:r>
            <a:endParaRPr lang="ru-RU" sz="1000" dirty="0"/>
          </a:p>
        </p:txBody>
      </p:sp>
      <p:sp>
        <p:nvSpPr>
          <p:cNvPr id="40" name="Скругленный прямоугольник 39">
            <a:hlinkClick r:id="rId15" action="ppaction://hlinksldjump"/>
          </p:cNvPr>
          <p:cNvSpPr/>
          <p:nvPr/>
        </p:nvSpPr>
        <p:spPr>
          <a:xfrm>
            <a:off x="5520869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12</a:t>
            </a:r>
            <a:endParaRPr lang="ru-RU" sz="1000" dirty="0"/>
          </a:p>
        </p:txBody>
      </p:sp>
      <p:sp>
        <p:nvSpPr>
          <p:cNvPr id="41" name="Скругленный прямоугольник 40">
            <a:hlinkClick r:id="rId16" action="ppaction://hlinksldjump"/>
          </p:cNvPr>
          <p:cNvSpPr/>
          <p:nvPr/>
        </p:nvSpPr>
        <p:spPr>
          <a:xfrm>
            <a:off x="5973760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13</a:t>
            </a:r>
            <a:endParaRPr lang="ru-RU" sz="10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426651" y="6286520"/>
            <a:ext cx="357190" cy="3571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14</a:t>
            </a:r>
            <a:endParaRPr lang="ru-RU" sz="1000" dirty="0"/>
          </a:p>
        </p:txBody>
      </p:sp>
      <p:sp>
        <p:nvSpPr>
          <p:cNvPr id="43" name="Скругленный прямоугольник 42">
            <a:hlinkClick r:id="rId17" action="ppaction://hlinksldjump"/>
          </p:cNvPr>
          <p:cNvSpPr/>
          <p:nvPr/>
        </p:nvSpPr>
        <p:spPr>
          <a:xfrm>
            <a:off x="687954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15</a:t>
            </a:r>
            <a:endParaRPr lang="ru-RU" sz="1000" dirty="0"/>
          </a:p>
        </p:txBody>
      </p:sp>
      <p:sp>
        <p:nvSpPr>
          <p:cNvPr id="44" name="Скругленный прямоугольник 43">
            <a:hlinkClick r:id="rId18" action="ppaction://hlinksldjump"/>
          </p:cNvPr>
          <p:cNvSpPr/>
          <p:nvPr/>
        </p:nvSpPr>
        <p:spPr>
          <a:xfrm>
            <a:off x="733243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16</a:t>
            </a:r>
            <a:endParaRPr lang="ru-RU" sz="1000" dirty="0"/>
          </a:p>
        </p:txBody>
      </p:sp>
      <p:sp>
        <p:nvSpPr>
          <p:cNvPr id="45" name="Скругленный прямоугольник 44">
            <a:hlinkClick r:id="rId19" action="ppaction://hlinksldjump"/>
          </p:cNvPr>
          <p:cNvSpPr/>
          <p:nvPr/>
        </p:nvSpPr>
        <p:spPr>
          <a:xfrm>
            <a:off x="778532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17</a:t>
            </a:r>
            <a:endParaRPr lang="ru-RU" sz="1000" dirty="0"/>
          </a:p>
        </p:txBody>
      </p:sp>
      <p:sp>
        <p:nvSpPr>
          <p:cNvPr id="46" name="Скругленный прямоугольник 45">
            <a:hlinkClick r:id="rId20" action="ppaction://hlinksldjump"/>
          </p:cNvPr>
          <p:cNvSpPr/>
          <p:nvPr/>
        </p:nvSpPr>
        <p:spPr>
          <a:xfrm>
            <a:off x="8238215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18</a:t>
            </a:r>
            <a:endParaRPr lang="ru-RU" sz="10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691106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>
            <a:hlinkClick r:id="" action="ppaction://hlinkshowjump?jump=nextslide"/>
          </p:cNvPr>
          <p:cNvSpPr/>
          <p:nvPr/>
        </p:nvSpPr>
        <p:spPr>
          <a:xfrm rot="5400000">
            <a:off x="8751123" y="6322239"/>
            <a:ext cx="285752" cy="214314"/>
          </a:xfrm>
          <a:prstGeom prst="triangle">
            <a:avLst>
              <a:gd name="adj" fmla="val 552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>
            <a:hlinkClick r:id="" action="ppaction://hlinkshowjump?jump=previousslide"/>
          </p:cNvPr>
          <p:cNvSpPr/>
          <p:nvPr/>
        </p:nvSpPr>
        <p:spPr>
          <a:xfrm rot="16200000" flipH="1">
            <a:off x="90893" y="6322239"/>
            <a:ext cx="285752" cy="214314"/>
          </a:xfrm>
          <a:prstGeom prst="triangle">
            <a:avLst>
              <a:gd name="adj" fmla="val 552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2000232" y="214290"/>
            <a:ext cx="6929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3710DE"/>
                </a:solidFill>
                <a:latin typeface="Times New Roman" pitchFamily="18" charset="0"/>
                <a:cs typeface="Times New Roman" pitchFamily="18" charset="0"/>
              </a:rPr>
              <a:t>Угольная промышленность: страны-лидеры</a:t>
            </a:r>
            <a:endParaRPr lang="ru-RU" sz="4000" b="1" i="1" dirty="0">
              <a:solidFill>
                <a:srgbClr val="3710D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Picture 10" descr="wer2"/>
          <p:cNvPicPr>
            <a:picLocks noChangeAspect="1" noChangeArrowheads="1"/>
          </p:cNvPicPr>
          <p:nvPr/>
        </p:nvPicPr>
        <p:blipFill>
          <a:blip r:embed="rId21">
            <a:lum bright="-6000" contrast="8000"/>
          </a:blip>
          <a:srcRect/>
          <a:stretch>
            <a:fillRect/>
          </a:stretch>
        </p:blipFill>
        <p:spPr>
          <a:xfrm>
            <a:off x="214282" y="3071810"/>
            <a:ext cx="4095750" cy="3071813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4572000" y="1643050"/>
          <a:ext cx="4191000" cy="4484370"/>
        </p:xfrm>
        <a:graphic>
          <a:graphicData uri="http://schemas.openxmlformats.org/drawingml/2006/table">
            <a:tbl>
              <a:tblPr/>
              <a:tblGrid>
                <a:gridCol w="2095500"/>
                <a:gridCol w="2095500"/>
              </a:tblGrid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Страна</a:t>
                      </a:r>
                    </a:p>
                  </a:txBody>
                  <a:tcPr marL="64813" marR="648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Добыча,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 тонн</a:t>
                      </a:r>
                    </a:p>
                  </a:txBody>
                  <a:tcPr marL="64813" marR="648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Китай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2200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США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1030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Индия 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430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Австралия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350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Россия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310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ЮАР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250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Германия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Польша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Индонезия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135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Украина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00"/>
                      </a:fgClr>
                      <a:bgClr>
                        <a:srgbClr val="FFFFE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2150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5701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>
            <a:hlinkClick r:id="rId3" action="ppaction://hlinksldjump"/>
          </p:cNvPr>
          <p:cNvSpPr/>
          <p:nvPr/>
        </p:nvSpPr>
        <p:spPr>
          <a:xfrm>
            <a:off x="54859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</a:t>
            </a:r>
            <a:endParaRPr lang="ru-RU" sz="1000" dirty="0"/>
          </a:p>
        </p:txBody>
      </p:sp>
      <p:sp>
        <p:nvSpPr>
          <p:cNvPr id="30" name="Скругленный прямоугольник 29">
            <a:hlinkClick r:id="rId4" action="ppaction://hlinksldjump"/>
          </p:cNvPr>
          <p:cNvSpPr/>
          <p:nvPr/>
        </p:nvSpPr>
        <p:spPr>
          <a:xfrm>
            <a:off x="100148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2</a:t>
            </a:r>
            <a:endParaRPr lang="ru-RU" sz="1000" dirty="0"/>
          </a:p>
        </p:txBody>
      </p:sp>
      <p:sp>
        <p:nvSpPr>
          <p:cNvPr id="31" name="Скругленный прямоугольник 30">
            <a:hlinkClick r:id="rId5" action="ppaction://hlinksldjump"/>
          </p:cNvPr>
          <p:cNvSpPr/>
          <p:nvPr/>
        </p:nvSpPr>
        <p:spPr>
          <a:xfrm>
            <a:off x="145437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3</a:t>
            </a:r>
            <a:endParaRPr lang="ru-RU" sz="1000" dirty="0"/>
          </a:p>
        </p:txBody>
      </p:sp>
      <p:sp>
        <p:nvSpPr>
          <p:cNvPr id="32" name="Скругленный прямоугольник 31">
            <a:hlinkClick r:id="rId6" action="ppaction://hlinksldjump"/>
          </p:cNvPr>
          <p:cNvSpPr/>
          <p:nvPr/>
        </p:nvSpPr>
        <p:spPr>
          <a:xfrm>
            <a:off x="1907265" y="6286520"/>
            <a:ext cx="34766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4</a:t>
            </a:r>
            <a:endParaRPr lang="ru-RU" sz="1000" dirty="0"/>
          </a:p>
        </p:txBody>
      </p:sp>
      <p:sp>
        <p:nvSpPr>
          <p:cNvPr id="33" name="Скругленный прямоугольник 32">
            <a:hlinkClick r:id="rId7" action="ppaction://hlinksldjump"/>
          </p:cNvPr>
          <p:cNvSpPr/>
          <p:nvPr/>
        </p:nvSpPr>
        <p:spPr>
          <a:xfrm>
            <a:off x="235063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5</a:t>
            </a:r>
            <a:endParaRPr lang="ru-RU" sz="1000" dirty="0"/>
          </a:p>
        </p:txBody>
      </p:sp>
      <p:sp>
        <p:nvSpPr>
          <p:cNvPr id="34" name="Скругленный прямоугольник 33">
            <a:hlinkClick r:id="rId8" action="ppaction://hlinksldjump"/>
          </p:cNvPr>
          <p:cNvSpPr/>
          <p:nvPr/>
        </p:nvSpPr>
        <p:spPr>
          <a:xfrm>
            <a:off x="280352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6</a:t>
            </a:r>
            <a:endParaRPr lang="ru-RU" sz="1000" dirty="0"/>
          </a:p>
        </p:txBody>
      </p:sp>
      <p:sp>
        <p:nvSpPr>
          <p:cNvPr id="35" name="Скругленный прямоугольник 34">
            <a:hlinkClick r:id="rId9" action="ppaction://hlinksldjump"/>
          </p:cNvPr>
          <p:cNvSpPr/>
          <p:nvPr/>
        </p:nvSpPr>
        <p:spPr>
          <a:xfrm>
            <a:off x="325641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smtClean="0"/>
              <a:t>7</a:t>
            </a:r>
            <a:endParaRPr lang="ru-RU" sz="1000" dirty="0"/>
          </a:p>
        </p:txBody>
      </p:sp>
      <p:sp>
        <p:nvSpPr>
          <p:cNvPr id="36" name="Скругленный прямоугольник 35">
            <a:hlinkClick r:id="rId10" action="ppaction://hlinksldjump"/>
          </p:cNvPr>
          <p:cNvSpPr/>
          <p:nvPr/>
        </p:nvSpPr>
        <p:spPr>
          <a:xfrm>
            <a:off x="3709305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8</a:t>
            </a:r>
            <a:endParaRPr lang="ru-RU" sz="1000" dirty="0"/>
          </a:p>
        </p:txBody>
      </p:sp>
      <p:sp>
        <p:nvSpPr>
          <p:cNvPr id="37" name="Скругленный прямоугольник 36">
            <a:hlinkClick r:id="rId11" action="ppaction://hlinksldjump"/>
          </p:cNvPr>
          <p:cNvSpPr/>
          <p:nvPr/>
        </p:nvSpPr>
        <p:spPr>
          <a:xfrm>
            <a:off x="4162196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9</a:t>
            </a:r>
            <a:endParaRPr lang="ru-RU" sz="1000" dirty="0"/>
          </a:p>
        </p:txBody>
      </p:sp>
      <p:sp>
        <p:nvSpPr>
          <p:cNvPr id="38" name="Скругленный прямоугольник 37">
            <a:hlinkClick r:id="rId12" action="ppaction://hlinksldjump"/>
          </p:cNvPr>
          <p:cNvSpPr/>
          <p:nvPr/>
        </p:nvSpPr>
        <p:spPr>
          <a:xfrm>
            <a:off x="4615087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10</a:t>
            </a:r>
            <a:endParaRPr lang="ru-RU" sz="1000" dirty="0"/>
          </a:p>
        </p:txBody>
      </p:sp>
      <p:sp>
        <p:nvSpPr>
          <p:cNvPr id="39" name="Скругленный прямоугольник 38">
            <a:hlinkClick r:id="rId13" action="ppaction://hlinksldjump"/>
          </p:cNvPr>
          <p:cNvSpPr/>
          <p:nvPr/>
        </p:nvSpPr>
        <p:spPr>
          <a:xfrm>
            <a:off x="5067978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11</a:t>
            </a:r>
            <a:endParaRPr lang="ru-RU" sz="1000" dirty="0"/>
          </a:p>
        </p:txBody>
      </p:sp>
      <p:sp>
        <p:nvSpPr>
          <p:cNvPr id="40" name="Скругленный прямоугольник 39">
            <a:hlinkClick r:id="rId14" action="ppaction://hlinksldjump"/>
          </p:cNvPr>
          <p:cNvSpPr/>
          <p:nvPr/>
        </p:nvSpPr>
        <p:spPr>
          <a:xfrm>
            <a:off x="5520869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12</a:t>
            </a:r>
            <a:endParaRPr lang="ru-RU" sz="1000" dirty="0"/>
          </a:p>
        </p:txBody>
      </p:sp>
      <p:sp>
        <p:nvSpPr>
          <p:cNvPr id="41" name="Скругленный прямоугольник 40">
            <a:hlinkClick r:id="rId15" action="ppaction://hlinksldjump"/>
          </p:cNvPr>
          <p:cNvSpPr/>
          <p:nvPr/>
        </p:nvSpPr>
        <p:spPr>
          <a:xfrm>
            <a:off x="5973760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13</a:t>
            </a:r>
            <a:endParaRPr lang="ru-RU" sz="1000" dirty="0"/>
          </a:p>
        </p:txBody>
      </p:sp>
      <p:sp>
        <p:nvSpPr>
          <p:cNvPr id="42" name="Скругленный прямоугольник 41">
            <a:hlinkClick r:id="rId16" action="ppaction://hlinksldjump"/>
          </p:cNvPr>
          <p:cNvSpPr/>
          <p:nvPr/>
        </p:nvSpPr>
        <p:spPr>
          <a:xfrm>
            <a:off x="6426651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14</a:t>
            </a:r>
            <a:endParaRPr lang="ru-RU" sz="10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879542" y="6286520"/>
            <a:ext cx="357190" cy="3571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15</a:t>
            </a:r>
            <a:endParaRPr lang="ru-RU" sz="1000" dirty="0"/>
          </a:p>
        </p:txBody>
      </p:sp>
      <p:sp>
        <p:nvSpPr>
          <p:cNvPr id="44" name="Скругленный прямоугольник 43">
            <a:hlinkClick r:id="rId17" action="ppaction://hlinksldjump"/>
          </p:cNvPr>
          <p:cNvSpPr/>
          <p:nvPr/>
        </p:nvSpPr>
        <p:spPr>
          <a:xfrm>
            <a:off x="733243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16</a:t>
            </a:r>
            <a:endParaRPr lang="ru-RU" sz="1000" dirty="0"/>
          </a:p>
        </p:txBody>
      </p:sp>
      <p:sp>
        <p:nvSpPr>
          <p:cNvPr id="45" name="Скругленный прямоугольник 44">
            <a:hlinkClick r:id="rId18" action="ppaction://hlinksldjump"/>
          </p:cNvPr>
          <p:cNvSpPr/>
          <p:nvPr/>
        </p:nvSpPr>
        <p:spPr>
          <a:xfrm>
            <a:off x="778532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17</a:t>
            </a:r>
            <a:endParaRPr lang="ru-RU" sz="1000" dirty="0"/>
          </a:p>
        </p:txBody>
      </p:sp>
      <p:sp>
        <p:nvSpPr>
          <p:cNvPr id="46" name="Скругленный прямоугольник 45">
            <a:hlinkClick r:id="rId19" action="ppaction://hlinksldjump"/>
          </p:cNvPr>
          <p:cNvSpPr/>
          <p:nvPr/>
        </p:nvSpPr>
        <p:spPr>
          <a:xfrm>
            <a:off x="8238215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18</a:t>
            </a:r>
            <a:endParaRPr lang="ru-RU" sz="10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691106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>
            <a:hlinkClick r:id="" action="ppaction://hlinkshowjump?jump=nextslide"/>
          </p:cNvPr>
          <p:cNvSpPr/>
          <p:nvPr/>
        </p:nvSpPr>
        <p:spPr>
          <a:xfrm rot="5400000">
            <a:off x="8751123" y="6322239"/>
            <a:ext cx="285752" cy="214314"/>
          </a:xfrm>
          <a:prstGeom prst="triangle">
            <a:avLst>
              <a:gd name="adj" fmla="val 552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>
            <a:hlinkClick r:id="" action="ppaction://hlinkshowjump?jump=previousslide"/>
          </p:cNvPr>
          <p:cNvSpPr/>
          <p:nvPr/>
        </p:nvSpPr>
        <p:spPr>
          <a:xfrm rot="16200000" flipH="1">
            <a:off x="90893" y="6322239"/>
            <a:ext cx="285752" cy="214314"/>
          </a:xfrm>
          <a:prstGeom prst="triangle">
            <a:avLst>
              <a:gd name="adj" fmla="val 552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0" y="0"/>
            <a:ext cx="8858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spc="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Картосхема</a:t>
            </a:r>
            <a:endParaRPr lang="ru-RU" sz="4400" b="1" i="1" spc="3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Picture 2" descr="C:\Documents and Settings\Admin\Рабочий стол\Рисунок4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285720" y="642918"/>
            <a:ext cx="8715436" cy="5500726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2150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1.Страны, добывающие уголь только для собственного использования  </a:t>
            </a:r>
            <a:b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2. Страны, экспортирующие часть угля  </a:t>
            </a:r>
            <a:b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3. Страны-импортёры 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5701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>
            <a:hlinkClick r:id="rId3" action="ppaction://hlinksldjump"/>
          </p:cNvPr>
          <p:cNvSpPr/>
          <p:nvPr/>
        </p:nvSpPr>
        <p:spPr>
          <a:xfrm>
            <a:off x="54859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</a:t>
            </a:r>
            <a:endParaRPr lang="ru-RU" sz="1000" dirty="0"/>
          </a:p>
        </p:txBody>
      </p:sp>
      <p:sp>
        <p:nvSpPr>
          <p:cNvPr id="30" name="Скругленный прямоугольник 29">
            <a:hlinkClick r:id="rId4" action="ppaction://hlinksldjump"/>
          </p:cNvPr>
          <p:cNvSpPr/>
          <p:nvPr/>
        </p:nvSpPr>
        <p:spPr>
          <a:xfrm>
            <a:off x="100148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2</a:t>
            </a:r>
            <a:endParaRPr lang="ru-RU" sz="1000" dirty="0"/>
          </a:p>
        </p:txBody>
      </p:sp>
      <p:sp>
        <p:nvSpPr>
          <p:cNvPr id="31" name="Скругленный прямоугольник 30">
            <a:hlinkClick r:id="rId5" action="ppaction://hlinksldjump"/>
          </p:cNvPr>
          <p:cNvSpPr/>
          <p:nvPr/>
        </p:nvSpPr>
        <p:spPr>
          <a:xfrm>
            <a:off x="145437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3</a:t>
            </a:r>
            <a:endParaRPr lang="ru-RU" sz="1000" dirty="0"/>
          </a:p>
        </p:txBody>
      </p:sp>
      <p:sp>
        <p:nvSpPr>
          <p:cNvPr id="32" name="Скругленный прямоугольник 31">
            <a:hlinkClick r:id="rId6" action="ppaction://hlinksldjump"/>
          </p:cNvPr>
          <p:cNvSpPr/>
          <p:nvPr/>
        </p:nvSpPr>
        <p:spPr>
          <a:xfrm>
            <a:off x="1907265" y="6286520"/>
            <a:ext cx="34766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4</a:t>
            </a:r>
            <a:endParaRPr lang="ru-RU" sz="1000" dirty="0"/>
          </a:p>
        </p:txBody>
      </p:sp>
      <p:sp>
        <p:nvSpPr>
          <p:cNvPr id="33" name="Скругленный прямоугольник 32">
            <a:hlinkClick r:id="rId7" action="ppaction://hlinksldjump"/>
          </p:cNvPr>
          <p:cNvSpPr/>
          <p:nvPr/>
        </p:nvSpPr>
        <p:spPr>
          <a:xfrm>
            <a:off x="235063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5</a:t>
            </a:r>
            <a:endParaRPr lang="ru-RU" sz="1000" dirty="0"/>
          </a:p>
        </p:txBody>
      </p:sp>
      <p:sp>
        <p:nvSpPr>
          <p:cNvPr id="34" name="Скругленный прямоугольник 33">
            <a:hlinkClick r:id="rId8" action="ppaction://hlinksldjump"/>
          </p:cNvPr>
          <p:cNvSpPr/>
          <p:nvPr/>
        </p:nvSpPr>
        <p:spPr>
          <a:xfrm>
            <a:off x="280352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6</a:t>
            </a:r>
            <a:endParaRPr lang="ru-RU" sz="1000" dirty="0"/>
          </a:p>
        </p:txBody>
      </p:sp>
      <p:sp>
        <p:nvSpPr>
          <p:cNvPr id="35" name="Скругленный прямоугольник 34">
            <a:hlinkClick r:id="rId9" action="ppaction://hlinksldjump"/>
          </p:cNvPr>
          <p:cNvSpPr/>
          <p:nvPr/>
        </p:nvSpPr>
        <p:spPr>
          <a:xfrm>
            <a:off x="325641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smtClean="0"/>
              <a:t>7</a:t>
            </a:r>
            <a:endParaRPr lang="ru-RU" sz="1000" dirty="0"/>
          </a:p>
        </p:txBody>
      </p:sp>
      <p:sp>
        <p:nvSpPr>
          <p:cNvPr id="36" name="Скругленный прямоугольник 35">
            <a:hlinkClick r:id="rId10" action="ppaction://hlinksldjump"/>
          </p:cNvPr>
          <p:cNvSpPr/>
          <p:nvPr/>
        </p:nvSpPr>
        <p:spPr>
          <a:xfrm>
            <a:off x="3709305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8</a:t>
            </a:r>
            <a:endParaRPr lang="ru-RU" sz="1000" dirty="0"/>
          </a:p>
        </p:txBody>
      </p:sp>
      <p:sp>
        <p:nvSpPr>
          <p:cNvPr id="37" name="Скругленный прямоугольник 36">
            <a:hlinkClick r:id="rId11" action="ppaction://hlinksldjump"/>
          </p:cNvPr>
          <p:cNvSpPr/>
          <p:nvPr/>
        </p:nvSpPr>
        <p:spPr>
          <a:xfrm>
            <a:off x="4162196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9</a:t>
            </a:r>
            <a:endParaRPr lang="ru-RU" sz="1000" dirty="0"/>
          </a:p>
        </p:txBody>
      </p:sp>
      <p:sp>
        <p:nvSpPr>
          <p:cNvPr id="38" name="Скругленный прямоугольник 37">
            <a:hlinkClick r:id="rId12" action="ppaction://hlinksldjump"/>
          </p:cNvPr>
          <p:cNvSpPr/>
          <p:nvPr/>
        </p:nvSpPr>
        <p:spPr>
          <a:xfrm>
            <a:off x="4615087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10</a:t>
            </a:r>
            <a:endParaRPr lang="ru-RU" sz="1000" dirty="0"/>
          </a:p>
        </p:txBody>
      </p:sp>
      <p:sp>
        <p:nvSpPr>
          <p:cNvPr id="39" name="Скругленный прямоугольник 38">
            <a:hlinkClick r:id="rId13" action="ppaction://hlinksldjump"/>
          </p:cNvPr>
          <p:cNvSpPr/>
          <p:nvPr/>
        </p:nvSpPr>
        <p:spPr>
          <a:xfrm>
            <a:off x="5067978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11</a:t>
            </a:r>
            <a:endParaRPr lang="ru-RU" sz="1000" dirty="0"/>
          </a:p>
        </p:txBody>
      </p:sp>
      <p:sp>
        <p:nvSpPr>
          <p:cNvPr id="40" name="Скругленный прямоугольник 39">
            <a:hlinkClick r:id="rId14" action="ppaction://hlinksldjump"/>
          </p:cNvPr>
          <p:cNvSpPr/>
          <p:nvPr/>
        </p:nvSpPr>
        <p:spPr>
          <a:xfrm>
            <a:off x="5520869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12</a:t>
            </a:r>
            <a:endParaRPr lang="ru-RU" sz="1000" dirty="0"/>
          </a:p>
        </p:txBody>
      </p:sp>
      <p:sp>
        <p:nvSpPr>
          <p:cNvPr id="41" name="Скругленный прямоугольник 40">
            <a:hlinkClick r:id="rId15" action="ppaction://hlinksldjump"/>
          </p:cNvPr>
          <p:cNvSpPr/>
          <p:nvPr/>
        </p:nvSpPr>
        <p:spPr>
          <a:xfrm>
            <a:off x="5973760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13</a:t>
            </a:r>
            <a:endParaRPr lang="ru-RU" sz="1000" dirty="0"/>
          </a:p>
        </p:txBody>
      </p:sp>
      <p:sp>
        <p:nvSpPr>
          <p:cNvPr id="42" name="Скругленный прямоугольник 41">
            <a:hlinkClick r:id="rId16" action="ppaction://hlinksldjump"/>
          </p:cNvPr>
          <p:cNvSpPr/>
          <p:nvPr/>
        </p:nvSpPr>
        <p:spPr>
          <a:xfrm>
            <a:off x="6426651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14</a:t>
            </a:r>
            <a:endParaRPr lang="ru-RU" sz="1000" dirty="0"/>
          </a:p>
        </p:txBody>
      </p:sp>
      <p:sp>
        <p:nvSpPr>
          <p:cNvPr id="43" name="Скругленный прямоугольник 42">
            <a:hlinkClick r:id="rId17" action="ppaction://hlinksldjump"/>
          </p:cNvPr>
          <p:cNvSpPr/>
          <p:nvPr/>
        </p:nvSpPr>
        <p:spPr>
          <a:xfrm>
            <a:off x="687954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15</a:t>
            </a:r>
            <a:endParaRPr lang="ru-RU" sz="10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332433" y="6286520"/>
            <a:ext cx="357190" cy="3571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16</a:t>
            </a:r>
            <a:endParaRPr lang="ru-RU" sz="1000" dirty="0"/>
          </a:p>
        </p:txBody>
      </p:sp>
      <p:sp>
        <p:nvSpPr>
          <p:cNvPr id="45" name="Скругленный прямоугольник 44">
            <a:hlinkClick r:id="rId18" action="ppaction://hlinksldjump"/>
          </p:cNvPr>
          <p:cNvSpPr/>
          <p:nvPr/>
        </p:nvSpPr>
        <p:spPr>
          <a:xfrm>
            <a:off x="778532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17</a:t>
            </a:r>
            <a:endParaRPr lang="ru-RU" sz="1000" dirty="0"/>
          </a:p>
        </p:txBody>
      </p:sp>
      <p:sp>
        <p:nvSpPr>
          <p:cNvPr id="46" name="Скругленный прямоугольник 45">
            <a:hlinkClick r:id="rId19" action="ppaction://hlinksldjump"/>
          </p:cNvPr>
          <p:cNvSpPr/>
          <p:nvPr/>
        </p:nvSpPr>
        <p:spPr>
          <a:xfrm>
            <a:off x="8238215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18</a:t>
            </a:r>
            <a:endParaRPr lang="ru-RU" sz="10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691106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>
            <a:hlinkClick r:id="" action="ppaction://hlinkshowjump?jump=nextslide"/>
          </p:cNvPr>
          <p:cNvSpPr/>
          <p:nvPr/>
        </p:nvSpPr>
        <p:spPr>
          <a:xfrm rot="5400000">
            <a:off x="8751123" y="6322239"/>
            <a:ext cx="285752" cy="214314"/>
          </a:xfrm>
          <a:prstGeom prst="triangle">
            <a:avLst>
              <a:gd name="adj" fmla="val 552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>
            <a:hlinkClick r:id="" action="ppaction://hlinkshowjump?jump=previousslide"/>
          </p:cNvPr>
          <p:cNvSpPr/>
          <p:nvPr/>
        </p:nvSpPr>
        <p:spPr>
          <a:xfrm rot="16200000" flipH="1">
            <a:off x="90893" y="6322239"/>
            <a:ext cx="285752" cy="214314"/>
          </a:xfrm>
          <a:prstGeom prst="triangle">
            <a:avLst>
              <a:gd name="adj" fmla="val 552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428596" y="214290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i="1" spc="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8596" y="857232"/>
            <a:ext cx="8286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1.Страны, добывающие уголь только для собственного использования  </a:t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2. Страны, экспортирующие часть угля  </a:t>
            </a:r>
            <a:b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3. Страны-импортёры 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2150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5701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>
            <a:hlinkClick r:id="rId3" action="ppaction://hlinksldjump"/>
          </p:cNvPr>
          <p:cNvSpPr/>
          <p:nvPr/>
        </p:nvSpPr>
        <p:spPr>
          <a:xfrm>
            <a:off x="54859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</a:t>
            </a:r>
            <a:endParaRPr lang="ru-RU" sz="1000" dirty="0"/>
          </a:p>
        </p:txBody>
      </p:sp>
      <p:sp>
        <p:nvSpPr>
          <p:cNvPr id="30" name="Скругленный прямоугольник 29">
            <a:hlinkClick r:id="rId4" action="ppaction://hlinksldjump"/>
          </p:cNvPr>
          <p:cNvSpPr/>
          <p:nvPr/>
        </p:nvSpPr>
        <p:spPr>
          <a:xfrm>
            <a:off x="100148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2</a:t>
            </a:r>
            <a:endParaRPr lang="ru-RU" sz="1000" dirty="0"/>
          </a:p>
        </p:txBody>
      </p:sp>
      <p:sp>
        <p:nvSpPr>
          <p:cNvPr id="31" name="Скругленный прямоугольник 30">
            <a:hlinkClick r:id="rId5" action="ppaction://hlinksldjump"/>
          </p:cNvPr>
          <p:cNvSpPr/>
          <p:nvPr/>
        </p:nvSpPr>
        <p:spPr>
          <a:xfrm>
            <a:off x="145437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3</a:t>
            </a:r>
            <a:endParaRPr lang="ru-RU" sz="1000" dirty="0"/>
          </a:p>
        </p:txBody>
      </p:sp>
      <p:sp>
        <p:nvSpPr>
          <p:cNvPr id="32" name="Скругленный прямоугольник 31">
            <a:hlinkClick r:id="rId6" action="ppaction://hlinksldjump"/>
          </p:cNvPr>
          <p:cNvSpPr/>
          <p:nvPr/>
        </p:nvSpPr>
        <p:spPr>
          <a:xfrm>
            <a:off x="1907265" y="6286520"/>
            <a:ext cx="34766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4</a:t>
            </a:r>
            <a:endParaRPr lang="ru-RU" sz="1000" dirty="0"/>
          </a:p>
        </p:txBody>
      </p:sp>
      <p:sp>
        <p:nvSpPr>
          <p:cNvPr id="33" name="Скругленный прямоугольник 32">
            <a:hlinkClick r:id="rId7" action="ppaction://hlinksldjump"/>
          </p:cNvPr>
          <p:cNvSpPr/>
          <p:nvPr/>
        </p:nvSpPr>
        <p:spPr>
          <a:xfrm>
            <a:off x="235063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5</a:t>
            </a:r>
            <a:endParaRPr lang="ru-RU" sz="1000" dirty="0"/>
          </a:p>
        </p:txBody>
      </p:sp>
      <p:sp>
        <p:nvSpPr>
          <p:cNvPr id="34" name="Скругленный прямоугольник 33">
            <a:hlinkClick r:id="rId8" action="ppaction://hlinksldjump"/>
          </p:cNvPr>
          <p:cNvSpPr/>
          <p:nvPr/>
        </p:nvSpPr>
        <p:spPr>
          <a:xfrm>
            <a:off x="280352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6</a:t>
            </a:r>
            <a:endParaRPr lang="ru-RU" sz="1000" dirty="0"/>
          </a:p>
        </p:txBody>
      </p:sp>
      <p:sp>
        <p:nvSpPr>
          <p:cNvPr id="35" name="Скругленный прямоугольник 34">
            <a:hlinkClick r:id="rId9" action="ppaction://hlinksldjump"/>
          </p:cNvPr>
          <p:cNvSpPr/>
          <p:nvPr/>
        </p:nvSpPr>
        <p:spPr>
          <a:xfrm>
            <a:off x="325641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smtClean="0"/>
              <a:t>7</a:t>
            </a:r>
            <a:endParaRPr lang="ru-RU" sz="1000" dirty="0"/>
          </a:p>
        </p:txBody>
      </p:sp>
      <p:sp>
        <p:nvSpPr>
          <p:cNvPr id="36" name="Скругленный прямоугольник 35">
            <a:hlinkClick r:id="rId10" action="ppaction://hlinksldjump"/>
          </p:cNvPr>
          <p:cNvSpPr/>
          <p:nvPr/>
        </p:nvSpPr>
        <p:spPr>
          <a:xfrm>
            <a:off x="3709305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8</a:t>
            </a:r>
            <a:endParaRPr lang="ru-RU" sz="1000" dirty="0"/>
          </a:p>
        </p:txBody>
      </p:sp>
      <p:sp>
        <p:nvSpPr>
          <p:cNvPr id="37" name="Скругленный прямоугольник 36">
            <a:hlinkClick r:id="rId11" action="ppaction://hlinksldjump"/>
          </p:cNvPr>
          <p:cNvSpPr/>
          <p:nvPr/>
        </p:nvSpPr>
        <p:spPr>
          <a:xfrm>
            <a:off x="4162196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9</a:t>
            </a:r>
            <a:endParaRPr lang="ru-RU" sz="1000" dirty="0"/>
          </a:p>
        </p:txBody>
      </p:sp>
      <p:sp>
        <p:nvSpPr>
          <p:cNvPr id="38" name="Скругленный прямоугольник 37">
            <a:hlinkClick r:id="rId12" action="ppaction://hlinksldjump"/>
          </p:cNvPr>
          <p:cNvSpPr/>
          <p:nvPr/>
        </p:nvSpPr>
        <p:spPr>
          <a:xfrm>
            <a:off x="4615087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10</a:t>
            </a:r>
            <a:endParaRPr lang="ru-RU" sz="1000" dirty="0"/>
          </a:p>
        </p:txBody>
      </p:sp>
      <p:sp>
        <p:nvSpPr>
          <p:cNvPr id="39" name="Скругленный прямоугольник 38">
            <a:hlinkClick r:id="rId13" action="ppaction://hlinksldjump"/>
          </p:cNvPr>
          <p:cNvSpPr/>
          <p:nvPr/>
        </p:nvSpPr>
        <p:spPr>
          <a:xfrm>
            <a:off x="5067978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11</a:t>
            </a:r>
            <a:endParaRPr lang="ru-RU" sz="1000" dirty="0"/>
          </a:p>
        </p:txBody>
      </p:sp>
      <p:sp>
        <p:nvSpPr>
          <p:cNvPr id="40" name="Скругленный прямоугольник 39">
            <a:hlinkClick r:id="rId14" action="ppaction://hlinksldjump"/>
          </p:cNvPr>
          <p:cNvSpPr/>
          <p:nvPr/>
        </p:nvSpPr>
        <p:spPr>
          <a:xfrm>
            <a:off x="5520869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12</a:t>
            </a:r>
            <a:endParaRPr lang="ru-RU" sz="1000" dirty="0"/>
          </a:p>
        </p:txBody>
      </p:sp>
      <p:sp>
        <p:nvSpPr>
          <p:cNvPr id="41" name="Скругленный прямоугольник 40">
            <a:hlinkClick r:id="rId15" action="ppaction://hlinksldjump"/>
          </p:cNvPr>
          <p:cNvSpPr/>
          <p:nvPr/>
        </p:nvSpPr>
        <p:spPr>
          <a:xfrm>
            <a:off x="5973760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13</a:t>
            </a:r>
            <a:endParaRPr lang="ru-RU" sz="1000" dirty="0"/>
          </a:p>
        </p:txBody>
      </p:sp>
      <p:sp>
        <p:nvSpPr>
          <p:cNvPr id="42" name="Скругленный прямоугольник 41">
            <a:hlinkClick r:id="rId16" action="ppaction://hlinksldjump"/>
          </p:cNvPr>
          <p:cNvSpPr/>
          <p:nvPr/>
        </p:nvSpPr>
        <p:spPr>
          <a:xfrm>
            <a:off x="6426651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14</a:t>
            </a:r>
            <a:endParaRPr lang="ru-RU" sz="1000" dirty="0"/>
          </a:p>
        </p:txBody>
      </p:sp>
      <p:sp>
        <p:nvSpPr>
          <p:cNvPr id="43" name="Скругленный прямоугольник 42">
            <a:hlinkClick r:id="rId17" action="ppaction://hlinksldjump"/>
          </p:cNvPr>
          <p:cNvSpPr/>
          <p:nvPr/>
        </p:nvSpPr>
        <p:spPr>
          <a:xfrm>
            <a:off x="687954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15</a:t>
            </a:r>
            <a:endParaRPr lang="ru-RU" sz="1000" dirty="0"/>
          </a:p>
        </p:txBody>
      </p:sp>
      <p:sp>
        <p:nvSpPr>
          <p:cNvPr id="44" name="Скругленный прямоугольник 43">
            <a:hlinkClick r:id="rId18" action="ppaction://hlinksldjump"/>
          </p:cNvPr>
          <p:cNvSpPr/>
          <p:nvPr/>
        </p:nvSpPr>
        <p:spPr>
          <a:xfrm>
            <a:off x="733243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16</a:t>
            </a:r>
            <a:endParaRPr lang="ru-RU" sz="10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785324" y="6286520"/>
            <a:ext cx="357190" cy="3571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17</a:t>
            </a:r>
            <a:endParaRPr lang="ru-RU" sz="1000" dirty="0"/>
          </a:p>
        </p:txBody>
      </p:sp>
      <p:sp>
        <p:nvSpPr>
          <p:cNvPr id="46" name="Скругленный прямоугольник 45">
            <a:hlinkClick r:id="rId19" action="ppaction://hlinksldjump"/>
          </p:cNvPr>
          <p:cNvSpPr/>
          <p:nvPr/>
        </p:nvSpPr>
        <p:spPr>
          <a:xfrm>
            <a:off x="8238215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18</a:t>
            </a:r>
            <a:endParaRPr lang="ru-RU" sz="10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691106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>
            <a:hlinkClick r:id="" action="ppaction://hlinkshowjump?jump=nextslide"/>
          </p:cNvPr>
          <p:cNvSpPr/>
          <p:nvPr/>
        </p:nvSpPr>
        <p:spPr>
          <a:xfrm rot="5400000">
            <a:off x="8751123" y="6322239"/>
            <a:ext cx="285752" cy="214314"/>
          </a:xfrm>
          <a:prstGeom prst="triangle">
            <a:avLst>
              <a:gd name="adj" fmla="val 552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>
            <a:hlinkClick r:id="" action="ppaction://hlinkshowjump?jump=previousslide"/>
          </p:cNvPr>
          <p:cNvSpPr/>
          <p:nvPr/>
        </p:nvSpPr>
        <p:spPr>
          <a:xfrm rot="16200000" flipH="1">
            <a:off x="90893" y="6322239"/>
            <a:ext cx="285752" cy="214314"/>
          </a:xfrm>
          <a:prstGeom prst="triangle">
            <a:avLst>
              <a:gd name="adj" fmla="val 552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71472" y="21429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0034" y="3571876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72000" y="5357826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85852" y="428604"/>
            <a:ext cx="7286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Производство электроэнергии по видам топлива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928662" y="1785926"/>
            <a:ext cx="71438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2150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5701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>
            <a:hlinkClick r:id="rId4" action="ppaction://hlinksldjump"/>
          </p:cNvPr>
          <p:cNvSpPr/>
          <p:nvPr/>
        </p:nvSpPr>
        <p:spPr>
          <a:xfrm>
            <a:off x="54859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</a:t>
            </a:r>
            <a:endParaRPr lang="ru-RU" sz="1000" dirty="0"/>
          </a:p>
        </p:txBody>
      </p:sp>
      <p:sp>
        <p:nvSpPr>
          <p:cNvPr id="30" name="Скругленный прямоугольник 29">
            <a:hlinkClick r:id="rId5" action="ppaction://hlinksldjump"/>
          </p:cNvPr>
          <p:cNvSpPr/>
          <p:nvPr/>
        </p:nvSpPr>
        <p:spPr>
          <a:xfrm>
            <a:off x="100148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2</a:t>
            </a:r>
            <a:endParaRPr lang="ru-RU" sz="1000" dirty="0"/>
          </a:p>
        </p:txBody>
      </p:sp>
      <p:sp>
        <p:nvSpPr>
          <p:cNvPr id="31" name="Скругленный прямоугольник 30">
            <a:hlinkClick r:id="rId6" action="ppaction://hlinksldjump"/>
          </p:cNvPr>
          <p:cNvSpPr/>
          <p:nvPr/>
        </p:nvSpPr>
        <p:spPr>
          <a:xfrm>
            <a:off x="145437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3</a:t>
            </a:r>
            <a:endParaRPr lang="ru-RU" sz="1000" dirty="0"/>
          </a:p>
        </p:txBody>
      </p:sp>
      <p:sp>
        <p:nvSpPr>
          <p:cNvPr id="32" name="Скругленный прямоугольник 31">
            <a:hlinkClick r:id="rId7" action="ppaction://hlinksldjump"/>
          </p:cNvPr>
          <p:cNvSpPr/>
          <p:nvPr/>
        </p:nvSpPr>
        <p:spPr>
          <a:xfrm>
            <a:off x="1907265" y="6286520"/>
            <a:ext cx="34766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4</a:t>
            </a:r>
            <a:endParaRPr lang="ru-RU" sz="1000" dirty="0"/>
          </a:p>
        </p:txBody>
      </p:sp>
      <p:sp>
        <p:nvSpPr>
          <p:cNvPr id="33" name="Скругленный прямоугольник 32">
            <a:hlinkClick r:id="rId8" action="ppaction://hlinksldjump"/>
          </p:cNvPr>
          <p:cNvSpPr/>
          <p:nvPr/>
        </p:nvSpPr>
        <p:spPr>
          <a:xfrm>
            <a:off x="235063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5</a:t>
            </a:r>
            <a:endParaRPr lang="ru-RU" sz="1000" dirty="0"/>
          </a:p>
        </p:txBody>
      </p:sp>
      <p:sp>
        <p:nvSpPr>
          <p:cNvPr id="34" name="Скругленный прямоугольник 33">
            <a:hlinkClick r:id="rId9" action="ppaction://hlinksldjump"/>
          </p:cNvPr>
          <p:cNvSpPr/>
          <p:nvPr/>
        </p:nvSpPr>
        <p:spPr>
          <a:xfrm>
            <a:off x="280352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6</a:t>
            </a:r>
            <a:endParaRPr lang="ru-RU" sz="1000" dirty="0"/>
          </a:p>
        </p:txBody>
      </p:sp>
      <p:sp>
        <p:nvSpPr>
          <p:cNvPr id="35" name="Скругленный прямоугольник 34">
            <a:hlinkClick r:id="rId10" action="ppaction://hlinksldjump"/>
          </p:cNvPr>
          <p:cNvSpPr/>
          <p:nvPr/>
        </p:nvSpPr>
        <p:spPr>
          <a:xfrm>
            <a:off x="325641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smtClean="0"/>
              <a:t>7</a:t>
            </a:r>
            <a:endParaRPr lang="ru-RU" sz="1000" dirty="0"/>
          </a:p>
        </p:txBody>
      </p:sp>
      <p:sp>
        <p:nvSpPr>
          <p:cNvPr id="36" name="Скругленный прямоугольник 35">
            <a:hlinkClick r:id="rId11" action="ppaction://hlinksldjump"/>
          </p:cNvPr>
          <p:cNvSpPr/>
          <p:nvPr/>
        </p:nvSpPr>
        <p:spPr>
          <a:xfrm>
            <a:off x="3709305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8</a:t>
            </a:r>
            <a:endParaRPr lang="ru-RU" sz="1000" dirty="0"/>
          </a:p>
        </p:txBody>
      </p:sp>
      <p:sp>
        <p:nvSpPr>
          <p:cNvPr id="37" name="Скругленный прямоугольник 36">
            <a:hlinkClick r:id="rId12" action="ppaction://hlinksldjump"/>
          </p:cNvPr>
          <p:cNvSpPr/>
          <p:nvPr/>
        </p:nvSpPr>
        <p:spPr>
          <a:xfrm>
            <a:off x="4162196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9</a:t>
            </a:r>
            <a:endParaRPr lang="ru-RU" sz="1000" dirty="0"/>
          </a:p>
        </p:txBody>
      </p:sp>
      <p:sp>
        <p:nvSpPr>
          <p:cNvPr id="38" name="Скругленный прямоугольник 37">
            <a:hlinkClick r:id="rId13" action="ppaction://hlinksldjump"/>
          </p:cNvPr>
          <p:cNvSpPr/>
          <p:nvPr/>
        </p:nvSpPr>
        <p:spPr>
          <a:xfrm>
            <a:off x="4615087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10</a:t>
            </a:r>
            <a:endParaRPr lang="ru-RU" sz="1000" dirty="0"/>
          </a:p>
        </p:txBody>
      </p:sp>
      <p:sp>
        <p:nvSpPr>
          <p:cNvPr id="39" name="Скругленный прямоугольник 38">
            <a:hlinkClick r:id="rId14" action="ppaction://hlinksldjump"/>
          </p:cNvPr>
          <p:cNvSpPr/>
          <p:nvPr/>
        </p:nvSpPr>
        <p:spPr>
          <a:xfrm>
            <a:off x="5067978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11</a:t>
            </a:r>
            <a:endParaRPr lang="ru-RU" sz="1000" dirty="0"/>
          </a:p>
        </p:txBody>
      </p:sp>
      <p:sp>
        <p:nvSpPr>
          <p:cNvPr id="40" name="Скругленный прямоугольник 39">
            <a:hlinkClick r:id="rId15" action="ppaction://hlinksldjump"/>
          </p:cNvPr>
          <p:cNvSpPr/>
          <p:nvPr/>
        </p:nvSpPr>
        <p:spPr>
          <a:xfrm>
            <a:off x="5520869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12</a:t>
            </a:r>
            <a:endParaRPr lang="ru-RU" sz="1000" dirty="0"/>
          </a:p>
        </p:txBody>
      </p:sp>
      <p:sp>
        <p:nvSpPr>
          <p:cNvPr id="41" name="Скругленный прямоугольник 40">
            <a:hlinkClick r:id="rId16" action="ppaction://hlinksldjump"/>
          </p:cNvPr>
          <p:cNvSpPr/>
          <p:nvPr/>
        </p:nvSpPr>
        <p:spPr>
          <a:xfrm>
            <a:off x="5973760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13</a:t>
            </a:r>
            <a:endParaRPr lang="ru-RU" sz="1000" dirty="0"/>
          </a:p>
        </p:txBody>
      </p:sp>
      <p:sp>
        <p:nvSpPr>
          <p:cNvPr id="42" name="Скругленный прямоугольник 41">
            <a:hlinkClick r:id="rId17" action="ppaction://hlinksldjump"/>
          </p:cNvPr>
          <p:cNvSpPr/>
          <p:nvPr/>
        </p:nvSpPr>
        <p:spPr>
          <a:xfrm>
            <a:off x="6426651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14</a:t>
            </a:r>
            <a:endParaRPr lang="ru-RU" sz="1000" dirty="0"/>
          </a:p>
        </p:txBody>
      </p:sp>
      <p:sp>
        <p:nvSpPr>
          <p:cNvPr id="43" name="Скругленный прямоугольник 42">
            <a:hlinkClick r:id="rId18" action="ppaction://hlinksldjump"/>
          </p:cNvPr>
          <p:cNvSpPr/>
          <p:nvPr/>
        </p:nvSpPr>
        <p:spPr>
          <a:xfrm>
            <a:off x="687954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15</a:t>
            </a:r>
            <a:endParaRPr lang="ru-RU" sz="1000" dirty="0"/>
          </a:p>
        </p:txBody>
      </p:sp>
      <p:sp>
        <p:nvSpPr>
          <p:cNvPr id="44" name="Скругленный прямоугольник 43">
            <a:hlinkClick r:id="rId19" action="ppaction://hlinksldjump"/>
          </p:cNvPr>
          <p:cNvSpPr/>
          <p:nvPr/>
        </p:nvSpPr>
        <p:spPr>
          <a:xfrm>
            <a:off x="733243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16</a:t>
            </a:r>
            <a:endParaRPr lang="ru-RU" sz="1000" dirty="0"/>
          </a:p>
        </p:txBody>
      </p:sp>
      <p:sp>
        <p:nvSpPr>
          <p:cNvPr id="45" name="Скругленный прямоугольник 44">
            <a:hlinkClick r:id="rId20" action="ppaction://hlinksldjump"/>
          </p:cNvPr>
          <p:cNvSpPr/>
          <p:nvPr/>
        </p:nvSpPr>
        <p:spPr>
          <a:xfrm>
            <a:off x="778532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17</a:t>
            </a:r>
            <a:endParaRPr lang="ru-RU" sz="1000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8238215" y="6286520"/>
            <a:ext cx="357190" cy="3571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18</a:t>
            </a:r>
            <a:endParaRPr lang="ru-RU" sz="1000" dirty="0"/>
          </a:p>
        </p:txBody>
      </p:sp>
      <p:sp>
        <p:nvSpPr>
          <p:cNvPr id="47" name="Скругленный прямоугольник 46">
            <a:hlinkClick r:id="" action="ppaction://hlinkshowjump?jump=nextslide"/>
          </p:cNvPr>
          <p:cNvSpPr/>
          <p:nvPr/>
        </p:nvSpPr>
        <p:spPr>
          <a:xfrm>
            <a:off x="8691106" y="6286520"/>
            <a:ext cx="357190" cy="3571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>
            <a:hlinkClick r:id="" action="ppaction://hlinkshowjump?jump=nextslide"/>
          </p:cNvPr>
          <p:cNvSpPr/>
          <p:nvPr/>
        </p:nvSpPr>
        <p:spPr>
          <a:xfrm rot="5400000">
            <a:off x="8751123" y="6322239"/>
            <a:ext cx="285752" cy="214314"/>
          </a:xfrm>
          <a:prstGeom prst="triangle">
            <a:avLst>
              <a:gd name="adj" fmla="val 552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>
            <a:hlinkClick r:id="" action="ppaction://hlinkshowjump?jump=previousslide"/>
          </p:cNvPr>
          <p:cNvSpPr/>
          <p:nvPr/>
        </p:nvSpPr>
        <p:spPr>
          <a:xfrm rot="16200000" flipH="1">
            <a:off x="90893" y="6322239"/>
            <a:ext cx="285752" cy="214314"/>
          </a:xfrm>
          <a:prstGeom prst="triangle">
            <a:avLst>
              <a:gd name="adj" fmla="val 552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42910" y="2357430"/>
            <a:ext cx="75009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D81644"/>
                </a:solidFill>
                <a:latin typeface="Times New Roman" pitchFamily="18" charset="0"/>
                <a:cs typeface="Times New Roman" pitchFamily="18" charset="0"/>
              </a:rPr>
              <a:t>Текст учебника стр.123-130,</a:t>
            </a:r>
            <a:br>
              <a:rPr lang="ru-RU" sz="4400" b="1" i="1" dirty="0" smtClean="0">
                <a:solidFill>
                  <a:srgbClr val="D81644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i="1" dirty="0">
              <a:solidFill>
                <a:srgbClr val="D8164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28728" y="285728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4800" b="1" spc="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57224" y="3857628"/>
            <a:ext cx="77867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контурную карту нанести страны, входящие в ОПЕК. </a:t>
            </a: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Начертить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столбчатую диаграмму по данным таблицы 4.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0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0" name="Подзаголовок 2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2150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>
            <a:hlinkClick r:id="" action="ppaction://hlinkshowjump?jump=previousslide"/>
          </p:cNvPr>
          <p:cNvSpPr/>
          <p:nvPr/>
        </p:nvSpPr>
        <p:spPr>
          <a:xfrm>
            <a:off x="95701" y="6286520"/>
            <a:ext cx="357190" cy="3571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8592" y="6286520"/>
            <a:ext cx="357190" cy="3571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</a:t>
            </a:r>
            <a:endParaRPr lang="ru-RU" sz="1000" dirty="0"/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100148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2</a:t>
            </a:r>
            <a:endParaRPr lang="ru-RU" sz="1000" dirty="0"/>
          </a:p>
        </p:txBody>
      </p:sp>
      <p:sp>
        <p:nvSpPr>
          <p:cNvPr id="11" name="Скругленный прямоугольник 10">
            <a:hlinkClick r:id="rId5" action="ppaction://hlinksldjump"/>
          </p:cNvPr>
          <p:cNvSpPr/>
          <p:nvPr/>
        </p:nvSpPr>
        <p:spPr>
          <a:xfrm>
            <a:off x="145437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3</a:t>
            </a:r>
            <a:endParaRPr lang="ru-RU" sz="1000" dirty="0"/>
          </a:p>
        </p:txBody>
      </p:sp>
      <p:sp>
        <p:nvSpPr>
          <p:cNvPr id="12" name="Скругленный прямоугольник 11">
            <a:hlinkClick r:id="rId6" action="ppaction://hlinksldjump"/>
          </p:cNvPr>
          <p:cNvSpPr/>
          <p:nvPr/>
        </p:nvSpPr>
        <p:spPr>
          <a:xfrm>
            <a:off x="1907265" y="6286520"/>
            <a:ext cx="34766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4</a:t>
            </a:r>
            <a:endParaRPr lang="ru-RU" sz="1000" dirty="0"/>
          </a:p>
        </p:txBody>
      </p:sp>
      <p:sp>
        <p:nvSpPr>
          <p:cNvPr id="13" name="Скругленный прямоугольник 12">
            <a:hlinkClick r:id="rId7" action="ppaction://hlinksldjump"/>
          </p:cNvPr>
          <p:cNvSpPr/>
          <p:nvPr/>
        </p:nvSpPr>
        <p:spPr>
          <a:xfrm>
            <a:off x="235063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5</a:t>
            </a:r>
            <a:endParaRPr lang="ru-RU" sz="1000" dirty="0"/>
          </a:p>
        </p:txBody>
      </p:sp>
      <p:sp>
        <p:nvSpPr>
          <p:cNvPr id="14" name="Скругленный прямоугольник 13">
            <a:hlinkClick r:id="rId8" action="ppaction://hlinksldjump"/>
          </p:cNvPr>
          <p:cNvSpPr/>
          <p:nvPr/>
        </p:nvSpPr>
        <p:spPr>
          <a:xfrm>
            <a:off x="280352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6</a:t>
            </a:r>
            <a:endParaRPr lang="ru-RU" sz="1000" dirty="0"/>
          </a:p>
        </p:txBody>
      </p:sp>
      <p:sp>
        <p:nvSpPr>
          <p:cNvPr id="15" name="Скругленный прямоугольник 14">
            <a:hlinkClick r:id="rId9" action="ppaction://hlinksldjump"/>
          </p:cNvPr>
          <p:cNvSpPr/>
          <p:nvPr/>
        </p:nvSpPr>
        <p:spPr>
          <a:xfrm>
            <a:off x="325641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smtClean="0"/>
              <a:t>7</a:t>
            </a:r>
            <a:endParaRPr lang="ru-RU" sz="1000" dirty="0"/>
          </a:p>
        </p:txBody>
      </p:sp>
      <p:sp>
        <p:nvSpPr>
          <p:cNvPr id="16" name="Скругленный прямоугольник 15">
            <a:hlinkClick r:id="rId10" action="ppaction://hlinksldjump"/>
          </p:cNvPr>
          <p:cNvSpPr/>
          <p:nvPr/>
        </p:nvSpPr>
        <p:spPr>
          <a:xfrm>
            <a:off x="3709305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8</a:t>
            </a:r>
            <a:endParaRPr lang="ru-RU" sz="1000" dirty="0"/>
          </a:p>
        </p:txBody>
      </p:sp>
      <p:sp>
        <p:nvSpPr>
          <p:cNvPr id="17" name="Скругленный прямоугольник 16">
            <a:hlinkClick r:id="rId11" action="ppaction://hlinksldjump"/>
          </p:cNvPr>
          <p:cNvSpPr/>
          <p:nvPr/>
        </p:nvSpPr>
        <p:spPr>
          <a:xfrm>
            <a:off x="4162196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9</a:t>
            </a:r>
            <a:endParaRPr lang="ru-RU" sz="1000" dirty="0"/>
          </a:p>
        </p:txBody>
      </p:sp>
      <p:sp>
        <p:nvSpPr>
          <p:cNvPr id="18" name="Скругленный прямоугольник 17">
            <a:hlinkClick r:id="rId12" action="ppaction://hlinksldjump"/>
          </p:cNvPr>
          <p:cNvSpPr/>
          <p:nvPr/>
        </p:nvSpPr>
        <p:spPr>
          <a:xfrm>
            <a:off x="4615087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10</a:t>
            </a:r>
            <a:endParaRPr lang="ru-RU" sz="1000" dirty="0"/>
          </a:p>
        </p:txBody>
      </p:sp>
      <p:sp>
        <p:nvSpPr>
          <p:cNvPr id="20" name="Скругленный прямоугольник 19">
            <a:hlinkClick r:id="rId13" action="ppaction://hlinksldjump"/>
          </p:cNvPr>
          <p:cNvSpPr/>
          <p:nvPr/>
        </p:nvSpPr>
        <p:spPr>
          <a:xfrm>
            <a:off x="5067978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11</a:t>
            </a:r>
            <a:endParaRPr lang="ru-RU" sz="1000" dirty="0"/>
          </a:p>
        </p:txBody>
      </p:sp>
      <p:sp>
        <p:nvSpPr>
          <p:cNvPr id="21" name="Скругленный прямоугольник 20">
            <a:hlinkClick r:id="rId14" action="ppaction://hlinksldjump"/>
          </p:cNvPr>
          <p:cNvSpPr/>
          <p:nvPr/>
        </p:nvSpPr>
        <p:spPr>
          <a:xfrm>
            <a:off x="5520869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12</a:t>
            </a:r>
            <a:endParaRPr lang="ru-RU" sz="1000" dirty="0"/>
          </a:p>
        </p:txBody>
      </p:sp>
      <p:sp>
        <p:nvSpPr>
          <p:cNvPr id="22" name="Скругленный прямоугольник 21">
            <a:hlinkClick r:id="rId15" action="ppaction://hlinksldjump"/>
          </p:cNvPr>
          <p:cNvSpPr/>
          <p:nvPr/>
        </p:nvSpPr>
        <p:spPr>
          <a:xfrm>
            <a:off x="5973760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13</a:t>
            </a:r>
            <a:endParaRPr lang="ru-RU" sz="1000" dirty="0"/>
          </a:p>
        </p:txBody>
      </p:sp>
      <p:sp>
        <p:nvSpPr>
          <p:cNvPr id="23" name="Скругленный прямоугольник 22">
            <a:hlinkClick r:id="rId16" action="ppaction://hlinksldjump"/>
          </p:cNvPr>
          <p:cNvSpPr/>
          <p:nvPr/>
        </p:nvSpPr>
        <p:spPr>
          <a:xfrm>
            <a:off x="6426651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14</a:t>
            </a:r>
            <a:endParaRPr lang="ru-RU" sz="1000" dirty="0"/>
          </a:p>
        </p:txBody>
      </p:sp>
      <p:sp>
        <p:nvSpPr>
          <p:cNvPr id="24" name="Скругленный прямоугольник 23">
            <a:hlinkClick r:id="rId17" action="ppaction://hlinksldjump"/>
          </p:cNvPr>
          <p:cNvSpPr/>
          <p:nvPr/>
        </p:nvSpPr>
        <p:spPr>
          <a:xfrm>
            <a:off x="687954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15</a:t>
            </a:r>
            <a:endParaRPr lang="ru-RU" sz="1000" dirty="0"/>
          </a:p>
        </p:txBody>
      </p:sp>
      <p:sp>
        <p:nvSpPr>
          <p:cNvPr id="25" name="Скругленный прямоугольник 24">
            <a:hlinkClick r:id="rId18" action="ppaction://hlinksldjump"/>
          </p:cNvPr>
          <p:cNvSpPr/>
          <p:nvPr/>
        </p:nvSpPr>
        <p:spPr>
          <a:xfrm>
            <a:off x="733243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16</a:t>
            </a:r>
            <a:endParaRPr lang="ru-RU" sz="1000" dirty="0"/>
          </a:p>
        </p:txBody>
      </p:sp>
      <p:sp>
        <p:nvSpPr>
          <p:cNvPr id="26" name="Скругленный прямоугольник 25">
            <a:hlinkClick r:id="rId19" action="ppaction://hlinksldjump"/>
          </p:cNvPr>
          <p:cNvSpPr/>
          <p:nvPr/>
        </p:nvSpPr>
        <p:spPr>
          <a:xfrm>
            <a:off x="778532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17</a:t>
            </a:r>
            <a:endParaRPr lang="ru-RU" sz="1000" dirty="0"/>
          </a:p>
        </p:txBody>
      </p:sp>
      <p:sp>
        <p:nvSpPr>
          <p:cNvPr id="27" name="Скругленный прямоугольник 26">
            <a:hlinkClick r:id="rId20" action="ppaction://hlinksldjump"/>
          </p:cNvPr>
          <p:cNvSpPr/>
          <p:nvPr/>
        </p:nvSpPr>
        <p:spPr>
          <a:xfrm>
            <a:off x="8238215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18</a:t>
            </a:r>
            <a:endParaRPr lang="ru-RU" sz="10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691106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>
            <a:hlinkClick r:id="" action="ppaction://hlinkshowjump?jump=nextslide"/>
          </p:cNvPr>
          <p:cNvSpPr/>
          <p:nvPr/>
        </p:nvSpPr>
        <p:spPr>
          <a:xfrm rot="5400000">
            <a:off x="8751123" y="6364443"/>
            <a:ext cx="285752" cy="214314"/>
          </a:xfrm>
          <a:prstGeom prst="triangle">
            <a:avLst>
              <a:gd name="adj" fmla="val 552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>
            <a:hlinkClick r:id="" action="ppaction://hlinkshowjump?jump=previousslide"/>
          </p:cNvPr>
          <p:cNvSpPr/>
          <p:nvPr/>
        </p:nvSpPr>
        <p:spPr>
          <a:xfrm rot="16200000" flipH="1">
            <a:off x="90893" y="6350375"/>
            <a:ext cx="285752" cy="214314"/>
          </a:xfrm>
          <a:prstGeom prst="triangle">
            <a:avLst>
              <a:gd name="adj" fmla="val 552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10" descr="Разработка рудника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85720" y="142852"/>
            <a:ext cx="8572560" cy="4429156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500034" y="4572008"/>
            <a:ext cx="835824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Arial Black" pitchFamily="34" charset="0"/>
              </a:rPr>
              <a:t>ТЭК мира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Arial Black" pitchFamily="34" charset="0"/>
              </a:rPr>
              <a:t>Топливная промышленность мира</a:t>
            </a:r>
            <a:endParaRPr lang="ru-RU" sz="32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2150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95701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>
            <a:hlinkClick r:id="rId3" action="ppaction://hlinksldjump"/>
          </p:cNvPr>
          <p:cNvSpPr/>
          <p:nvPr/>
        </p:nvSpPr>
        <p:spPr>
          <a:xfrm>
            <a:off x="54859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</a:t>
            </a:r>
            <a:endParaRPr lang="ru-RU" sz="1000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001483" y="6286520"/>
            <a:ext cx="357190" cy="3571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2</a:t>
            </a:r>
            <a:endParaRPr lang="ru-RU" sz="1000" dirty="0"/>
          </a:p>
        </p:txBody>
      </p:sp>
      <p:sp>
        <p:nvSpPr>
          <p:cNvPr id="55" name="Скругленный прямоугольник 54">
            <a:hlinkClick r:id="rId4" action="ppaction://hlinksldjump"/>
          </p:cNvPr>
          <p:cNvSpPr/>
          <p:nvPr/>
        </p:nvSpPr>
        <p:spPr>
          <a:xfrm>
            <a:off x="145437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3</a:t>
            </a:r>
            <a:endParaRPr lang="ru-RU" sz="1000" dirty="0"/>
          </a:p>
        </p:txBody>
      </p:sp>
      <p:sp>
        <p:nvSpPr>
          <p:cNvPr id="56" name="Скругленный прямоугольник 55">
            <a:hlinkClick r:id="rId5" action="ppaction://hlinksldjump"/>
          </p:cNvPr>
          <p:cNvSpPr/>
          <p:nvPr/>
        </p:nvSpPr>
        <p:spPr>
          <a:xfrm>
            <a:off x="1907265" y="6286520"/>
            <a:ext cx="34766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4</a:t>
            </a:r>
            <a:endParaRPr lang="ru-RU" sz="1000" dirty="0"/>
          </a:p>
        </p:txBody>
      </p:sp>
      <p:sp>
        <p:nvSpPr>
          <p:cNvPr id="57" name="Скругленный прямоугольник 56">
            <a:hlinkClick r:id="rId6" action="ppaction://hlinksldjump"/>
          </p:cNvPr>
          <p:cNvSpPr/>
          <p:nvPr/>
        </p:nvSpPr>
        <p:spPr>
          <a:xfrm>
            <a:off x="235063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5</a:t>
            </a:r>
            <a:endParaRPr lang="ru-RU" sz="1000" dirty="0"/>
          </a:p>
        </p:txBody>
      </p:sp>
      <p:sp>
        <p:nvSpPr>
          <p:cNvPr id="58" name="Скругленный прямоугольник 57">
            <a:hlinkClick r:id="rId7" action="ppaction://hlinksldjump"/>
          </p:cNvPr>
          <p:cNvSpPr/>
          <p:nvPr/>
        </p:nvSpPr>
        <p:spPr>
          <a:xfrm>
            <a:off x="280352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6</a:t>
            </a:r>
            <a:endParaRPr lang="ru-RU" sz="1000" dirty="0"/>
          </a:p>
        </p:txBody>
      </p:sp>
      <p:sp>
        <p:nvSpPr>
          <p:cNvPr id="59" name="Скругленный прямоугольник 58">
            <a:hlinkClick r:id="rId8" action="ppaction://hlinksldjump"/>
          </p:cNvPr>
          <p:cNvSpPr/>
          <p:nvPr/>
        </p:nvSpPr>
        <p:spPr>
          <a:xfrm>
            <a:off x="325641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smtClean="0"/>
              <a:t>7</a:t>
            </a:r>
            <a:endParaRPr lang="ru-RU" sz="1000" dirty="0"/>
          </a:p>
        </p:txBody>
      </p:sp>
      <p:sp>
        <p:nvSpPr>
          <p:cNvPr id="60" name="Скругленный прямоугольник 59">
            <a:hlinkClick r:id="rId9" action="ppaction://hlinksldjump"/>
          </p:cNvPr>
          <p:cNvSpPr/>
          <p:nvPr/>
        </p:nvSpPr>
        <p:spPr>
          <a:xfrm>
            <a:off x="3709305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8</a:t>
            </a:r>
            <a:endParaRPr lang="ru-RU" sz="1000" dirty="0"/>
          </a:p>
        </p:txBody>
      </p:sp>
      <p:sp>
        <p:nvSpPr>
          <p:cNvPr id="61" name="Скругленный прямоугольник 60">
            <a:hlinkClick r:id="rId10" action="ppaction://hlinksldjump"/>
          </p:cNvPr>
          <p:cNvSpPr/>
          <p:nvPr/>
        </p:nvSpPr>
        <p:spPr>
          <a:xfrm>
            <a:off x="4162196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9</a:t>
            </a:r>
            <a:endParaRPr lang="ru-RU" sz="1000" dirty="0"/>
          </a:p>
        </p:txBody>
      </p:sp>
      <p:sp>
        <p:nvSpPr>
          <p:cNvPr id="62" name="Скругленный прямоугольник 61">
            <a:hlinkClick r:id="rId11" action="ppaction://hlinksldjump"/>
          </p:cNvPr>
          <p:cNvSpPr/>
          <p:nvPr/>
        </p:nvSpPr>
        <p:spPr>
          <a:xfrm>
            <a:off x="4615087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10</a:t>
            </a:r>
            <a:endParaRPr lang="ru-RU" sz="1000" dirty="0"/>
          </a:p>
        </p:txBody>
      </p:sp>
      <p:sp>
        <p:nvSpPr>
          <p:cNvPr id="63" name="Скругленный прямоугольник 62">
            <a:hlinkClick r:id="rId12" action="ppaction://hlinksldjump"/>
          </p:cNvPr>
          <p:cNvSpPr/>
          <p:nvPr/>
        </p:nvSpPr>
        <p:spPr>
          <a:xfrm>
            <a:off x="5067978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11</a:t>
            </a:r>
            <a:endParaRPr lang="ru-RU" sz="1000" dirty="0"/>
          </a:p>
        </p:txBody>
      </p:sp>
      <p:sp>
        <p:nvSpPr>
          <p:cNvPr id="64" name="Скругленный прямоугольник 63">
            <a:hlinkClick r:id="rId13" action="ppaction://hlinksldjump"/>
          </p:cNvPr>
          <p:cNvSpPr/>
          <p:nvPr/>
        </p:nvSpPr>
        <p:spPr>
          <a:xfrm>
            <a:off x="5520869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12</a:t>
            </a:r>
            <a:endParaRPr lang="ru-RU" sz="1000" dirty="0"/>
          </a:p>
        </p:txBody>
      </p:sp>
      <p:sp>
        <p:nvSpPr>
          <p:cNvPr id="65" name="Скругленный прямоугольник 64">
            <a:hlinkClick r:id="rId14" action="ppaction://hlinksldjump"/>
          </p:cNvPr>
          <p:cNvSpPr/>
          <p:nvPr/>
        </p:nvSpPr>
        <p:spPr>
          <a:xfrm>
            <a:off x="5973760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13</a:t>
            </a:r>
            <a:endParaRPr lang="ru-RU" sz="1000" dirty="0"/>
          </a:p>
        </p:txBody>
      </p:sp>
      <p:sp>
        <p:nvSpPr>
          <p:cNvPr id="66" name="Скругленный прямоугольник 65">
            <a:hlinkClick r:id="rId15" action="ppaction://hlinksldjump"/>
          </p:cNvPr>
          <p:cNvSpPr/>
          <p:nvPr/>
        </p:nvSpPr>
        <p:spPr>
          <a:xfrm>
            <a:off x="6426651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14</a:t>
            </a:r>
            <a:endParaRPr lang="ru-RU" sz="1000" dirty="0"/>
          </a:p>
        </p:txBody>
      </p:sp>
      <p:sp>
        <p:nvSpPr>
          <p:cNvPr id="67" name="Скругленный прямоугольник 66">
            <a:hlinkClick r:id="rId16" action="ppaction://hlinksldjump"/>
          </p:cNvPr>
          <p:cNvSpPr/>
          <p:nvPr/>
        </p:nvSpPr>
        <p:spPr>
          <a:xfrm>
            <a:off x="687954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15</a:t>
            </a:r>
            <a:endParaRPr lang="ru-RU" sz="1000" dirty="0"/>
          </a:p>
        </p:txBody>
      </p:sp>
      <p:sp>
        <p:nvSpPr>
          <p:cNvPr id="68" name="Скругленный прямоугольник 67">
            <a:hlinkClick r:id="rId17" action="ppaction://hlinksldjump"/>
          </p:cNvPr>
          <p:cNvSpPr/>
          <p:nvPr/>
        </p:nvSpPr>
        <p:spPr>
          <a:xfrm>
            <a:off x="733243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16</a:t>
            </a:r>
            <a:endParaRPr lang="ru-RU" sz="1000" dirty="0"/>
          </a:p>
        </p:txBody>
      </p:sp>
      <p:sp>
        <p:nvSpPr>
          <p:cNvPr id="69" name="Скругленный прямоугольник 68">
            <a:hlinkClick r:id="rId18" action="ppaction://hlinksldjump"/>
          </p:cNvPr>
          <p:cNvSpPr/>
          <p:nvPr/>
        </p:nvSpPr>
        <p:spPr>
          <a:xfrm>
            <a:off x="778532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17</a:t>
            </a:r>
            <a:endParaRPr lang="ru-RU" sz="1000" dirty="0"/>
          </a:p>
        </p:txBody>
      </p:sp>
      <p:sp>
        <p:nvSpPr>
          <p:cNvPr id="70" name="Скругленный прямоугольник 69">
            <a:hlinkClick r:id="rId19" action="ppaction://hlinksldjump"/>
          </p:cNvPr>
          <p:cNvSpPr/>
          <p:nvPr/>
        </p:nvSpPr>
        <p:spPr>
          <a:xfrm>
            <a:off x="8238215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18</a:t>
            </a:r>
            <a:endParaRPr lang="ru-RU" sz="1000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8691106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Равнобедренный треугольник 71">
            <a:hlinkClick r:id="" action="ppaction://hlinkshowjump?jump=nextslide"/>
          </p:cNvPr>
          <p:cNvSpPr/>
          <p:nvPr/>
        </p:nvSpPr>
        <p:spPr>
          <a:xfrm rot="5400000">
            <a:off x="8751123" y="6322239"/>
            <a:ext cx="285752" cy="214314"/>
          </a:xfrm>
          <a:prstGeom prst="triangle">
            <a:avLst>
              <a:gd name="adj" fmla="val 552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Равнобедренный треугольник 72">
            <a:hlinkClick r:id="" action="ppaction://hlinkshowjump?jump=previousslide"/>
          </p:cNvPr>
          <p:cNvSpPr/>
          <p:nvPr/>
        </p:nvSpPr>
        <p:spPr>
          <a:xfrm rot="16200000" flipH="1">
            <a:off x="90893" y="6322239"/>
            <a:ext cx="285752" cy="214314"/>
          </a:xfrm>
          <a:prstGeom prst="triangle">
            <a:avLst>
              <a:gd name="adj" fmla="val 552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/>
          <p:cNvSpPr txBox="1"/>
          <p:nvPr/>
        </p:nvSpPr>
        <p:spPr>
          <a:xfrm>
            <a:off x="3071802" y="571480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66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Цель: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966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28596" y="2000240"/>
            <a:ext cx="84296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3710DE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Сформировать  представления  о </a:t>
            </a:r>
          </a:p>
          <a:p>
            <a:pPr algn="ctr"/>
            <a:r>
              <a:rPr lang="ru-RU" sz="3600" b="1" i="1" dirty="0" smtClean="0">
                <a:solidFill>
                  <a:srgbClr val="3710DE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ТЭК мира, топливной промышленности  мира и  </a:t>
            </a:r>
          </a:p>
          <a:p>
            <a:pPr algn="ctr"/>
            <a:r>
              <a:rPr lang="ru-RU" sz="3600" b="1" i="1" dirty="0" smtClean="0">
                <a:solidFill>
                  <a:srgbClr val="3710DE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дать характеристику газовой, нефтяной, угольной промышленности мира. </a:t>
            </a:r>
            <a:endParaRPr lang="ru-RU" sz="3600" b="1" i="1" dirty="0">
              <a:solidFill>
                <a:srgbClr val="3710DE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2150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5701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>
            <a:hlinkClick r:id="rId3" action="ppaction://hlinksldjump"/>
          </p:cNvPr>
          <p:cNvSpPr/>
          <p:nvPr/>
        </p:nvSpPr>
        <p:spPr>
          <a:xfrm>
            <a:off x="54859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</a:t>
            </a:r>
            <a:endParaRPr lang="ru-RU" sz="1000" dirty="0"/>
          </a:p>
        </p:txBody>
      </p:sp>
      <p:sp>
        <p:nvSpPr>
          <p:cNvPr id="30" name="Скругленный прямоугольник 29">
            <a:hlinkClick r:id="rId4" action="ppaction://hlinksldjump"/>
          </p:cNvPr>
          <p:cNvSpPr/>
          <p:nvPr/>
        </p:nvSpPr>
        <p:spPr>
          <a:xfrm>
            <a:off x="100148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2</a:t>
            </a:r>
            <a:endParaRPr lang="ru-RU" sz="10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454374" y="6286520"/>
            <a:ext cx="357190" cy="3571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3</a:t>
            </a:r>
            <a:endParaRPr lang="ru-RU" sz="1000" dirty="0"/>
          </a:p>
        </p:txBody>
      </p:sp>
      <p:sp>
        <p:nvSpPr>
          <p:cNvPr id="32" name="Скругленный прямоугольник 31">
            <a:hlinkClick r:id="rId5" action="ppaction://hlinksldjump"/>
          </p:cNvPr>
          <p:cNvSpPr/>
          <p:nvPr/>
        </p:nvSpPr>
        <p:spPr>
          <a:xfrm>
            <a:off x="1907265" y="6286520"/>
            <a:ext cx="34766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4</a:t>
            </a:r>
            <a:endParaRPr lang="ru-RU" sz="1000" dirty="0"/>
          </a:p>
        </p:txBody>
      </p:sp>
      <p:sp>
        <p:nvSpPr>
          <p:cNvPr id="33" name="Скругленный прямоугольник 32">
            <a:hlinkClick r:id="rId6" action="ppaction://hlinksldjump"/>
          </p:cNvPr>
          <p:cNvSpPr/>
          <p:nvPr/>
        </p:nvSpPr>
        <p:spPr>
          <a:xfrm>
            <a:off x="235063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5</a:t>
            </a:r>
            <a:endParaRPr lang="ru-RU" sz="1000" dirty="0"/>
          </a:p>
        </p:txBody>
      </p:sp>
      <p:sp>
        <p:nvSpPr>
          <p:cNvPr id="34" name="Скругленный прямоугольник 33">
            <a:hlinkClick r:id="rId7" action="ppaction://hlinksldjump"/>
          </p:cNvPr>
          <p:cNvSpPr/>
          <p:nvPr/>
        </p:nvSpPr>
        <p:spPr>
          <a:xfrm>
            <a:off x="280352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6</a:t>
            </a:r>
            <a:endParaRPr lang="ru-RU" sz="1000" dirty="0"/>
          </a:p>
        </p:txBody>
      </p:sp>
      <p:sp>
        <p:nvSpPr>
          <p:cNvPr id="35" name="Скругленный прямоугольник 34">
            <a:hlinkClick r:id="rId8" action="ppaction://hlinksldjump"/>
          </p:cNvPr>
          <p:cNvSpPr/>
          <p:nvPr/>
        </p:nvSpPr>
        <p:spPr>
          <a:xfrm>
            <a:off x="325641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smtClean="0"/>
              <a:t>7</a:t>
            </a:r>
            <a:endParaRPr lang="ru-RU" sz="1000" dirty="0"/>
          </a:p>
        </p:txBody>
      </p:sp>
      <p:sp>
        <p:nvSpPr>
          <p:cNvPr id="36" name="Скругленный прямоугольник 35">
            <a:hlinkClick r:id="rId9" action="ppaction://hlinksldjump"/>
          </p:cNvPr>
          <p:cNvSpPr/>
          <p:nvPr/>
        </p:nvSpPr>
        <p:spPr>
          <a:xfrm>
            <a:off x="3709305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8</a:t>
            </a:r>
            <a:endParaRPr lang="ru-RU" sz="1000" dirty="0"/>
          </a:p>
        </p:txBody>
      </p:sp>
      <p:sp>
        <p:nvSpPr>
          <p:cNvPr id="37" name="Скругленный прямоугольник 36">
            <a:hlinkClick r:id="rId10" action="ppaction://hlinksldjump"/>
          </p:cNvPr>
          <p:cNvSpPr/>
          <p:nvPr/>
        </p:nvSpPr>
        <p:spPr>
          <a:xfrm>
            <a:off x="4162196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9</a:t>
            </a:r>
            <a:endParaRPr lang="ru-RU" sz="1000" dirty="0"/>
          </a:p>
        </p:txBody>
      </p:sp>
      <p:sp>
        <p:nvSpPr>
          <p:cNvPr id="38" name="Скругленный прямоугольник 37">
            <a:hlinkClick r:id="rId11" action="ppaction://hlinksldjump"/>
          </p:cNvPr>
          <p:cNvSpPr/>
          <p:nvPr/>
        </p:nvSpPr>
        <p:spPr>
          <a:xfrm>
            <a:off x="4615087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10</a:t>
            </a:r>
            <a:endParaRPr lang="ru-RU" sz="1000" dirty="0"/>
          </a:p>
        </p:txBody>
      </p:sp>
      <p:sp>
        <p:nvSpPr>
          <p:cNvPr id="39" name="Скругленный прямоугольник 38">
            <a:hlinkClick r:id="rId12" action="ppaction://hlinksldjump"/>
          </p:cNvPr>
          <p:cNvSpPr/>
          <p:nvPr/>
        </p:nvSpPr>
        <p:spPr>
          <a:xfrm>
            <a:off x="5067978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11</a:t>
            </a:r>
            <a:endParaRPr lang="ru-RU" sz="1000" dirty="0"/>
          </a:p>
        </p:txBody>
      </p:sp>
      <p:sp>
        <p:nvSpPr>
          <p:cNvPr id="40" name="Скругленный прямоугольник 39">
            <a:hlinkClick r:id="rId13" action="ppaction://hlinksldjump"/>
          </p:cNvPr>
          <p:cNvSpPr/>
          <p:nvPr/>
        </p:nvSpPr>
        <p:spPr>
          <a:xfrm>
            <a:off x="5520869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12</a:t>
            </a:r>
            <a:endParaRPr lang="ru-RU" sz="1000" dirty="0"/>
          </a:p>
        </p:txBody>
      </p:sp>
      <p:sp>
        <p:nvSpPr>
          <p:cNvPr id="41" name="Скругленный прямоугольник 40">
            <a:hlinkClick r:id="rId14" action="ppaction://hlinksldjump"/>
          </p:cNvPr>
          <p:cNvSpPr/>
          <p:nvPr/>
        </p:nvSpPr>
        <p:spPr>
          <a:xfrm>
            <a:off x="5973760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13</a:t>
            </a:r>
            <a:endParaRPr lang="ru-RU" sz="1000" dirty="0"/>
          </a:p>
        </p:txBody>
      </p:sp>
      <p:sp>
        <p:nvSpPr>
          <p:cNvPr id="42" name="Скругленный прямоугольник 41">
            <a:hlinkClick r:id="rId15" action="ppaction://hlinksldjump"/>
          </p:cNvPr>
          <p:cNvSpPr/>
          <p:nvPr/>
        </p:nvSpPr>
        <p:spPr>
          <a:xfrm>
            <a:off x="6426651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14</a:t>
            </a:r>
            <a:endParaRPr lang="ru-RU" sz="1000" dirty="0"/>
          </a:p>
        </p:txBody>
      </p:sp>
      <p:sp>
        <p:nvSpPr>
          <p:cNvPr id="43" name="Скругленный прямоугольник 42">
            <a:hlinkClick r:id="rId16" action="ppaction://hlinksldjump"/>
          </p:cNvPr>
          <p:cNvSpPr/>
          <p:nvPr/>
        </p:nvSpPr>
        <p:spPr>
          <a:xfrm>
            <a:off x="687954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15</a:t>
            </a:r>
            <a:endParaRPr lang="ru-RU" sz="1000" dirty="0"/>
          </a:p>
        </p:txBody>
      </p:sp>
      <p:sp>
        <p:nvSpPr>
          <p:cNvPr id="44" name="Скругленный прямоугольник 43">
            <a:hlinkClick r:id="rId17" action="ppaction://hlinksldjump"/>
          </p:cNvPr>
          <p:cNvSpPr/>
          <p:nvPr/>
        </p:nvSpPr>
        <p:spPr>
          <a:xfrm>
            <a:off x="733243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16</a:t>
            </a:r>
            <a:endParaRPr lang="ru-RU" sz="1000" dirty="0"/>
          </a:p>
        </p:txBody>
      </p:sp>
      <p:sp>
        <p:nvSpPr>
          <p:cNvPr id="45" name="Скругленный прямоугольник 44">
            <a:hlinkClick r:id="rId18" action="ppaction://hlinksldjump"/>
          </p:cNvPr>
          <p:cNvSpPr/>
          <p:nvPr/>
        </p:nvSpPr>
        <p:spPr>
          <a:xfrm>
            <a:off x="778532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17</a:t>
            </a:r>
            <a:endParaRPr lang="ru-RU" sz="1000" dirty="0"/>
          </a:p>
        </p:txBody>
      </p:sp>
      <p:sp>
        <p:nvSpPr>
          <p:cNvPr id="46" name="Скругленный прямоугольник 45">
            <a:hlinkClick r:id="rId19" action="ppaction://hlinksldjump"/>
          </p:cNvPr>
          <p:cNvSpPr/>
          <p:nvPr/>
        </p:nvSpPr>
        <p:spPr>
          <a:xfrm>
            <a:off x="8238215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18</a:t>
            </a:r>
            <a:endParaRPr lang="ru-RU" sz="10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691106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>
            <a:hlinkClick r:id="" action="ppaction://hlinkshowjump?jump=nextslide"/>
          </p:cNvPr>
          <p:cNvSpPr/>
          <p:nvPr/>
        </p:nvSpPr>
        <p:spPr>
          <a:xfrm rot="5400000">
            <a:off x="8751123" y="6322239"/>
            <a:ext cx="285752" cy="214314"/>
          </a:xfrm>
          <a:prstGeom prst="triangle">
            <a:avLst>
              <a:gd name="adj" fmla="val 552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>
            <a:hlinkClick r:id="" action="ppaction://hlinkshowjump?jump=previousslide"/>
          </p:cNvPr>
          <p:cNvSpPr/>
          <p:nvPr/>
        </p:nvSpPr>
        <p:spPr>
          <a:xfrm rot="16200000" flipH="1">
            <a:off x="90893" y="6322239"/>
            <a:ext cx="285752" cy="214314"/>
          </a:xfrm>
          <a:prstGeom prst="triangle">
            <a:avLst>
              <a:gd name="adj" fmla="val 552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928662" y="214290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spc="3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710DE"/>
                </a:solidFill>
              </a:rPr>
              <a:t>Что такое ТЭК?</a:t>
            </a:r>
            <a:endParaRPr lang="ru-RU" sz="5400" i="1" spc="300" dirty="0">
              <a:solidFill>
                <a:srgbClr val="3710D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1472" y="1357298"/>
            <a:ext cx="8001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ТЭК – топливно-энергетический комплекс. </a:t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Является совокупностью отраслей по добыче, переработке топлива и получения энергии. 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2150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5701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>
            <a:hlinkClick r:id="rId4" action="ppaction://hlinksldjump"/>
          </p:cNvPr>
          <p:cNvSpPr/>
          <p:nvPr/>
        </p:nvSpPr>
        <p:spPr>
          <a:xfrm>
            <a:off x="54859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</a:t>
            </a:r>
            <a:endParaRPr lang="ru-RU" sz="1000" dirty="0"/>
          </a:p>
        </p:txBody>
      </p:sp>
      <p:sp>
        <p:nvSpPr>
          <p:cNvPr id="30" name="Скругленный прямоугольник 29">
            <a:hlinkClick r:id="rId5" action="ppaction://hlinksldjump"/>
          </p:cNvPr>
          <p:cNvSpPr/>
          <p:nvPr/>
        </p:nvSpPr>
        <p:spPr>
          <a:xfrm>
            <a:off x="100148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2</a:t>
            </a:r>
            <a:endParaRPr lang="ru-RU" sz="1000" dirty="0"/>
          </a:p>
        </p:txBody>
      </p:sp>
      <p:sp>
        <p:nvSpPr>
          <p:cNvPr id="31" name="Скругленный прямоугольник 30">
            <a:hlinkClick r:id="rId6" action="ppaction://hlinksldjump"/>
          </p:cNvPr>
          <p:cNvSpPr/>
          <p:nvPr/>
        </p:nvSpPr>
        <p:spPr>
          <a:xfrm>
            <a:off x="145437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3</a:t>
            </a:r>
            <a:endParaRPr lang="ru-RU" sz="10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907265" y="6286520"/>
            <a:ext cx="347666" cy="3571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4</a:t>
            </a:r>
            <a:endParaRPr lang="ru-RU" sz="1000" dirty="0"/>
          </a:p>
        </p:txBody>
      </p:sp>
      <p:sp>
        <p:nvSpPr>
          <p:cNvPr id="33" name="Скругленный прямоугольник 32">
            <a:hlinkClick r:id="rId7" action="ppaction://hlinksldjump"/>
          </p:cNvPr>
          <p:cNvSpPr/>
          <p:nvPr/>
        </p:nvSpPr>
        <p:spPr>
          <a:xfrm>
            <a:off x="235063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5</a:t>
            </a:r>
            <a:endParaRPr lang="ru-RU" sz="1000" dirty="0"/>
          </a:p>
        </p:txBody>
      </p:sp>
      <p:sp>
        <p:nvSpPr>
          <p:cNvPr id="34" name="Скругленный прямоугольник 33">
            <a:hlinkClick r:id="rId8" action="ppaction://hlinksldjump"/>
          </p:cNvPr>
          <p:cNvSpPr/>
          <p:nvPr/>
        </p:nvSpPr>
        <p:spPr>
          <a:xfrm>
            <a:off x="280352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6</a:t>
            </a:r>
            <a:endParaRPr lang="ru-RU" sz="1000" dirty="0"/>
          </a:p>
        </p:txBody>
      </p:sp>
      <p:sp>
        <p:nvSpPr>
          <p:cNvPr id="35" name="Скругленный прямоугольник 34">
            <a:hlinkClick r:id="rId9" action="ppaction://hlinksldjump"/>
          </p:cNvPr>
          <p:cNvSpPr/>
          <p:nvPr/>
        </p:nvSpPr>
        <p:spPr>
          <a:xfrm>
            <a:off x="325641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smtClean="0"/>
              <a:t>7</a:t>
            </a:r>
            <a:endParaRPr lang="ru-RU" sz="1000" dirty="0"/>
          </a:p>
        </p:txBody>
      </p:sp>
      <p:sp>
        <p:nvSpPr>
          <p:cNvPr id="36" name="Скругленный прямоугольник 35">
            <a:hlinkClick r:id="rId10" action="ppaction://hlinksldjump"/>
          </p:cNvPr>
          <p:cNvSpPr/>
          <p:nvPr/>
        </p:nvSpPr>
        <p:spPr>
          <a:xfrm>
            <a:off x="3709305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8</a:t>
            </a:r>
            <a:endParaRPr lang="ru-RU" sz="1000" dirty="0"/>
          </a:p>
        </p:txBody>
      </p:sp>
      <p:sp>
        <p:nvSpPr>
          <p:cNvPr id="37" name="Скругленный прямоугольник 36">
            <a:hlinkClick r:id="rId11" action="ppaction://hlinksldjump"/>
          </p:cNvPr>
          <p:cNvSpPr/>
          <p:nvPr/>
        </p:nvSpPr>
        <p:spPr>
          <a:xfrm>
            <a:off x="4162196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9</a:t>
            </a:r>
            <a:endParaRPr lang="ru-RU" sz="1000" dirty="0"/>
          </a:p>
        </p:txBody>
      </p:sp>
      <p:sp>
        <p:nvSpPr>
          <p:cNvPr id="38" name="Скругленный прямоугольник 37">
            <a:hlinkClick r:id="rId12" action="ppaction://hlinksldjump"/>
          </p:cNvPr>
          <p:cNvSpPr/>
          <p:nvPr/>
        </p:nvSpPr>
        <p:spPr>
          <a:xfrm>
            <a:off x="4615087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10</a:t>
            </a:r>
            <a:endParaRPr lang="ru-RU" sz="1000" dirty="0"/>
          </a:p>
        </p:txBody>
      </p:sp>
      <p:sp>
        <p:nvSpPr>
          <p:cNvPr id="39" name="Скругленный прямоугольник 38">
            <a:hlinkClick r:id="rId13" action="ppaction://hlinksldjump"/>
          </p:cNvPr>
          <p:cNvSpPr/>
          <p:nvPr/>
        </p:nvSpPr>
        <p:spPr>
          <a:xfrm>
            <a:off x="5067978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11</a:t>
            </a:r>
            <a:endParaRPr lang="ru-RU" sz="1000" dirty="0"/>
          </a:p>
        </p:txBody>
      </p:sp>
      <p:sp>
        <p:nvSpPr>
          <p:cNvPr id="40" name="Скругленный прямоугольник 39">
            <a:hlinkClick r:id="rId14" action="ppaction://hlinksldjump"/>
          </p:cNvPr>
          <p:cNvSpPr/>
          <p:nvPr/>
        </p:nvSpPr>
        <p:spPr>
          <a:xfrm>
            <a:off x="5520869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12</a:t>
            </a:r>
            <a:endParaRPr lang="ru-RU" sz="1000" dirty="0"/>
          </a:p>
        </p:txBody>
      </p:sp>
      <p:sp>
        <p:nvSpPr>
          <p:cNvPr id="41" name="Скругленный прямоугольник 40">
            <a:hlinkClick r:id="rId15" action="ppaction://hlinksldjump"/>
          </p:cNvPr>
          <p:cNvSpPr/>
          <p:nvPr/>
        </p:nvSpPr>
        <p:spPr>
          <a:xfrm>
            <a:off x="5973760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13</a:t>
            </a:r>
            <a:endParaRPr lang="ru-RU" sz="1000" dirty="0"/>
          </a:p>
        </p:txBody>
      </p:sp>
      <p:sp>
        <p:nvSpPr>
          <p:cNvPr id="42" name="Скругленный прямоугольник 41">
            <a:hlinkClick r:id="rId16" action="ppaction://hlinksldjump"/>
          </p:cNvPr>
          <p:cNvSpPr/>
          <p:nvPr/>
        </p:nvSpPr>
        <p:spPr>
          <a:xfrm>
            <a:off x="6426651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14</a:t>
            </a:r>
            <a:endParaRPr lang="ru-RU" sz="1000" dirty="0"/>
          </a:p>
        </p:txBody>
      </p:sp>
      <p:sp>
        <p:nvSpPr>
          <p:cNvPr id="43" name="Скругленный прямоугольник 42">
            <a:hlinkClick r:id="rId17" action="ppaction://hlinksldjump"/>
          </p:cNvPr>
          <p:cNvSpPr/>
          <p:nvPr/>
        </p:nvSpPr>
        <p:spPr>
          <a:xfrm>
            <a:off x="687954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15</a:t>
            </a:r>
            <a:endParaRPr lang="ru-RU" sz="1000" dirty="0"/>
          </a:p>
        </p:txBody>
      </p:sp>
      <p:sp>
        <p:nvSpPr>
          <p:cNvPr id="44" name="Скругленный прямоугольник 43">
            <a:hlinkClick r:id="rId18" action="ppaction://hlinksldjump"/>
          </p:cNvPr>
          <p:cNvSpPr/>
          <p:nvPr/>
        </p:nvSpPr>
        <p:spPr>
          <a:xfrm>
            <a:off x="733243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16</a:t>
            </a:r>
            <a:endParaRPr lang="ru-RU" sz="1000" dirty="0"/>
          </a:p>
        </p:txBody>
      </p:sp>
      <p:sp>
        <p:nvSpPr>
          <p:cNvPr id="45" name="Скругленный прямоугольник 44">
            <a:hlinkClick r:id="rId19" action="ppaction://hlinksldjump"/>
          </p:cNvPr>
          <p:cNvSpPr/>
          <p:nvPr/>
        </p:nvSpPr>
        <p:spPr>
          <a:xfrm>
            <a:off x="778532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17</a:t>
            </a:r>
            <a:endParaRPr lang="ru-RU" sz="1000" dirty="0"/>
          </a:p>
        </p:txBody>
      </p:sp>
      <p:sp>
        <p:nvSpPr>
          <p:cNvPr id="46" name="Скругленный прямоугольник 45">
            <a:hlinkClick r:id="rId20" action="ppaction://hlinksldjump"/>
          </p:cNvPr>
          <p:cNvSpPr/>
          <p:nvPr/>
        </p:nvSpPr>
        <p:spPr>
          <a:xfrm>
            <a:off x="8238215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18</a:t>
            </a:r>
            <a:endParaRPr lang="ru-RU" sz="10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691106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>
            <a:hlinkClick r:id="" action="ppaction://hlinkshowjump?jump=nextslide"/>
          </p:cNvPr>
          <p:cNvSpPr/>
          <p:nvPr/>
        </p:nvSpPr>
        <p:spPr>
          <a:xfrm rot="5400000">
            <a:off x="8751123" y="6322239"/>
            <a:ext cx="285752" cy="214314"/>
          </a:xfrm>
          <a:prstGeom prst="triangle">
            <a:avLst>
              <a:gd name="adj" fmla="val 552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>
            <a:hlinkClick r:id="" action="ppaction://hlinkshowjump?jump=previousslide"/>
          </p:cNvPr>
          <p:cNvSpPr/>
          <p:nvPr/>
        </p:nvSpPr>
        <p:spPr>
          <a:xfrm rot="16200000" flipH="1">
            <a:off x="90893" y="6322239"/>
            <a:ext cx="285752" cy="214314"/>
          </a:xfrm>
          <a:prstGeom prst="triangle">
            <a:avLst>
              <a:gd name="adj" fmla="val 552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14348" y="285728"/>
            <a:ext cx="7858180" cy="85725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 b="1" dirty="0" smtClean="0"/>
              <a:t>Топливно-энергетический комплекс</a:t>
            </a:r>
            <a:endParaRPr lang="ru-RU" sz="3600" b="1" dirty="0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5214942" y="28572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214282" y="1928802"/>
            <a:ext cx="4071966" cy="9286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/>
              <a:t>Топливная промышленность</a:t>
            </a:r>
            <a:endParaRPr lang="ru-RU" sz="24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4929190" y="1928802"/>
            <a:ext cx="4000528" cy="9286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/>
              <a:t>Электроэнергетика</a:t>
            </a:r>
            <a:endParaRPr lang="ru-RU" sz="24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142844" y="3429000"/>
            <a:ext cx="2214578" cy="10001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/>
              <a:t>нефтяная промышленность</a:t>
            </a:r>
            <a:endParaRPr lang="ru-RU" sz="20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2714612" y="3429000"/>
            <a:ext cx="2071702" cy="10001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/>
              <a:t>Газовая промышленность</a:t>
            </a:r>
            <a:endParaRPr lang="ru-RU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5000628" y="3429000"/>
            <a:ext cx="1000132" cy="10001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/>
              <a:t>ТЭС</a:t>
            </a:r>
            <a:endParaRPr lang="ru-RU" sz="2000" b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6643702" y="3429000"/>
            <a:ext cx="1000132" cy="10001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/>
              <a:t>ГЭС</a:t>
            </a:r>
            <a:endParaRPr lang="ru-RU" sz="2000" b="1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7929586" y="3429000"/>
            <a:ext cx="928694" cy="10001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/>
              <a:t>АЭС</a:t>
            </a:r>
            <a:endParaRPr lang="ru-RU" sz="2000" b="1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1214414" y="5143512"/>
            <a:ext cx="2786082" cy="10001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/>
              <a:t>Угольная промышленность</a:t>
            </a:r>
            <a:endParaRPr lang="ru-RU" sz="2000" b="1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5500694" y="5072074"/>
            <a:ext cx="2500330" cy="10001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/>
              <a:t>Альтернативные источники энергии</a:t>
            </a:r>
            <a:endParaRPr lang="ru-RU" sz="2000" b="1" dirty="0"/>
          </a:p>
        </p:txBody>
      </p:sp>
      <p:sp>
        <p:nvSpPr>
          <p:cNvPr id="79" name="Стрелка вниз 78"/>
          <p:cNvSpPr/>
          <p:nvPr/>
        </p:nvSpPr>
        <p:spPr>
          <a:xfrm>
            <a:off x="2000232" y="1142984"/>
            <a:ext cx="357190" cy="7143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трелка вниз 79"/>
          <p:cNvSpPr/>
          <p:nvPr/>
        </p:nvSpPr>
        <p:spPr>
          <a:xfrm>
            <a:off x="6500826" y="1142984"/>
            <a:ext cx="357190" cy="7143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трелка вниз 80"/>
          <p:cNvSpPr/>
          <p:nvPr/>
        </p:nvSpPr>
        <p:spPr>
          <a:xfrm>
            <a:off x="1071538" y="2857496"/>
            <a:ext cx="285752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трелка вниз 81"/>
          <p:cNvSpPr/>
          <p:nvPr/>
        </p:nvSpPr>
        <p:spPr>
          <a:xfrm>
            <a:off x="3643306" y="2857496"/>
            <a:ext cx="285752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трелка вниз 82"/>
          <p:cNvSpPr/>
          <p:nvPr/>
        </p:nvSpPr>
        <p:spPr>
          <a:xfrm flipH="1">
            <a:off x="2357422" y="2857496"/>
            <a:ext cx="357190" cy="22145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трелка вниз 83"/>
          <p:cNvSpPr/>
          <p:nvPr/>
        </p:nvSpPr>
        <p:spPr>
          <a:xfrm>
            <a:off x="5286380" y="2857496"/>
            <a:ext cx="285752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трелка вниз 85"/>
          <p:cNvSpPr/>
          <p:nvPr/>
        </p:nvSpPr>
        <p:spPr>
          <a:xfrm>
            <a:off x="6858016" y="2857496"/>
            <a:ext cx="285752" cy="500066"/>
          </a:xfrm>
          <a:prstGeom prst="downArrow">
            <a:avLst/>
          </a:prstGeom>
          <a:solidFill>
            <a:srgbClr val="D81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трелка вниз 86"/>
          <p:cNvSpPr/>
          <p:nvPr/>
        </p:nvSpPr>
        <p:spPr>
          <a:xfrm>
            <a:off x="8215338" y="2857496"/>
            <a:ext cx="285752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трелка вниз 87"/>
          <p:cNvSpPr/>
          <p:nvPr/>
        </p:nvSpPr>
        <p:spPr>
          <a:xfrm>
            <a:off x="6143636" y="2857496"/>
            <a:ext cx="357190" cy="21431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6" grpId="0" animBg="1"/>
      <p:bldP spid="57" grpId="0" animBg="1"/>
      <p:bldP spid="69" grpId="0" animBg="1"/>
      <p:bldP spid="70" grpId="0" animBg="1"/>
      <p:bldP spid="72" grpId="0" animBg="1"/>
      <p:bldP spid="73" grpId="0" animBg="1"/>
      <p:bldP spid="74" grpId="0" animBg="1"/>
      <p:bldP spid="76" grpId="0" animBg="1"/>
      <p:bldP spid="77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6" grpId="0" animBg="1"/>
      <p:bldP spid="87" grpId="0" animBg="1"/>
      <p:bldP spid="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2150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5701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>
            <a:hlinkClick r:id="rId3" action="ppaction://hlinksldjump"/>
          </p:cNvPr>
          <p:cNvSpPr/>
          <p:nvPr/>
        </p:nvSpPr>
        <p:spPr>
          <a:xfrm>
            <a:off x="54859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</a:t>
            </a:r>
            <a:endParaRPr lang="ru-RU" sz="1000" dirty="0"/>
          </a:p>
        </p:txBody>
      </p:sp>
      <p:sp>
        <p:nvSpPr>
          <p:cNvPr id="30" name="Скругленный прямоугольник 29">
            <a:hlinkClick r:id="rId4" action="ppaction://hlinksldjump"/>
          </p:cNvPr>
          <p:cNvSpPr/>
          <p:nvPr/>
        </p:nvSpPr>
        <p:spPr>
          <a:xfrm>
            <a:off x="100148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2</a:t>
            </a:r>
            <a:endParaRPr lang="ru-RU" sz="1000" dirty="0"/>
          </a:p>
        </p:txBody>
      </p:sp>
      <p:sp>
        <p:nvSpPr>
          <p:cNvPr id="31" name="Скругленный прямоугольник 30">
            <a:hlinkClick r:id="rId5" action="ppaction://hlinksldjump"/>
          </p:cNvPr>
          <p:cNvSpPr/>
          <p:nvPr/>
        </p:nvSpPr>
        <p:spPr>
          <a:xfrm>
            <a:off x="145437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3</a:t>
            </a:r>
            <a:endParaRPr lang="ru-RU" sz="1000" dirty="0"/>
          </a:p>
        </p:txBody>
      </p:sp>
      <p:sp>
        <p:nvSpPr>
          <p:cNvPr id="32" name="Скругленный прямоугольник 31">
            <a:hlinkClick r:id="rId6" action="ppaction://hlinksldjump"/>
          </p:cNvPr>
          <p:cNvSpPr/>
          <p:nvPr/>
        </p:nvSpPr>
        <p:spPr>
          <a:xfrm>
            <a:off x="1907265" y="6286520"/>
            <a:ext cx="34766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4</a:t>
            </a:r>
            <a:endParaRPr lang="ru-RU" sz="10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350632" y="6286520"/>
            <a:ext cx="357190" cy="3571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5</a:t>
            </a:r>
            <a:endParaRPr lang="ru-RU" sz="1000" dirty="0"/>
          </a:p>
        </p:txBody>
      </p:sp>
      <p:sp>
        <p:nvSpPr>
          <p:cNvPr id="34" name="Скругленный прямоугольник 33">
            <a:hlinkClick r:id="rId7" action="ppaction://hlinksldjump"/>
          </p:cNvPr>
          <p:cNvSpPr/>
          <p:nvPr/>
        </p:nvSpPr>
        <p:spPr>
          <a:xfrm>
            <a:off x="280352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6</a:t>
            </a:r>
            <a:endParaRPr lang="ru-RU" sz="1000" dirty="0"/>
          </a:p>
        </p:txBody>
      </p:sp>
      <p:sp>
        <p:nvSpPr>
          <p:cNvPr id="35" name="Скругленный прямоугольник 34">
            <a:hlinkClick r:id="rId8" action="ppaction://hlinksldjump"/>
          </p:cNvPr>
          <p:cNvSpPr/>
          <p:nvPr/>
        </p:nvSpPr>
        <p:spPr>
          <a:xfrm>
            <a:off x="325641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smtClean="0"/>
              <a:t>7</a:t>
            </a:r>
            <a:endParaRPr lang="ru-RU" sz="1000" dirty="0"/>
          </a:p>
        </p:txBody>
      </p:sp>
      <p:sp>
        <p:nvSpPr>
          <p:cNvPr id="36" name="Скругленный прямоугольник 35">
            <a:hlinkClick r:id="rId9" action="ppaction://hlinksldjump"/>
          </p:cNvPr>
          <p:cNvSpPr/>
          <p:nvPr/>
        </p:nvSpPr>
        <p:spPr>
          <a:xfrm>
            <a:off x="3709305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8</a:t>
            </a:r>
            <a:endParaRPr lang="ru-RU" sz="1000" dirty="0"/>
          </a:p>
        </p:txBody>
      </p:sp>
      <p:sp>
        <p:nvSpPr>
          <p:cNvPr id="37" name="Скругленный прямоугольник 36">
            <a:hlinkClick r:id="rId10" action="ppaction://hlinksldjump"/>
          </p:cNvPr>
          <p:cNvSpPr/>
          <p:nvPr/>
        </p:nvSpPr>
        <p:spPr>
          <a:xfrm>
            <a:off x="4162196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9</a:t>
            </a:r>
            <a:endParaRPr lang="ru-RU" sz="1000" dirty="0"/>
          </a:p>
        </p:txBody>
      </p:sp>
      <p:sp>
        <p:nvSpPr>
          <p:cNvPr id="38" name="Скругленный прямоугольник 37">
            <a:hlinkClick r:id="rId11" action="ppaction://hlinksldjump"/>
          </p:cNvPr>
          <p:cNvSpPr/>
          <p:nvPr/>
        </p:nvSpPr>
        <p:spPr>
          <a:xfrm>
            <a:off x="4615087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10</a:t>
            </a:r>
            <a:endParaRPr lang="ru-RU" sz="1000" dirty="0"/>
          </a:p>
        </p:txBody>
      </p:sp>
      <p:sp>
        <p:nvSpPr>
          <p:cNvPr id="39" name="Скругленный прямоугольник 38">
            <a:hlinkClick r:id="rId12" action="ppaction://hlinksldjump"/>
          </p:cNvPr>
          <p:cNvSpPr/>
          <p:nvPr/>
        </p:nvSpPr>
        <p:spPr>
          <a:xfrm>
            <a:off x="5067978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11</a:t>
            </a:r>
            <a:endParaRPr lang="ru-RU" sz="1000" dirty="0"/>
          </a:p>
        </p:txBody>
      </p:sp>
      <p:sp>
        <p:nvSpPr>
          <p:cNvPr id="40" name="Скругленный прямоугольник 39">
            <a:hlinkClick r:id="rId13" action="ppaction://hlinksldjump"/>
          </p:cNvPr>
          <p:cNvSpPr/>
          <p:nvPr/>
        </p:nvSpPr>
        <p:spPr>
          <a:xfrm>
            <a:off x="5520869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12</a:t>
            </a:r>
            <a:endParaRPr lang="ru-RU" sz="1000" dirty="0"/>
          </a:p>
        </p:txBody>
      </p:sp>
      <p:sp>
        <p:nvSpPr>
          <p:cNvPr id="41" name="Скругленный прямоугольник 40">
            <a:hlinkClick r:id="rId14" action="ppaction://hlinksldjump"/>
          </p:cNvPr>
          <p:cNvSpPr/>
          <p:nvPr/>
        </p:nvSpPr>
        <p:spPr>
          <a:xfrm>
            <a:off x="5973760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13</a:t>
            </a:r>
            <a:endParaRPr lang="ru-RU" sz="1000" dirty="0"/>
          </a:p>
        </p:txBody>
      </p:sp>
      <p:sp>
        <p:nvSpPr>
          <p:cNvPr id="42" name="Скругленный прямоугольник 41">
            <a:hlinkClick r:id="rId15" action="ppaction://hlinksldjump"/>
          </p:cNvPr>
          <p:cNvSpPr/>
          <p:nvPr/>
        </p:nvSpPr>
        <p:spPr>
          <a:xfrm>
            <a:off x="6426651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14</a:t>
            </a:r>
            <a:endParaRPr lang="ru-RU" sz="1000" dirty="0"/>
          </a:p>
        </p:txBody>
      </p:sp>
      <p:sp>
        <p:nvSpPr>
          <p:cNvPr id="43" name="Скругленный прямоугольник 42">
            <a:hlinkClick r:id="rId16" action="ppaction://hlinksldjump"/>
          </p:cNvPr>
          <p:cNvSpPr/>
          <p:nvPr/>
        </p:nvSpPr>
        <p:spPr>
          <a:xfrm>
            <a:off x="687954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15</a:t>
            </a:r>
            <a:endParaRPr lang="ru-RU" sz="1000" dirty="0"/>
          </a:p>
        </p:txBody>
      </p:sp>
      <p:sp>
        <p:nvSpPr>
          <p:cNvPr id="44" name="Скругленный прямоугольник 43">
            <a:hlinkClick r:id="rId17" action="ppaction://hlinksldjump"/>
          </p:cNvPr>
          <p:cNvSpPr/>
          <p:nvPr/>
        </p:nvSpPr>
        <p:spPr>
          <a:xfrm>
            <a:off x="733243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16</a:t>
            </a:r>
            <a:endParaRPr lang="ru-RU" sz="1000" dirty="0"/>
          </a:p>
        </p:txBody>
      </p:sp>
      <p:sp>
        <p:nvSpPr>
          <p:cNvPr id="45" name="Скругленный прямоугольник 44">
            <a:hlinkClick r:id="rId18" action="ppaction://hlinksldjump"/>
          </p:cNvPr>
          <p:cNvSpPr/>
          <p:nvPr/>
        </p:nvSpPr>
        <p:spPr>
          <a:xfrm>
            <a:off x="778532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17</a:t>
            </a:r>
            <a:endParaRPr lang="ru-RU" sz="1000" dirty="0"/>
          </a:p>
        </p:txBody>
      </p:sp>
      <p:sp>
        <p:nvSpPr>
          <p:cNvPr id="46" name="Скругленный прямоугольник 45">
            <a:hlinkClick r:id="rId19" action="ppaction://hlinksldjump"/>
          </p:cNvPr>
          <p:cNvSpPr/>
          <p:nvPr/>
        </p:nvSpPr>
        <p:spPr>
          <a:xfrm>
            <a:off x="8238215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18</a:t>
            </a:r>
            <a:endParaRPr lang="ru-RU" sz="10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691106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>
            <a:hlinkClick r:id="" action="ppaction://hlinkshowjump?jump=nextslide"/>
          </p:cNvPr>
          <p:cNvSpPr/>
          <p:nvPr/>
        </p:nvSpPr>
        <p:spPr>
          <a:xfrm rot="5400000">
            <a:off x="8751123" y="6322239"/>
            <a:ext cx="285752" cy="214314"/>
          </a:xfrm>
          <a:prstGeom prst="triangle">
            <a:avLst>
              <a:gd name="adj" fmla="val 552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>
            <a:hlinkClick r:id="" action="ppaction://hlinkshowjump?jump=previousslide"/>
          </p:cNvPr>
          <p:cNvSpPr/>
          <p:nvPr/>
        </p:nvSpPr>
        <p:spPr>
          <a:xfrm rot="16200000" flipH="1">
            <a:off x="90893" y="6322239"/>
            <a:ext cx="285752" cy="214314"/>
          </a:xfrm>
          <a:prstGeom prst="triangle">
            <a:avLst>
              <a:gd name="adj" fmla="val 552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928662" y="357166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spc="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Мировое потребление основных видов топлива</a:t>
            </a:r>
            <a:endParaRPr lang="ru-RU" sz="3600" b="1" i="1" spc="3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857224" y="1857364"/>
            <a:ext cx="2435783" cy="889801"/>
            <a:chOff x="4578" y="157059"/>
            <a:chExt cx="2435783" cy="88980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4578" y="157059"/>
              <a:ext cx="2435783" cy="889801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Скругленный прямоугольник 4"/>
            <p:cNvSpPr/>
            <p:nvPr/>
          </p:nvSpPr>
          <p:spPr>
            <a:xfrm>
              <a:off x="4578" y="157059"/>
              <a:ext cx="2435783" cy="5932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6032" tIns="256032" rIns="256032" bIns="137160" numCol="1" spcCol="1270" anchor="t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1900 г.</a:t>
              </a:r>
              <a:endParaRPr lang="ru-RU" sz="3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6143636" y="1714488"/>
            <a:ext cx="2435783" cy="949823"/>
            <a:chOff x="4000518" y="-15365"/>
            <a:chExt cx="2435783" cy="94982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4000518" y="-15365"/>
              <a:ext cx="2435783" cy="94982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Скругленный прямоугольник 4"/>
            <p:cNvSpPr/>
            <p:nvPr/>
          </p:nvSpPr>
          <p:spPr>
            <a:xfrm>
              <a:off x="4000518" y="127511"/>
              <a:ext cx="2435783" cy="6332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6032" tIns="256032" rIns="256032" bIns="137160" numCol="1" spcCol="1270" anchor="t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2000 г.</a:t>
              </a:r>
              <a:endParaRPr lang="ru-RU" sz="3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9" name="Стрелка вправо 68"/>
          <p:cNvSpPr/>
          <p:nvPr/>
        </p:nvSpPr>
        <p:spPr>
          <a:xfrm>
            <a:off x="3571868" y="2000240"/>
            <a:ext cx="2357454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0" name="Группа 69"/>
          <p:cNvGrpSpPr/>
          <p:nvPr/>
        </p:nvGrpSpPr>
        <p:grpSpPr>
          <a:xfrm>
            <a:off x="857224" y="2876328"/>
            <a:ext cx="3160087" cy="624110"/>
            <a:chOff x="214321" y="983308"/>
            <a:chExt cx="3160087" cy="90538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214321" y="1163257"/>
              <a:ext cx="3160087" cy="725438"/>
            </a:xfrm>
            <a:prstGeom prst="roundRect">
              <a:avLst>
                <a:gd name="adj" fmla="val 10000"/>
              </a:avLst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2" name="Скругленный прямоугольник 4"/>
            <p:cNvSpPr/>
            <p:nvPr/>
          </p:nvSpPr>
          <p:spPr>
            <a:xfrm>
              <a:off x="241639" y="983308"/>
              <a:ext cx="3105451" cy="878069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t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kumimoji="0" lang="ru-RU" sz="2800" b="1" i="0" u="none" strike="noStrike" kern="1200" cap="none" normalizeH="0" baseline="0" dirty="0" smtClean="0">
                  <a:ln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</a:rPr>
                <a:t>1 млрд. т. у. т. </a:t>
              </a:r>
              <a:endParaRPr lang="ru-RU" sz="2800" b="1" kern="1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5000628" y="3000372"/>
            <a:ext cx="3643338" cy="500066"/>
            <a:chOff x="4643472" y="1096315"/>
            <a:chExt cx="3429024" cy="98104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4643472" y="1096315"/>
              <a:ext cx="3428803" cy="981048"/>
            </a:xfrm>
            <a:prstGeom prst="roundRect">
              <a:avLst>
                <a:gd name="adj" fmla="val 10000"/>
              </a:avLst>
            </a:prstGeom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5" name="Скругленный прямоугольник 4"/>
            <p:cNvSpPr/>
            <p:nvPr/>
          </p:nvSpPr>
          <p:spPr>
            <a:xfrm>
              <a:off x="4714910" y="1209201"/>
              <a:ext cx="3357586" cy="167413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t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kumimoji="0" lang="ru-RU" sz="2800" b="1" i="0" u="none" strike="noStrike" kern="1200" cap="none" normalizeH="0" baseline="0" dirty="0" smtClean="0">
                  <a:ln/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Times New Roman" pitchFamily="18" charset="0"/>
                </a:rPr>
                <a:t>13,5 млрд. т. у. т.</a:t>
              </a:r>
              <a:endParaRPr lang="ru-RU" sz="2800" b="1" kern="1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7" name="Прямоугольник 76"/>
          <p:cNvSpPr/>
          <p:nvPr/>
        </p:nvSpPr>
        <p:spPr>
          <a:xfrm>
            <a:off x="142844" y="3643314"/>
            <a:ext cx="885831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00FF00"/>
                </a:solidFill>
                <a:cs typeface="Times New Roman" pitchFamily="18" charset="0"/>
              </a:rPr>
              <a:t>В настоящее время на одного жителя Земли приходится более </a:t>
            </a:r>
            <a:r>
              <a:rPr lang="ru-RU" sz="2400" b="1" i="1" dirty="0" smtClean="0">
                <a:solidFill>
                  <a:srgbClr val="FF0000"/>
                </a:solidFill>
                <a:cs typeface="Times New Roman" pitchFamily="18" charset="0"/>
              </a:rPr>
              <a:t>2 т.</a:t>
            </a:r>
            <a:r>
              <a:rPr lang="ru-RU" sz="2400" i="1" dirty="0" smtClean="0">
                <a:solidFill>
                  <a:srgbClr val="00FF00"/>
                </a:solidFill>
                <a:cs typeface="Times New Roman" pitchFamily="18" charset="0"/>
              </a:rPr>
              <a:t> условного топлива и около </a:t>
            </a:r>
            <a:r>
              <a:rPr lang="ru-RU" sz="2400" b="1" i="1" dirty="0" smtClean="0">
                <a:solidFill>
                  <a:srgbClr val="FF0000"/>
                </a:solidFill>
                <a:cs typeface="Times New Roman" pitchFamily="18" charset="0"/>
              </a:rPr>
              <a:t>2 тыс. кВт•ч </a:t>
            </a:r>
            <a:r>
              <a:rPr lang="ru-RU" sz="2400" i="1" dirty="0" smtClean="0">
                <a:solidFill>
                  <a:srgbClr val="00FF00"/>
                </a:solidFill>
                <a:cs typeface="Times New Roman" pitchFamily="18" charset="0"/>
              </a:rPr>
              <a:t>электроэнергии</a:t>
            </a:r>
            <a:endParaRPr lang="ru-RU" sz="2400" i="1" dirty="0">
              <a:solidFill>
                <a:srgbClr val="00FF00"/>
              </a:solidFill>
            </a:endParaRPr>
          </a:p>
        </p:txBody>
      </p:sp>
      <p:graphicFrame>
        <p:nvGraphicFramePr>
          <p:cNvPr id="82" name="Схема 81"/>
          <p:cNvGraphicFramePr/>
          <p:nvPr/>
        </p:nvGraphicFramePr>
        <p:xfrm>
          <a:off x="642910" y="4714884"/>
          <a:ext cx="8001056" cy="1460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9" grpId="0" animBg="1"/>
      <p:bldP spid="77" grpId="0" animBg="1"/>
      <p:bldGraphic spid="8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2150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5701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>
            <a:hlinkClick r:id="rId3" action="ppaction://hlinksldjump"/>
          </p:cNvPr>
          <p:cNvSpPr/>
          <p:nvPr/>
        </p:nvSpPr>
        <p:spPr>
          <a:xfrm>
            <a:off x="54859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</a:t>
            </a:r>
            <a:endParaRPr lang="ru-RU" sz="1000" dirty="0"/>
          </a:p>
        </p:txBody>
      </p:sp>
      <p:sp>
        <p:nvSpPr>
          <p:cNvPr id="30" name="Скругленный прямоугольник 29">
            <a:hlinkClick r:id="rId4" action="ppaction://hlinksldjump"/>
          </p:cNvPr>
          <p:cNvSpPr/>
          <p:nvPr/>
        </p:nvSpPr>
        <p:spPr>
          <a:xfrm>
            <a:off x="100148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2</a:t>
            </a:r>
            <a:endParaRPr lang="ru-RU" sz="1000" dirty="0"/>
          </a:p>
        </p:txBody>
      </p:sp>
      <p:sp>
        <p:nvSpPr>
          <p:cNvPr id="31" name="Скругленный прямоугольник 30">
            <a:hlinkClick r:id="rId5" action="ppaction://hlinksldjump"/>
          </p:cNvPr>
          <p:cNvSpPr/>
          <p:nvPr/>
        </p:nvSpPr>
        <p:spPr>
          <a:xfrm>
            <a:off x="145437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3</a:t>
            </a:r>
            <a:endParaRPr lang="ru-RU" sz="1000" dirty="0"/>
          </a:p>
        </p:txBody>
      </p:sp>
      <p:sp>
        <p:nvSpPr>
          <p:cNvPr id="32" name="Скругленный прямоугольник 31">
            <a:hlinkClick r:id="rId6" action="ppaction://hlinksldjump"/>
          </p:cNvPr>
          <p:cNvSpPr/>
          <p:nvPr/>
        </p:nvSpPr>
        <p:spPr>
          <a:xfrm>
            <a:off x="1907265" y="6286520"/>
            <a:ext cx="34766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4</a:t>
            </a:r>
            <a:endParaRPr lang="ru-RU" sz="1000" dirty="0"/>
          </a:p>
        </p:txBody>
      </p:sp>
      <p:sp>
        <p:nvSpPr>
          <p:cNvPr id="33" name="Скругленный прямоугольник 32">
            <a:hlinkClick r:id="rId7" action="ppaction://hlinksldjump"/>
          </p:cNvPr>
          <p:cNvSpPr/>
          <p:nvPr/>
        </p:nvSpPr>
        <p:spPr>
          <a:xfrm>
            <a:off x="235063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5</a:t>
            </a:r>
            <a:endParaRPr lang="ru-RU" sz="1000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03523" y="6286520"/>
            <a:ext cx="357190" cy="3571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6</a:t>
            </a:r>
            <a:endParaRPr lang="ru-RU" sz="1000" dirty="0"/>
          </a:p>
        </p:txBody>
      </p:sp>
      <p:sp>
        <p:nvSpPr>
          <p:cNvPr id="35" name="Скругленный прямоугольник 34">
            <a:hlinkClick r:id="rId8" action="ppaction://hlinksldjump"/>
          </p:cNvPr>
          <p:cNvSpPr/>
          <p:nvPr/>
        </p:nvSpPr>
        <p:spPr>
          <a:xfrm>
            <a:off x="325641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smtClean="0"/>
              <a:t>7</a:t>
            </a:r>
            <a:endParaRPr lang="ru-RU" sz="1000" dirty="0"/>
          </a:p>
        </p:txBody>
      </p:sp>
      <p:sp>
        <p:nvSpPr>
          <p:cNvPr id="36" name="Скругленный прямоугольник 35">
            <a:hlinkClick r:id="rId9" action="ppaction://hlinksldjump"/>
          </p:cNvPr>
          <p:cNvSpPr/>
          <p:nvPr/>
        </p:nvSpPr>
        <p:spPr>
          <a:xfrm>
            <a:off x="3709305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8</a:t>
            </a:r>
            <a:endParaRPr lang="ru-RU" sz="1000" dirty="0"/>
          </a:p>
        </p:txBody>
      </p:sp>
      <p:sp>
        <p:nvSpPr>
          <p:cNvPr id="37" name="Скругленный прямоугольник 36">
            <a:hlinkClick r:id="rId10" action="ppaction://hlinksldjump"/>
          </p:cNvPr>
          <p:cNvSpPr/>
          <p:nvPr/>
        </p:nvSpPr>
        <p:spPr>
          <a:xfrm>
            <a:off x="4162196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9</a:t>
            </a:r>
            <a:endParaRPr lang="ru-RU" sz="1000" dirty="0"/>
          </a:p>
        </p:txBody>
      </p:sp>
      <p:sp>
        <p:nvSpPr>
          <p:cNvPr id="38" name="Скругленный прямоугольник 37">
            <a:hlinkClick r:id="rId11" action="ppaction://hlinksldjump"/>
          </p:cNvPr>
          <p:cNvSpPr/>
          <p:nvPr/>
        </p:nvSpPr>
        <p:spPr>
          <a:xfrm>
            <a:off x="4615087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10</a:t>
            </a:r>
            <a:endParaRPr lang="ru-RU" sz="1000" dirty="0"/>
          </a:p>
        </p:txBody>
      </p:sp>
      <p:sp>
        <p:nvSpPr>
          <p:cNvPr id="39" name="Скругленный прямоугольник 38">
            <a:hlinkClick r:id="rId12" action="ppaction://hlinksldjump"/>
          </p:cNvPr>
          <p:cNvSpPr/>
          <p:nvPr/>
        </p:nvSpPr>
        <p:spPr>
          <a:xfrm>
            <a:off x="5067978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11</a:t>
            </a:r>
            <a:endParaRPr lang="ru-RU" sz="1000" dirty="0"/>
          </a:p>
        </p:txBody>
      </p:sp>
      <p:sp>
        <p:nvSpPr>
          <p:cNvPr id="40" name="Скругленный прямоугольник 39">
            <a:hlinkClick r:id="rId13" action="ppaction://hlinksldjump"/>
          </p:cNvPr>
          <p:cNvSpPr/>
          <p:nvPr/>
        </p:nvSpPr>
        <p:spPr>
          <a:xfrm>
            <a:off x="5520869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12</a:t>
            </a:r>
            <a:endParaRPr lang="ru-RU" sz="1000" dirty="0"/>
          </a:p>
        </p:txBody>
      </p:sp>
      <p:sp>
        <p:nvSpPr>
          <p:cNvPr id="41" name="Скругленный прямоугольник 40">
            <a:hlinkClick r:id="rId14" action="ppaction://hlinksldjump"/>
          </p:cNvPr>
          <p:cNvSpPr/>
          <p:nvPr/>
        </p:nvSpPr>
        <p:spPr>
          <a:xfrm>
            <a:off x="5973760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13</a:t>
            </a:r>
            <a:endParaRPr lang="ru-RU" sz="1000" dirty="0"/>
          </a:p>
        </p:txBody>
      </p:sp>
      <p:sp>
        <p:nvSpPr>
          <p:cNvPr id="42" name="Скругленный прямоугольник 41">
            <a:hlinkClick r:id="rId15" action="ppaction://hlinksldjump"/>
          </p:cNvPr>
          <p:cNvSpPr/>
          <p:nvPr/>
        </p:nvSpPr>
        <p:spPr>
          <a:xfrm>
            <a:off x="6426651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14</a:t>
            </a:r>
            <a:endParaRPr lang="ru-RU" sz="1000" dirty="0"/>
          </a:p>
        </p:txBody>
      </p:sp>
      <p:sp>
        <p:nvSpPr>
          <p:cNvPr id="43" name="Скругленный прямоугольник 42">
            <a:hlinkClick r:id="rId16" action="ppaction://hlinksldjump"/>
          </p:cNvPr>
          <p:cNvSpPr/>
          <p:nvPr/>
        </p:nvSpPr>
        <p:spPr>
          <a:xfrm>
            <a:off x="687954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15</a:t>
            </a:r>
            <a:endParaRPr lang="ru-RU" sz="1000" dirty="0"/>
          </a:p>
        </p:txBody>
      </p:sp>
      <p:sp>
        <p:nvSpPr>
          <p:cNvPr id="44" name="Скругленный прямоугольник 43">
            <a:hlinkClick r:id="rId17" action="ppaction://hlinksldjump"/>
          </p:cNvPr>
          <p:cNvSpPr/>
          <p:nvPr/>
        </p:nvSpPr>
        <p:spPr>
          <a:xfrm>
            <a:off x="733243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16</a:t>
            </a:r>
            <a:endParaRPr lang="ru-RU" sz="1000" dirty="0"/>
          </a:p>
        </p:txBody>
      </p:sp>
      <p:sp>
        <p:nvSpPr>
          <p:cNvPr id="45" name="Скругленный прямоугольник 44">
            <a:hlinkClick r:id="rId18" action="ppaction://hlinksldjump"/>
          </p:cNvPr>
          <p:cNvSpPr/>
          <p:nvPr/>
        </p:nvSpPr>
        <p:spPr>
          <a:xfrm>
            <a:off x="778532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17</a:t>
            </a:r>
            <a:endParaRPr lang="ru-RU" sz="1000" dirty="0"/>
          </a:p>
        </p:txBody>
      </p:sp>
      <p:sp>
        <p:nvSpPr>
          <p:cNvPr id="46" name="Скругленный прямоугольник 45">
            <a:hlinkClick r:id="rId19" action="ppaction://hlinksldjump"/>
          </p:cNvPr>
          <p:cNvSpPr/>
          <p:nvPr/>
        </p:nvSpPr>
        <p:spPr>
          <a:xfrm>
            <a:off x="8238215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18</a:t>
            </a:r>
            <a:endParaRPr lang="ru-RU" sz="10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691106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>
            <a:hlinkClick r:id="" action="ppaction://hlinkshowjump?jump=nextslide"/>
          </p:cNvPr>
          <p:cNvSpPr/>
          <p:nvPr/>
        </p:nvSpPr>
        <p:spPr>
          <a:xfrm rot="5400000">
            <a:off x="8751123" y="6322239"/>
            <a:ext cx="285752" cy="214314"/>
          </a:xfrm>
          <a:prstGeom prst="triangle">
            <a:avLst>
              <a:gd name="adj" fmla="val 552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>
            <a:hlinkClick r:id="" action="ppaction://hlinkshowjump?jump=previousslide"/>
          </p:cNvPr>
          <p:cNvSpPr/>
          <p:nvPr/>
        </p:nvSpPr>
        <p:spPr>
          <a:xfrm rot="16200000" flipH="1">
            <a:off x="90893" y="6322239"/>
            <a:ext cx="285752" cy="214314"/>
          </a:xfrm>
          <a:prstGeom prst="triangle">
            <a:avLst>
              <a:gd name="adj" fmla="val 552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Запасы мировых энергоресурсов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50" name="Содержимое 2"/>
          <p:cNvSpPr txBox="1">
            <a:spLocks/>
          </p:cNvSpPr>
          <p:nvPr/>
        </p:nvSpPr>
        <p:spPr>
          <a:xfrm>
            <a:off x="500034" y="1071546"/>
            <a:ext cx="4357718" cy="4857784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710D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Общегеологические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10D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запасы минерального топлива – 14 млрд. тонн, их должно хватить на 1000 лет.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10D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Полный гидроэнергетический потенциал рек Земли составляет около 33 трлн. кВт•ч.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10D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Запасы тория и урана содержат значительно больше тепловой энергии, чем все известные ныне ресурсы минерального топлива. </a:t>
            </a:r>
          </a:p>
        </p:txBody>
      </p:sp>
      <p:pic>
        <p:nvPicPr>
          <p:cNvPr id="51" name="Picture 12" descr="Известняковый карьер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5143504" y="1428736"/>
            <a:ext cx="3786214" cy="400052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2150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5701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>
            <a:hlinkClick r:id="rId3" action="ppaction://hlinksldjump"/>
          </p:cNvPr>
          <p:cNvSpPr/>
          <p:nvPr/>
        </p:nvSpPr>
        <p:spPr>
          <a:xfrm>
            <a:off x="54859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</a:t>
            </a:r>
            <a:endParaRPr lang="ru-RU" sz="1000" dirty="0"/>
          </a:p>
        </p:txBody>
      </p:sp>
      <p:sp>
        <p:nvSpPr>
          <p:cNvPr id="30" name="Скругленный прямоугольник 29">
            <a:hlinkClick r:id="rId4" action="ppaction://hlinksldjump"/>
          </p:cNvPr>
          <p:cNvSpPr/>
          <p:nvPr/>
        </p:nvSpPr>
        <p:spPr>
          <a:xfrm>
            <a:off x="100148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2</a:t>
            </a:r>
            <a:endParaRPr lang="ru-RU" sz="1000" dirty="0"/>
          </a:p>
        </p:txBody>
      </p:sp>
      <p:sp>
        <p:nvSpPr>
          <p:cNvPr id="31" name="Скругленный прямоугольник 30">
            <a:hlinkClick r:id="rId5" action="ppaction://hlinksldjump"/>
          </p:cNvPr>
          <p:cNvSpPr/>
          <p:nvPr/>
        </p:nvSpPr>
        <p:spPr>
          <a:xfrm>
            <a:off x="145437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3</a:t>
            </a:r>
            <a:endParaRPr lang="ru-RU" sz="1000" dirty="0"/>
          </a:p>
        </p:txBody>
      </p:sp>
      <p:sp>
        <p:nvSpPr>
          <p:cNvPr id="32" name="Скругленный прямоугольник 31">
            <a:hlinkClick r:id="rId6" action="ppaction://hlinksldjump"/>
          </p:cNvPr>
          <p:cNvSpPr/>
          <p:nvPr/>
        </p:nvSpPr>
        <p:spPr>
          <a:xfrm>
            <a:off x="1907265" y="6286520"/>
            <a:ext cx="34766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4</a:t>
            </a:r>
            <a:endParaRPr lang="ru-RU" sz="1000" dirty="0"/>
          </a:p>
        </p:txBody>
      </p:sp>
      <p:sp>
        <p:nvSpPr>
          <p:cNvPr id="33" name="Скругленный прямоугольник 32">
            <a:hlinkClick r:id="rId7" action="ppaction://hlinksldjump"/>
          </p:cNvPr>
          <p:cNvSpPr/>
          <p:nvPr/>
        </p:nvSpPr>
        <p:spPr>
          <a:xfrm>
            <a:off x="235063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5</a:t>
            </a:r>
            <a:endParaRPr lang="ru-RU" sz="1000" dirty="0"/>
          </a:p>
        </p:txBody>
      </p:sp>
      <p:sp>
        <p:nvSpPr>
          <p:cNvPr id="34" name="Скругленный прямоугольник 33">
            <a:hlinkClick r:id="rId8" action="ppaction://hlinksldjump"/>
          </p:cNvPr>
          <p:cNvSpPr/>
          <p:nvPr/>
        </p:nvSpPr>
        <p:spPr>
          <a:xfrm>
            <a:off x="280352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6</a:t>
            </a:r>
            <a:endParaRPr lang="ru-RU" sz="10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256414" y="6286520"/>
            <a:ext cx="357190" cy="3571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smtClean="0"/>
              <a:t>7</a:t>
            </a:r>
            <a:endParaRPr lang="ru-RU" sz="1000" dirty="0"/>
          </a:p>
        </p:txBody>
      </p:sp>
      <p:sp>
        <p:nvSpPr>
          <p:cNvPr id="36" name="Скругленный прямоугольник 35">
            <a:hlinkClick r:id="rId9" action="ppaction://hlinksldjump"/>
          </p:cNvPr>
          <p:cNvSpPr/>
          <p:nvPr/>
        </p:nvSpPr>
        <p:spPr>
          <a:xfrm>
            <a:off x="3709305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8</a:t>
            </a:r>
            <a:endParaRPr lang="ru-RU" sz="1000" dirty="0"/>
          </a:p>
        </p:txBody>
      </p:sp>
      <p:sp>
        <p:nvSpPr>
          <p:cNvPr id="37" name="Скругленный прямоугольник 36">
            <a:hlinkClick r:id="rId10" action="ppaction://hlinksldjump"/>
          </p:cNvPr>
          <p:cNvSpPr/>
          <p:nvPr/>
        </p:nvSpPr>
        <p:spPr>
          <a:xfrm>
            <a:off x="4162196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9</a:t>
            </a:r>
            <a:endParaRPr lang="ru-RU" sz="1000" dirty="0"/>
          </a:p>
        </p:txBody>
      </p:sp>
      <p:sp>
        <p:nvSpPr>
          <p:cNvPr id="38" name="Скругленный прямоугольник 37">
            <a:hlinkClick r:id="rId11" action="ppaction://hlinksldjump"/>
          </p:cNvPr>
          <p:cNvSpPr/>
          <p:nvPr/>
        </p:nvSpPr>
        <p:spPr>
          <a:xfrm>
            <a:off x="4615087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10</a:t>
            </a:r>
            <a:endParaRPr lang="ru-RU" sz="1000" dirty="0"/>
          </a:p>
        </p:txBody>
      </p:sp>
      <p:sp>
        <p:nvSpPr>
          <p:cNvPr id="39" name="Скругленный прямоугольник 38">
            <a:hlinkClick r:id="rId12" action="ppaction://hlinksldjump"/>
          </p:cNvPr>
          <p:cNvSpPr/>
          <p:nvPr/>
        </p:nvSpPr>
        <p:spPr>
          <a:xfrm>
            <a:off x="5067978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11</a:t>
            </a:r>
            <a:endParaRPr lang="ru-RU" sz="1000" dirty="0"/>
          </a:p>
        </p:txBody>
      </p:sp>
      <p:sp>
        <p:nvSpPr>
          <p:cNvPr id="40" name="Скругленный прямоугольник 39">
            <a:hlinkClick r:id="rId13" action="ppaction://hlinksldjump"/>
          </p:cNvPr>
          <p:cNvSpPr/>
          <p:nvPr/>
        </p:nvSpPr>
        <p:spPr>
          <a:xfrm>
            <a:off x="5520869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12</a:t>
            </a:r>
            <a:endParaRPr lang="ru-RU" sz="1000" dirty="0"/>
          </a:p>
        </p:txBody>
      </p:sp>
      <p:sp>
        <p:nvSpPr>
          <p:cNvPr id="41" name="Скругленный прямоугольник 40">
            <a:hlinkClick r:id="rId14" action="ppaction://hlinksldjump"/>
          </p:cNvPr>
          <p:cNvSpPr/>
          <p:nvPr/>
        </p:nvSpPr>
        <p:spPr>
          <a:xfrm>
            <a:off x="5973760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13</a:t>
            </a:r>
            <a:endParaRPr lang="ru-RU" sz="1000" dirty="0"/>
          </a:p>
        </p:txBody>
      </p:sp>
      <p:sp>
        <p:nvSpPr>
          <p:cNvPr id="42" name="Скругленный прямоугольник 41">
            <a:hlinkClick r:id="rId15" action="ppaction://hlinksldjump"/>
          </p:cNvPr>
          <p:cNvSpPr/>
          <p:nvPr/>
        </p:nvSpPr>
        <p:spPr>
          <a:xfrm>
            <a:off x="6426651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14</a:t>
            </a:r>
            <a:endParaRPr lang="ru-RU" sz="1000" dirty="0"/>
          </a:p>
        </p:txBody>
      </p:sp>
      <p:sp>
        <p:nvSpPr>
          <p:cNvPr id="43" name="Скругленный прямоугольник 42">
            <a:hlinkClick r:id="rId16" action="ppaction://hlinksldjump"/>
          </p:cNvPr>
          <p:cNvSpPr/>
          <p:nvPr/>
        </p:nvSpPr>
        <p:spPr>
          <a:xfrm>
            <a:off x="687954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15</a:t>
            </a:r>
            <a:endParaRPr lang="ru-RU" sz="1000" dirty="0"/>
          </a:p>
        </p:txBody>
      </p:sp>
      <p:sp>
        <p:nvSpPr>
          <p:cNvPr id="44" name="Скругленный прямоугольник 43">
            <a:hlinkClick r:id="rId17" action="ppaction://hlinksldjump"/>
          </p:cNvPr>
          <p:cNvSpPr/>
          <p:nvPr/>
        </p:nvSpPr>
        <p:spPr>
          <a:xfrm>
            <a:off x="733243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16</a:t>
            </a:r>
            <a:endParaRPr lang="ru-RU" sz="1000" dirty="0"/>
          </a:p>
        </p:txBody>
      </p:sp>
      <p:sp>
        <p:nvSpPr>
          <p:cNvPr id="45" name="Скругленный прямоугольник 44">
            <a:hlinkClick r:id="rId18" action="ppaction://hlinksldjump"/>
          </p:cNvPr>
          <p:cNvSpPr/>
          <p:nvPr/>
        </p:nvSpPr>
        <p:spPr>
          <a:xfrm>
            <a:off x="778532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17</a:t>
            </a:r>
            <a:endParaRPr lang="ru-RU" sz="1000" dirty="0"/>
          </a:p>
        </p:txBody>
      </p:sp>
      <p:sp>
        <p:nvSpPr>
          <p:cNvPr id="46" name="Скругленный прямоугольник 45">
            <a:hlinkClick r:id="rId19" action="ppaction://hlinksldjump"/>
          </p:cNvPr>
          <p:cNvSpPr/>
          <p:nvPr/>
        </p:nvSpPr>
        <p:spPr>
          <a:xfrm>
            <a:off x="8238215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18</a:t>
            </a:r>
            <a:endParaRPr lang="ru-RU" sz="10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691106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>
            <a:hlinkClick r:id="" action="ppaction://hlinkshowjump?jump=nextslide"/>
          </p:cNvPr>
          <p:cNvSpPr/>
          <p:nvPr/>
        </p:nvSpPr>
        <p:spPr>
          <a:xfrm rot="5400000">
            <a:off x="8751123" y="6322239"/>
            <a:ext cx="285752" cy="214314"/>
          </a:xfrm>
          <a:prstGeom prst="triangle">
            <a:avLst>
              <a:gd name="adj" fmla="val 552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>
            <a:hlinkClick r:id="" action="ppaction://hlinkshowjump?jump=previousslide"/>
          </p:cNvPr>
          <p:cNvSpPr/>
          <p:nvPr/>
        </p:nvSpPr>
        <p:spPr>
          <a:xfrm rot="16200000" flipH="1">
            <a:off x="90893" y="6322239"/>
            <a:ext cx="285752" cy="214314"/>
          </a:xfrm>
          <a:prstGeom prst="triangle">
            <a:avLst>
              <a:gd name="adj" fmla="val 552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28596" y="357166"/>
            <a:ext cx="8429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Топливная промышленность</a:t>
            </a:r>
            <a:endParaRPr lang="ru-RU" sz="4400" b="1" i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07191" y="1500174"/>
            <a:ext cx="7929618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07191" y="3214686"/>
            <a:ext cx="7929618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07191" y="4786322"/>
            <a:ext cx="7929618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428728" y="1142984"/>
            <a:ext cx="4214842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pc="300" dirty="0" smtClean="0"/>
              <a:t>УГОЛЬНАЯ ПРОМЫЩЛЕННОСТЬ</a:t>
            </a:r>
            <a:endParaRPr lang="ru-RU" sz="2800" b="1" spc="300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428728" y="2928934"/>
            <a:ext cx="4214842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pc="300" dirty="0" smtClean="0"/>
              <a:t>НЕФТЯНАЯ ПРОМЫШЛЕННОСТЬ</a:t>
            </a:r>
            <a:endParaRPr lang="ru-RU" sz="2800" b="1" spc="300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500166" y="4572008"/>
            <a:ext cx="4214842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pc="300" dirty="0" smtClean="0"/>
              <a:t>ГАЗОВАЯ ПРОМЫШЛЕННОСТЬ</a:t>
            </a:r>
            <a:endParaRPr lang="ru-RU" sz="2800" b="1" spc="300" dirty="0"/>
          </a:p>
        </p:txBody>
      </p:sp>
      <p:pic>
        <p:nvPicPr>
          <p:cNvPr id="57" name="Picture 9" descr="Добыча золота в шахте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500694" y="1000108"/>
            <a:ext cx="2500312" cy="1857375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</p:pic>
      <p:pic>
        <p:nvPicPr>
          <p:cNvPr id="58" name="Picture 10" descr="Добыча нефти в море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500694" y="2857496"/>
            <a:ext cx="2571768" cy="1714500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</p:pic>
      <p:pic>
        <p:nvPicPr>
          <p:cNvPr id="59" name="Picture 10" descr="poi16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500694" y="4572008"/>
            <a:ext cx="2571768" cy="1616075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2150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5701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>
            <a:hlinkClick r:id="rId4" action="ppaction://hlinksldjump"/>
          </p:cNvPr>
          <p:cNvSpPr/>
          <p:nvPr/>
        </p:nvSpPr>
        <p:spPr>
          <a:xfrm>
            <a:off x="54859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</a:t>
            </a:r>
            <a:endParaRPr lang="ru-RU" sz="1000" dirty="0"/>
          </a:p>
        </p:txBody>
      </p:sp>
      <p:sp>
        <p:nvSpPr>
          <p:cNvPr id="30" name="Скругленный прямоугольник 29">
            <a:hlinkClick r:id="rId5" action="ppaction://hlinksldjump"/>
          </p:cNvPr>
          <p:cNvSpPr/>
          <p:nvPr/>
        </p:nvSpPr>
        <p:spPr>
          <a:xfrm>
            <a:off x="100148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2</a:t>
            </a:r>
            <a:endParaRPr lang="ru-RU" sz="1000" dirty="0"/>
          </a:p>
        </p:txBody>
      </p:sp>
      <p:sp>
        <p:nvSpPr>
          <p:cNvPr id="31" name="Скругленный прямоугольник 30">
            <a:hlinkClick r:id="rId6" action="ppaction://hlinksldjump"/>
          </p:cNvPr>
          <p:cNvSpPr/>
          <p:nvPr/>
        </p:nvSpPr>
        <p:spPr>
          <a:xfrm>
            <a:off x="145437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3</a:t>
            </a:r>
            <a:endParaRPr lang="ru-RU" sz="1000" dirty="0"/>
          </a:p>
        </p:txBody>
      </p:sp>
      <p:sp>
        <p:nvSpPr>
          <p:cNvPr id="32" name="Скругленный прямоугольник 31">
            <a:hlinkClick r:id="rId7" action="ppaction://hlinksldjump"/>
          </p:cNvPr>
          <p:cNvSpPr/>
          <p:nvPr/>
        </p:nvSpPr>
        <p:spPr>
          <a:xfrm>
            <a:off x="1907265" y="6286520"/>
            <a:ext cx="34766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4</a:t>
            </a:r>
            <a:endParaRPr lang="ru-RU" sz="1000" dirty="0"/>
          </a:p>
        </p:txBody>
      </p:sp>
      <p:sp>
        <p:nvSpPr>
          <p:cNvPr id="33" name="Скругленный прямоугольник 32">
            <a:hlinkClick r:id="rId8" action="ppaction://hlinksldjump"/>
          </p:cNvPr>
          <p:cNvSpPr/>
          <p:nvPr/>
        </p:nvSpPr>
        <p:spPr>
          <a:xfrm>
            <a:off x="235063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5</a:t>
            </a:r>
            <a:endParaRPr lang="ru-RU" sz="1000" dirty="0"/>
          </a:p>
        </p:txBody>
      </p:sp>
      <p:sp>
        <p:nvSpPr>
          <p:cNvPr id="34" name="Скругленный прямоугольник 33">
            <a:hlinkClick r:id="rId9" action="ppaction://hlinksldjump"/>
          </p:cNvPr>
          <p:cNvSpPr/>
          <p:nvPr/>
        </p:nvSpPr>
        <p:spPr>
          <a:xfrm>
            <a:off x="280352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6</a:t>
            </a:r>
            <a:endParaRPr lang="ru-RU" sz="1000" dirty="0"/>
          </a:p>
        </p:txBody>
      </p:sp>
      <p:sp>
        <p:nvSpPr>
          <p:cNvPr id="35" name="Скругленный прямоугольник 34">
            <a:hlinkClick r:id="rId10" action="ppaction://hlinksldjump"/>
          </p:cNvPr>
          <p:cNvSpPr/>
          <p:nvPr/>
        </p:nvSpPr>
        <p:spPr>
          <a:xfrm>
            <a:off x="325641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smtClean="0"/>
              <a:t>7</a:t>
            </a:r>
            <a:endParaRPr lang="ru-RU" sz="10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709305" y="6286520"/>
            <a:ext cx="357190" cy="3571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8</a:t>
            </a:r>
            <a:endParaRPr lang="ru-RU" sz="1000" dirty="0"/>
          </a:p>
        </p:txBody>
      </p:sp>
      <p:sp>
        <p:nvSpPr>
          <p:cNvPr id="37" name="Скругленный прямоугольник 36">
            <a:hlinkClick r:id="rId11" action="ppaction://hlinksldjump"/>
          </p:cNvPr>
          <p:cNvSpPr/>
          <p:nvPr/>
        </p:nvSpPr>
        <p:spPr>
          <a:xfrm>
            <a:off x="4162196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9</a:t>
            </a:r>
            <a:endParaRPr lang="ru-RU" sz="1000" dirty="0"/>
          </a:p>
        </p:txBody>
      </p:sp>
      <p:sp>
        <p:nvSpPr>
          <p:cNvPr id="38" name="Скругленный прямоугольник 37">
            <a:hlinkClick r:id="rId12" action="ppaction://hlinksldjump"/>
          </p:cNvPr>
          <p:cNvSpPr/>
          <p:nvPr/>
        </p:nvSpPr>
        <p:spPr>
          <a:xfrm>
            <a:off x="4615087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10</a:t>
            </a:r>
            <a:endParaRPr lang="ru-RU" sz="1000" dirty="0"/>
          </a:p>
        </p:txBody>
      </p:sp>
      <p:sp>
        <p:nvSpPr>
          <p:cNvPr id="39" name="Скругленный прямоугольник 38">
            <a:hlinkClick r:id="rId13" action="ppaction://hlinksldjump"/>
          </p:cNvPr>
          <p:cNvSpPr/>
          <p:nvPr/>
        </p:nvSpPr>
        <p:spPr>
          <a:xfrm>
            <a:off x="5067978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11</a:t>
            </a:r>
            <a:endParaRPr lang="ru-RU" sz="1000" dirty="0"/>
          </a:p>
        </p:txBody>
      </p:sp>
      <p:sp>
        <p:nvSpPr>
          <p:cNvPr id="40" name="Скругленный прямоугольник 39">
            <a:hlinkClick r:id="rId14" action="ppaction://hlinksldjump"/>
          </p:cNvPr>
          <p:cNvSpPr/>
          <p:nvPr/>
        </p:nvSpPr>
        <p:spPr>
          <a:xfrm>
            <a:off x="5520869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12</a:t>
            </a:r>
            <a:endParaRPr lang="ru-RU" sz="1000" dirty="0"/>
          </a:p>
        </p:txBody>
      </p:sp>
      <p:sp>
        <p:nvSpPr>
          <p:cNvPr id="41" name="Скругленный прямоугольник 40">
            <a:hlinkClick r:id="rId15" action="ppaction://hlinksldjump"/>
          </p:cNvPr>
          <p:cNvSpPr/>
          <p:nvPr/>
        </p:nvSpPr>
        <p:spPr>
          <a:xfrm>
            <a:off x="5973760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13</a:t>
            </a:r>
            <a:endParaRPr lang="ru-RU" sz="1000" dirty="0"/>
          </a:p>
        </p:txBody>
      </p:sp>
      <p:sp>
        <p:nvSpPr>
          <p:cNvPr id="42" name="Скругленный прямоугольник 41">
            <a:hlinkClick r:id="rId16" action="ppaction://hlinksldjump"/>
          </p:cNvPr>
          <p:cNvSpPr/>
          <p:nvPr/>
        </p:nvSpPr>
        <p:spPr>
          <a:xfrm>
            <a:off x="6426651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14</a:t>
            </a:r>
            <a:endParaRPr lang="ru-RU" sz="1000" dirty="0"/>
          </a:p>
        </p:txBody>
      </p:sp>
      <p:sp>
        <p:nvSpPr>
          <p:cNvPr id="43" name="Скругленный прямоугольник 42">
            <a:hlinkClick r:id="rId17" action="ppaction://hlinksldjump"/>
          </p:cNvPr>
          <p:cNvSpPr/>
          <p:nvPr/>
        </p:nvSpPr>
        <p:spPr>
          <a:xfrm>
            <a:off x="6879542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15</a:t>
            </a:r>
            <a:endParaRPr lang="ru-RU" sz="1000" dirty="0"/>
          </a:p>
        </p:txBody>
      </p:sp>
      <p:sp>
        <p:nvSpPr>
          <p:cNvPr id="44" name="Скругленный прямоугольник 43">
            <a:hlinkClick r:id="rId18" action="ppaction://hlinksldjump"/>
          </p:cNvPr>
          <p:cNvSpPr/>
          <p:nvPr/>
        </p:nvSpPr>
        <p:spPr>
          <a:xfrm>
            <a:off x="7332433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16</a:t>
            </a:r>
            <a:endParaRPr lang="ru-RU" sz="1000" dirty="0"/>
          </a:p>
        </p:txBody>
      </p:sp>
      <p:sp>
        <p:nvSpPr>
          <p:cNvPr id="45" name="Скругленный прямоугольник 44">
            <a:hlinkClick r:id="rId19" action="ppaction://hlinksldjump"/>
          </p:cNvPr>
          <p:cNvSpPr/>
          <p:nvPr/>
        </p:nvSpPr>
        <p:spPr>
          <a:xfrm>
            <a:off x="7785324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17</a:t>
            </a:r>
            <a:endParaRPr lang="ru-RU" sz="1000" dirty="0"/>
          </a:p>
        </p:txBody>
      </p:sp>
      <p:sp>
        <p:nvSpPr>
          <p:cNvPr id="46" name="Скругленный прямоугольник 45">
            <a:hlinkClick r:id="rId20" action="ppaction://hlinksldjump"/>
          </p:cNvPr>
          <p:cNvSpPr/>
          <p:nvPr/>
        </p:nvSpPr>
        <p:spPr>
          <a:xfrm>
            <a:off x="8238215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18</a:t>
            </a:r>
            <a:endParaRPr lang="ru-RU" sz="1000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691106" y="6286520"/>
            <a:ext cx="35719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>
            <a:hlinkClick r:id="" action="ppaction://hlinkshowjump?jump=nextslide"/>
          </p:cNvPr>
          <p:cNvSpPr/>
          <p:nvPr/>
        </p:nvSpPr>
        <p:spPr>
          <a:xfrm rot="5400000">
            <a:off x="8751123" y="6322239"/>
            <a:ext cx="285752" cy="214314"/>
          </a:xfrm>
          <a:prstGeom prst="triangle">
            <a:avLst>
              <a:gd name="adj" fmla="val 552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>
            <a:hlinkClick r:id="" action="ppaction://hlinkshowjump?jump=previousslide"/>
          </p:cNvPr>
          <p:cNvSpPr/>
          <p:nvPr/>
        </p:nvSpPr>
        <p:spPr>
          <a:xfrm rot="16200000" flipH="1">
            <a:off x="90893" y="6322239"/>
            <a:ext cx="285752" cy="214314"/>
          </a:xfrm>
          <a:prstGeom prst="triangle">
            <a:avLst>
              <a:gd name="adj" fmla="val 5522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1357290" y="500042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357290" y="0"/>
            <a:ext cx="62865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Мировое производство основных видов топлива и энергии в 2005 году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357156" y="1285860"/>
          <a:ext cx="8572563" cy="4296905"/>
        </p:xfrm>
        <a:graphic>
          <a:graphicData uri="http://schemas.openxmlformats.org/drawingml/2006/table">
            <a:tbl>
              <a:tblPr/>
              <a:tblGrid>
                <a:gridCol w="1480250"/>
                <a:gridCol w="919671"/>
                <a:gridCol w="881166"/>
                <a:gridCol w="881166"/>
                <a:gridCol w="882062"/>
                <a:gridCol w="882062"/>
                <a:gridCol w="882062"/>
                <a:gridCol w="882062"/>
                <a:gridCol w="882062"/>
              </a:tblGrid>
              <a:tr h="35055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/>
                          <a:ea typeface="Times New Roman"/>
                        </a:rPr>
                        <a:t>Произ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/>
                          <a:ea typeface="Times New Roman"/>
                        </a:rPr>
                        <a:t>водст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Весь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мир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том числе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1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СНГ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Зарубежная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Европа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Зарубежная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Азия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Африка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Северная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Америк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Латинская Америка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Австралия 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Океания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494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Нефть,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млн. 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3900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575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265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1570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467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455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518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6494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Газ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млрд. м</a:t>
                      </a:r>
                      <a:r>
                        <a:rPr lang="ru-RU" sz="1600" b="1" baseline="3000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2760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765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615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705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175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6494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Уголь,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млн. 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5865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465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685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2900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255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1100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375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909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Times New Roman"/>
                        </a:rPr>
                        <a:t>Электро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энергия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млрд. кВт 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1820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1280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</a:rPr>
                        <a:t>3660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6320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550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4840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1260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290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981</TotalTime>
  <Words>830</Words>
  <Application>Microsoft Office PowerPoint</Application>
  <PresentationFormat>Экран (4:3)</PresentationFormat>
  <Paragraphs>533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МКОУ «Кислянская средняя общеобразовательная школа» Целинного района Курганской области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102</cp:revision>
  <dcterms:created xsi:type="dcterms:W3CDTF">2013-03-08T04:36:01Z</dcterms:created>
  <dcterms:modified xsi:type="dcterms:W3CDTF">2013-04-06T07:46:47Z</dcterms:modified>
</cp:coreProperties>
</file>