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7" r:id="rId11"/>
    <p:sldId id="269" r:id="rId12"/>
    <p:sldId id="266" r:id="rId13"/>
    <p:sldId id="268" r:id="rId14"/>
    <p:sldId id="262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62" autoAdjust="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9814-8810-4FB6-8A41-38B5E54FD242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3D45-BF64-41B1-868F-62F3FCEDE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12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9814-8810-4FB6-8A41-38B5E54FD242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3D45-BF64-41B1-868F-62F3FCEDE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69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9814-8810-4FB6-8A41-38B5E54FD242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3D45-BF64-41B1-868F-62F3FCEDE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15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9814-8810-4FB6-8A41-38B5E54FD242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3D45-BF64-41B1-868F-62F3FCEDE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53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9814-8810-4FB6-8A41-38B5E54FD242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3D45-BF64-41B1-868F-62F3FCEDE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4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9814-8810-4FB6-8A41-38B5E54FD242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3D45-BF64-41B1-868F-62F3FCEDE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15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9814-8810-4FB6-8A41-38B5E54FD242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3D45-BF64-41B1-868F-62F3FCEDE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74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9814-8810-4FB6-8A41-38B5E54FD242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3D45-BF64-41B1-868F-62F3FCEDE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78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9814-8810-4FB6-8A41-38B5E54FD242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3D45-BF64-41B1-868F-62F3FCEDE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75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9814-8810-4FB6-8A41-38B5E54FD242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3D45-BF64-41B1-868F-62F3FCEDE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85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9814-8810-4FB6-8A41-38B5E54FD242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3D45-BF64-41B1-868F-62F3FCEDE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12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9814-8810-4FB6-8A41-38B5E54FD242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73D45-BF64-41B1-868F-62F3FCEDE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44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jpeg"/><Relationship Id="rId10" Type="http://schemas.openxmlformats.org/officeDocument/2006/relationships/image" Target="../media/image10.gif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352706" y="6346215"/>
            <a:ext cx="432048" cy="288032"/>
          </a:xfrm>
          <a:prstGeom prst="actionButtonForwardNex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&amp;SHcy;&amp;rcy;&amp;icy;&amp;fcy;&amp;tcy;&amp;ycy; &amp;icy;&amp;zcy; &amp;mcy;&amp;ucy;&amp;lcy;&amp;softcy;&amp;tcy;&amp;fcy;&amp;icy;&amp;lcy;&amp;softcy;&amp;mcy;&amp;ocy;&amp;vcy; &amp;icy; &amp;ncy;&amp;iecy; &amp;tcy;&amp;ocy;&amp;lcy;&amp;softcy;&amp;kcy;&amp;ocy;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6" r="64930" b="78645"/>
          <a:stretch/>
        </p:blipFill>
        <p:spPr bwMode="auto">
          <a:xfrm>
            <a:off x="3235022" y="3213655"/>
            <a:ext cx="1328516" cy="152757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&amp;SHcy;&amp;rcy;&amp;icy;&amp;fcy;&amp;tcy;&amp;ycy; &amp;icy;&amp;zcy; &amp;mcy;&amp;ucy;&amp;lcy;&amp;softcy;&amp;tcy;&amp;fcy;&amp;icy;&amp;lcy;&amp;softcy;&amp;mcy;&amp;ocy;&amp;vcy; &amp;icy; &amp;ncy;&amp;iecy; &amp;tcy;&amp;ocy;&amp;lcy;&amp;softcy;&amp;kcy;&amp;ocy;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22" t="-421" r="7639" b="78015"/>
          <a:stretch/>
        </p:blipFill>
        <p:spPr bwMode="auto">
          <a:xfrm>
            <a:off x="1831669" y="3244649"/>
            <a:ext cx="1514614" cy="12468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&amp;SHcy;&amp;rcy;&amp;icy;&amp;fcy;&amp;tcy;&amp;ycy; &amp;icy;&amp;zcy; &amp;mcy;&amp;ucy;&amp;lcy;&amp;softcy;&amp;tcy;&amp;fcy;&amp;icy;&amp;lcy;&amp;softcy;&amp;mcy;&amp;ocy;&amp;vcy; &amp;icy; &amp;ncy;&amp;iecy; &amp;tcy;&amp;ocy;&amp;lcy;&amp;softcy;&amp;kcy;&amp;ocy;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2" t="63955" r="38867" b="13212"/>
          <a:stretch/>
        </p:blipFill>
        <p:spPr bwMode="auto">
          <a:xfrm>
            <a:off x="5511709" y="1844824"/>
            <a:ext cx="1723658" cy="122376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&amp;SHcy;&amp;rcy;&amp;icy;&amp;fcy;&amp;tcy;&amp;ycy; &amp;icy;&amp;zcy; &amp;mcy;&amp;ucy;&amp;lcy;&amp;softcy;&amp;tcy;&amp;fcy;&amp;icy;&amp;lcy;&amp;softcy;&amp;mcy;&amp;ocy;&amp;vcy; &amp;icy; &amp;ncy;&amp;iecy; &amp;tcy;&amp;ocy;&amp;lcy;&amp;softcy;&amp;kcy;&amp;ocy;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" r="90778" b="78645"/>
          <a:stretch/>
        </p:blipFill>
        <p:spPr bwMode="auto">
          <a:xfrm>
            <a:off x="5913410" y="3406955"/>
            <a:ext cx="1533510" cy="114097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Рисунок 22" descr="&amp;SHcy;&amp;rcy;&amp;icy;&amp;fcy;&amp;tcy;&amp;ycy; &amp;icy;&amp;zcy; &amp;mcy;&amp;ucy;&amp;lcy;&amp;softcy;&amp;tcy;&amp;fcy;&amp;icy;&amp;lcy;&amp;softcy;&amp;mcy;&amp;ocy;&amp;vcy; &amp;icy; &amp;ncy;&amp;iecy; &amp;tcy;&amp;ocy;&amp;lcy;&amp;softcy;&amp;kcy;&amp;ocy;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7" t="21979" r="50529" b="59692"/>
          <a:stretch/>
        </p:blipFill>
        <p:spPr bwMode="auto">
          <a:xfrm>
            <a:off x="4406650" y="1899403"/>
            <a:ext cx="1278729" cy="109311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Рисунок 23" descr="&amp;SHcy;&amp;rcy;&amp;icy;&amp;fcy;&amp;tcy;&amp;ycy; &amp;icy;&amp;zcy; &amp;mcy;&amp;ucy;&amp;lcy;&amp;softcy;&amp;tcy;&amp;fcy;&amp;icy;&amp;lcy;&amp;softcy;&amp;mcy;&amp;ocy;&amp;vcy; &amp;icy; &amp;ncy;&amp;iecy; &amp;tcy;&amp;ocy;&amp;lcy;&amp;softcy;&amp;kcy;&amp;ocy;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6" t="-57" r="72440" b="80080"/>
          <a:stretch/>
        </p:blipFill>
        <p:spPr bwMode="auto">
          <a:xfrm>
            <a:off x="3235022" y="1927241"/>
            <a:ext cx="1242660" cy="101069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1412776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Технологический  приём ПАЗЗЛЫ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12" descr="&amp;Zcy;&amp;vcy;&amp;iecy;&amp;rcy;&amp;zhcy;&amp;acy;&amp;ncy;&amp;scy;&amp;kcy;&amp;icy;&amp;jcy; &amp;Vcy;&amp;lcy;&amp;acy;&amp;dcy;&amp;icy;&amp;mcy;&amp;icy;&amp;rcy; 4&amp;bcy; (&amp;Kcy;&amp;acy;&amp;kcy;&amp;icy;&amp;iecy; &amp;tcy;&amp;rcy;&amp;acy;&amp;vcy;&amp;ycy; &amp;rcy;&amp;acy;&amp;scy;&amp;tcy;&amp;ucy;&amp;tcy; &amp;vcy; &amp;lcy;&amp;iecy;&amp;scy;&amp;ucy;. - Iteach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B6C1B9"/>
              </a:clrFrom>
              <a:clrTo>
                <a:srgbClr val="B6C1B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367" y="1648563"/>
            <a:ext cx="1779443" cy="5671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Ludmila\Desktop\9575694981031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473" y="116913"/>
            <a:ext cx="1373999" cy="187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&amp;Zcy;&amp;vcy;&amp;iecy;&amp;rcy;&amp;zhcy;&amp;acy;&amp;ncy;&amp;scy;&amp;kcy;&amp;icy;&amp;jcy; &amp;Vcy;&amp;lcy;&amp;acy;&amp;dcy;&amp;icy;&amp;mcy;&amp;icy;&amp;rcy; 4&amp;bcy; (&amp;Kcy;&amp;acy;&amp;kcy;&amp;icy;&amp;iecy; &amp;tcy;&amp;rcy;&amp;acy;&amp;vcy;&amp;ycy; &amp;rcy;&amp;acy;&amp;scy;&amp;tcy;&amp;ucy;&amp;tcy; &amp;vcy; &amp;lcy;&amp;iecy;&amp;scy;&amp;ucy;. - Iteach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B6C1B9"/>
              </a:clrFrom>
              <a:clrTo>
                <a:srgbClr val="B6C1B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6" y="1700808"/>
            <a:ext cx="1779443" cy="5671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Ludmila\Desktop\852715810760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7375" y="410068"/>
            <a:ext cx="1420348" cy="180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&amp;Scy;&amp;vcy;&amp;iecy;&amp;tcy;&amp;ocy;&amp;vcy;&amp;ycy;&amp;iecy; &amp;ecy;&amp;fcy;&amp;fcy;&amp;iecy;&amp;kcy;&amp;tcy;&amp;ycy; &amp;dcy;&amp;lcy;&amp;yacy; &amp;dcy;&amp;icy;&amp;zcy;&amp;acy;&amp;jcy;&amp;ncy;&amp;acy; - &amp;Scy;&amp;tcy;&amp;rcy;&amp;acy;&amp;ncy;&amp;icy;&amp;tscy;&amp;acy; 7 - &amp;Fcy;&amp;ocy;&amp;rcy;&amp;ucy;&amp;mcy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992" y="2706126"/>
            <a:ext cx="1983585" cy="214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&amp;Scy;&amp;Acy;&amp;Lcy;&amp;YUcy;&amp;T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28" y="2528855"/>
            <a:ext cx="1508982" cy="16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Управляющая кнопка: документ 34">
            <a:hlinkClick r:id="" action="ppaction://noaction" highlightClick="1"/>
          </p:cNvPr>
          <p:cNvSpPr/>
          <p:nvPr/>
        </p:nvSpPr>
        <p:spPr>
          <a:xfrm>
            <a:off x="254019" y="6237312"/>
            <a:ext cx="333832" cy="405927"/>
          </a:xfrm>
          <a:prstGeom prst="actionButtonDocumen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 descr="http://skateboardingbattleaxe.com/images/5594672409515.jp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46" t="22657" r="24519" b="58246"/>
          <a:stretch/>
        </p:blipFill>
        <p:spPr bwMode="auto">
          <a:xfrm>
            <a:off x="2124410" y="1812021"/>
            <a:ext cx="1311922" cy="12893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Рисунок 36" descr="http://skateboardingbattleaxe.com/images/5594672409515.jp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2" t="22010" r="33653" b="57599"/>
          <a:stretch/>
        </p:blipFill>
        <p:spPr bwMode="auto">
          <a:xfrm>
            <a:off x="4544440" y="3212976"/>
            <a:ext cx="1272408" cy="12785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http://fs00.infourok.ru/images/doc/316/315919/img2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4525" y="4315129"/>
            <a:ext cx="1159488" cy="191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u.jimdo.com/www400/o/s88e658954411741b/img/i9d6a63ea40060bb1/1365646292/std/image.gif/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055" y="4361489"/>
            <a:ext cx="2329654" cy="219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static.wixstatic.com/media/b05adb_e23e6db399a54a678cc8506dbd929154.gif_srz_300_100_85_22_0.50_1.20_0.00_gif_srz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2597" y="442381"/>
            <a:ext cx="2857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11709" y="5435022"/>
            <a:ext cx="3273045" cy="786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Автор: Щербакова Е.Н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</a:t>
            </a:r>
            <a:r>
              <a:rPr lang="ru-RU" sz="140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оспитатель 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 физическому развитию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911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413720" y="3515410"/>
            <a:ext cx="14795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самолёт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Волна 1"/>
          <p:cNvSpPr/>
          <p:nvPr/>
        </p:nvSpPr>
        <p:spPr>
          <a:xfrm>
            <a:off x="1754163" y="188640"/>
            <a:ext cx="6706269" cy="2796581"/>
          </a:xfrm>
          <a:prstGeom prst="wave">
            <a:avLst>
              <a:gd name="adj1" fmla="val 7402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400" b="1" dirty="0" smtClean="0">
              <a:solidFill>
                <a:srgbClr val="0070C0"/>
              </a:solidFill>
              <a:latin typeface="Arial"/>
              <a:ea typeface="Times New Roman"/>
            </a:endParaRPr>
          </a:p>
          <a:p>
            <a:pPr lvl="0" algn="ctr"/>
            <a:endParaRPr lang="ru-RU" sz="2400" b="1" dirty="0" smtClean="0">
              <a:solidFill>
                <a:srgbClr val="0070C0"/>
              </a:solidFill>
              <a:latin typeface="Arial"/>
              <a:ea typeface="Times New Roman"/>
            </a:endParaRPr>
          </a:p>
          <a:p>
            <a:pPr lvl="0"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Times New Roman"/>
              </a:rPr>
              <a:t>Смело в небе проплывает,</a:t>
            </a:r>
          </a:p>
          <a:p>
            <a:pPr lvl="0"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Times New Roman"/>
              </a:rPr>
              <a:t>Обгоняя птиц полёт.</a:t>
            </a:r>
          </a:p>
          <a:p>
            <a:pPr lvl="0"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Times New Roman"/>
              </a:rPr>
              <a:t>Человек им управляет.</a:t>
            </a:r>
          </a:p>
          <a:p>
            <a:pPr lvl="0"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Times New Roman"/>
              </a:rPr>
              <a:t>Что же это?  …</a:t>
            </a:r>
          </a:p>
          <a:p>
            <a:pPr lvl="0" algn="ctr"/>
            <a:endParaRPr lang="ru-RU" sz="2400" b="1" dirty="0" smtClean="0">
              <a:solidFill>
                <a:srgbClr val="0070C0"/>
              </a:solidFill>
              <a:latin typeface="Arial"/>
              <a:ea typeface="Times New Roman"/>
            </a:endParaRPr>
          </a:p>
          <a:p>
            <a:pPr lvl="0" algn="ctr"/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Ludmila\Desktop\852715810760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7375" y="410068"/>
            <a:ext cx="1420348" cy="180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олна 4"/>
          <p:cNvSpPr/>
          <p:nvPr/>
        </p:nvSpPr>
        <p:spPr>
          <a:xfrm>
            <a:off x="6029401" y="3428632"/>
            <a:ext cx="2213000" cy="720448"/>
          </a:xfrm>
          <a:prstGeom prst="wave">
            <a:avLst>
              <a:gd name="adj1" fmla="val 11621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364545" y="4368143"/>
            <a:ext cx="1877855" cy="2292315"/>
            <a:chOff x="6364545" y="4368143"/>
            <a:chExt cx="1877855" cy="2292315"/>
          </a:xfrm>
        </p:grpSpPr>
        <p:pic>
          <p:nvPicPr>
            <p:cNvPr id="7" name="Picture 12" descr="&amp;Zcy;&amp;vcy;&amp;iecy;&amp;rcy;&amp;zhcy;&amp;acy;&amp;ncy;&amp;scy;&amp;kcy;&amp;icy;&amp;jcy; &amp;Vcy;&amp;lcy;&amp;acy;&amp;dcy;&amp;icy;&amp;mcy;&amp;icy;&amp;rcy; 4&amp;bcy; (&amp;Kcy;&amp;acy;&amp;kcy;&amp;icy;&amp;iecy; &amp;tcy;&amp;rcy;&amp;acy;&amp;vcy;&amp;ycy; &amp;rcy;&amp;acy;&amp;scy;&amp;tcy;&amp;ucy;&amp;tcy; &amp;vcy; &amp;lcy;&amp;iecy;&amp;scy;&amp;ucy;. - Iteach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B6C1B9"/>
                </a:clrFrom>
                <a:clrTo>
                  <a:srgbClr val="B6C1B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2957" y="6093295"/>
              <a:ext cx="1779443" cy="56716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Users\Ludmila\Desktop\9575694981031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5464" y="4531666"/>
              <a:ext cx="1373999" cy="1871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Волна 8">
              <a:hlinkClick r:id="" action="ppaction://hlinkshowjump?jump=nextslide"/>
            </p:cNvPr>
            <p:cNvSpPr/>
            <p:nvPr/>
          </p:nvSpPr>
          <p:spPr>
            <a:xfrm>
              <a:off x="6364545" y="4368143"/>
              <a:ext cx="1577922" cy="660952"/>
            </a:xfrm>
            <a:prstGeom prst="wave">
              <a:avLst>
                <a:gd name="adj1" fmla="val 11621"/>
                <a:gd name="adj2" fmla="val -230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ВПЕРЁД</a:t>
              </a:r>
              <a:endPara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11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Рамка 11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15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Рамка 15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18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Рамка 18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1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Рамка 21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4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Рамка 24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7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Рамка 27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30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Рамка 30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33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Рамка 33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36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Рамка 36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8" name="Freeform 8"/>
          <p:cNvSpPr>
            <a:spLocks/>
          </p:cNvSpPr>
          <p:nvPr/>
        </p:nvSpPr>
        <p:spPr bwMode="auto">
          <a:xfrm>
            <a:off x="1519956" y="3220757"/>
            <a:ext cx="1384180" cy="1283370"/>
          </a:xfrm>
          <a:custGeom>
            <a:avLst/>
            <a:gdLst>
              <a:gd name="T0" fmla="*/ 13 w 377"/>
              <a:gd name="T1" fmla="*/ 154 h 451"/>
              <a:gd name="T2" fmla="*/ 14 w 377"/>
              <a:gd name="T3" fmla="*/ 225 h 451"/>
              <a:gd name="T4" fmla="*/ 45 w 377"/>
              <a:gd name="T5" fmla="*/ 235 h 451"/>
              <a:gd name="T6" fmla="*/ 74 w 377"/>
              <a:gd name="T7" fmla="*/ 230 h 451"/>
              <a:gd name="T8" fmla="*/ 67 w 377"/>
              <a:gd name="T9" fmla="*/ 272 h 451"/>
              <a:gd name="T10" fmla="*/ 40 w 377"/>
              <a:gd name="T11" fmla="*/ 294 h 451"/>
              <a:gd name="T12" fmla="*/ 10 w 377"/>
              <a:gd name="T13" fmla="*/ 286 h 451"/>
              <a:gd name="T14" fmla="*/ 11 w 377"/>
              <a:gd name="T15" fmla="*/ 395 h 451"/>
              <a:gd name="T16" fmla="*/ 114 w 377"/>
              <a:gd name="T17" fmla="*/ 397 h 451"/>
              <a:gd name="T18" fmla="*/ 137 w 377"/>
              <a:gd name="T19" fmla="*/ 410 h 451"/>
              <a:gd name="T20" fmla="*/ 129 w 377"/>
              <a:gd name="T21" fmla="*/ 436 h 451"/>
              <a:gd name="T22" fmla="*/ 178 w 377"/>
              <a:gd name="T23" fmla="*/ 443 h 451"/>
              <a:gd name="T24" fmla="*/ 180 w 377"/>
              <a:gd name="T25" fmla="*/ 406 h 451"/>
              <a:gd name="T26" fmla="*/ 224 w 377"/>
              <a:gd name="T27" fmla="*/ 387 h 451"/>
              <a:gd name="T28" fmla="*/ 363 w 377"/>
              <a:gd name="T29" fmla="*/ 393 h 451"/>
              <a:gd name="T30" fmla="*/ 368 w 377"/>
              <a:gd name="T31" fmla="*/ 207 h 451"/>
              <a:gd name="T32" fmla="*/ 350 w 377"/>
              <a:gd name="T33" fmla="*/ 185 h 451"/>
              <a:gd name="T34" fmla="*/ 318 w 377"/>
              <a:gd name="T35" fmla="*/ 175 h 451"/>
              <a:gd name="T36" fmla="*/ 345 w 377"/>
              <a:gd name="T37" fmla="*/ 127 h 451"/>
              <a:gd name="T38" fmla="*/ 367 w 377"/>
              <a:gd name="T39" fmla="*/ 87 h 451"/>
              <a:gd name="T40" fmla="*/ 354 w 377"/>
              <a:gd name="T41" fmla="*/ 0 h 451"/>
              <a:gd name="T42" fmla="*/ 9 w 377"/>
              <a:gd name="T43" fmla="*/ 0 h 451"/>
              <a:gd name="T44" fmla="*/ 13 w 377"/>
              <a:gd name="T45" fmla="*/ 154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39" name="Freeform 10"/>
          <p:cNvSpPr>
            <a:spLocks/>
          </p:cNvSpPr>
          <p:nvPr/>
        </p:nvSpPr>
        <p:spPr bwMode="auto">
          <a:xfrm>
            <a:off x="2812376" y="4305295"/>
            <a:ext cx="1550592" cy="1155635"/>
          </a:xfrm>
          <a:custGeom>
            <a:avLst/>
            <a:gdLst>
              <a:gd name="T0" fmla="*/ 157 w 422"/>
              <a:gd name="T1" fmla="*/ 17 h 406"/>
              <a:gd name="T2" fmla="*/ 182 w 422"/>
              <a:gd name="T3" fmla="*/ 55 h 406"/>
              <a:gd name="T4" fmla="*/ 133 w 422"/>
              <a:gd name="T5" fmla="*/ 64 h 406"/>
              <a:gd name="T6" fmla="*/ 105 w 422"/>
              <a:gd name="T7" fmla="*/ 45 h 406"/>
              <a:gd name="T8" fmla="*/ 112 w 422"/>
              <a:gd name="T9" fmla="*/ 19 h 406"/>
              <a:gd name="T10" fmla="*/ 11 w 422"/>
              <a:gd name="T11" fmla="*/ 12 h 406"/>
              <a:gd name="T12" fmla="*/ 13 w 422"/>
              <a:gd name="T13" fmla="*/ 162 h 406"/>
              <a:gd name="T14" fmla="*/ 9 w 422"/>
              <a:gd name="T15" fmla="*/ 235 h 406"/>
              <a:gd name="T16" fmla="*/ 33 w 422"/>
              <a:gd name="T17" fmla="*/ 256 h 406"/>
              <a:gd name="T18" fmla="*/ 67 w 422"/>
              <a:gd name="T19" fmla="*/ 248 h 406"/>
              <a:gd name="T20" fmla="*/ 62 w 422"/>
              <a:gd name="T21" fmla="*/ 285 h 406"/>
              <a:gd name="T22" fmla="*/ 34 w 422"/>
              <a:gd name="T23" fmla="*/ 316 h 406"/>
              <a:gd name="T24" fmla="*/ 18 w 422"/>
              <a:gd name="T25" fmla="*/ 299 h 406"/>
              <a:gd name="T26" fmla="*/ 5 w 422"/>
              <a:gd name="T27" fmla="*/ 299 h 406"/>
              <a:gd name="T28" fmla="*/ 12 w 422"/>
              <a:gd name="T29" fmla="*/ 399 h 406"/>
              <a:gd name="T30" fmla="*/ 85 w 422"/>
              <a:gd name="T31" fmla="*/ 392 h 406"/>
              <a:gd name="T32" fmla="*/ 145 w 422"/>
              <a:gd name="T33" fmla="*/ 368 h 406"/>
              <a:gd name="T34" fmla="*/ 146 w 422"/>
              <a:gd name="T35" fmla="*/ 337 h 406"/>
              <a:gd name="T36" fmla="*/ 201 w 422"/>
              <a:gd name="T37" fmla="*/ 334 h 406"/>
              <a:gd name="T38" fmla="*/ 198 w 422"/>
              <a:gd name="T39" fmla="*/ 364 h 406"/>
              <a:gd name="T40" fmla="*/ 252 w 422"/>
              <a:gd name="T41" fmla="*/ 392 h 406"/>
              <a:gd name="T42" fmla="*/ 363 w 422"/>
              <a:gd name="T43" fmla="*/ 401 h 406"/>
              <a:gd name="T44" fmla="*/ 364 w 422"/>
              <a:gd name="T45" fmla="*/ 246 h 406"/>
              <a:gd name="T46" fmla="*/ 384 w 422"/>
              <a:gd name="T47" fmla="*/ 199 h 406"/>
              <a:gd name="T48" fmla="*/ 417 w 422"/>
              <a:gd name="T49" fmla="*/ 196 h 406"/>
              <a:gd name="T50" fmla="*/ 408 w 422"/>
              <a:gd name="T51" fmla="*/ 157 h 406"/>
              <a:gd name="T52" fmla="*/ 372 w 422"/>
              <a:gd name="T53" fmla="*/ 159 h 406"/>
              <a:gd name="T54" fmla="*/ 367 w 422"/>
              <a:gd name="T55" fmla="*/ 125 h 406"/>
              <a:gd name="T56" fmla="*/ 365 w 422"/>
              <a:gd name="T57" fmla="*/ 9 h 406"/>
              <a:gd name="T58" fmla="*/ 157 w 422"/>
              <a:gd name="T59" fmla="*/ 17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40" name="Freeform 11"/>
          <p:cNvSpPr>
            <a:spLocks/>
          </p:cNvSpPr>
          <p:nvPr/>
        </p:nvSpPr>
        <p:spPr bwMode="auto">
          <a:xfrm>
            <a:off x="1365986" y="4307705"/>
            <a:ext cx="1718560" cy="1335187"/>
          </a:xfrm>
          <a:custGeom>
            <a:avLst/>
            <a:gdLst>
              <a:gd name="T0" fmla="*/ 399 w 468"/>
              <a:gd name="T1" fmla="*/ 298 h 469"/>
              <a:gd name="T2" fmla="*/ 412 w 468"/>
              <a:gd name="T3" fmla="*/ 298 h 469"/>
              <a:gd name="T4" fmla="*/ 428 w 468"/>
              <a:gd name="T5" fmla="*/ 315 h 469"/>
              <a:gd name="T6" fmla="*/ 456 w 468"/>
              <a:gd name="T7" fmla="*/ 284 h 469"/>
              <a:gd name="T8" fmla="*/ 461 w 468"/>
              <a:gd name="T9" fmla="*/ 247 h 469"/>
              <a:gd name="T10" fmla="*/ 427 w 468"/>
              <a:gd name="T11" fmla="*/ 255 h 469"/>
              <a:gd name="T12" fmla="*/ 403 w 468"/>
              <a:gd name="T13" fmla="*/ 234 h 469"/>
              <a:gd name="T14" fmla="*/ 407 w 468"/>
              <a:gd name="T15" fmla="*/ 161 h 469"/>
              <a:gd name="T16" fmla="*/ 405 w 468"/>
              <a:gd name="T17" fmla="*/ 11 h 469"/>
              <a:gd name="T18" fmla="*/ 266 w 468"/>
              <a:gd name="T19" fmla="*/ 5 h 469"/>
              <a:gd name="T20" fmla="*/ 222 w 468"/>
              <a:gd name="T21" fmla="*/ 24 h 469"/>
              <a:gd name="T22" fmla="*/ 220 w 468"/>
              <a:gd name="T23" fmla="*/ 61 h 469"/>
              <a:gd name="T24" fmla="*/ 171 w 468"/>
              <a:gd name="T25" fmla="*/ 54 h 469"/>
              <a:gd name="T26" fmla="*/ 179 w 468"/>
              <a:gd name="T27" fmla="*/ 28 h 469"/>
              <a:gd name="T28" fmla="*/ 156 w 468"/>
              <a:gd name="T29" fmla="*/ 15 h 469"/>
              <a:gd name="T30" fmla="*/ 53 w 468"/>
              <a:gd name="T31" fmla="*/ 13 h 469"/>
              <a:gd name="T32" fmla="*/ 52 w 468"/>
              <a:gd name="T33" fmla="*/ 192 h 469"/>
              <a:gd name="T34" fmla="*/ 57 w 468"/>
              <a:gd name="T35" fmla="*/ 278 h 469"/>
              <a:gd name="T36" fmla="*/ 40 w 468"/>
              <a:gd name="T37" fmla="*/ 287 h 469"/>
              <a:gd name="T38" fmla="*/ 11 w 468"/>
              <a:gd name="T39" fmla="*/ 291 h 469"/>
              <a:gd name="T40" fmla="*/ 17 w 468"/>
              <a:gd name="T41" fmla="*/ 340 h 469"/>
              <a:gd name="T42" fmla="*/ 40 w 468"/>
              <a:gd name="T43" fmla="*/ 335 h 469"/>
              <a:gd name="T44" fmla="*/ 58 w 468"/>
              <a:gd name="T45" fmla="*/ 326 h 469"/>
              <a:gd name="T46" fmla="*/ 53 w 468"/>
              <a:gd name="T47" fmla="*/ 403 h 469"/>
              <a:gd name="T48" fmla="*/ 185 w 468"/>
              <a:gd name="T49" fmla="*/ 398 h 469"/>
              <a:gd name="T50" fmla="*/ 243 w 468"/>
              <a:gd name="T51" fmla="*/ 428 h 469"/>
              <a:gd name="T52" fmla="*/ 258 w 468"/>
              <a:gd name="T53" fmla="*/ 465 h 469"/>
              <a:gd name="T54" fmla="*/ 306 w 468"/>
              <a:gd name="T55" fmla="*/ 441 h 469"/>
              <a:gd name="T56" fmla="*/ 286 w 468"/>
              <a:gd name="T57" fmla="*/ 418 h 469"/>
              <a:gd name="T58" fmla="*/ 333 w 468"/>
              <a:gd name="T59" fmla="*/ 397 h 469"/>
              <a:gd name="T60" fmla="*/ 406 w 468"/>
              <a:gd name="T61" fmla="*/ 398 h 469"/>
              <a:gd name="T62" fmla="*/ 399 w 468"/>
              <a:gd name="T63" fmla="*/ 298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41" name="Freeform 13"/>
          <p:cNvSpPr>
            <a:spLocks/>
          </p:cNvSpPr>
          <p:nvPr/>
        </p:nvSpPr>
        <p:spPr bwMode="auto">
          <a:xfrm>
            <a:off x="2644408" y="5241613"/>
            <a:ext cx="1704563" cy="1317110"/>
          </a:xfrm>
          <a:custGeom>
            <a:avLst/>
            <a:gdLst>
              <a:gd name="T0" fmla="*/ 409 w 464"/>
              <a:gd name="T1" fmla="*/ 378 h 463"/>
              <a:gd name="T2" fmla="*/ 424 w 464"/>
              <a:gd name="T3" fmla="*/ 330 h 463"/>
              <a:gd name="T4" fmla="*/ 447 w 464"/>
              <a:gd name="T5" fmla="*/ 337 h 463"/>
              <a:gd name="T6" fmla="*/ 464 w 464"/>
              <a:gd name="T7" fmla="*/ 303 h 463"/>
              <a:gd name="T8" fmla="*/ 449 w 464"/>
              <a:gd name="T9" fmla="*/ 262 h 463"/>
              <a:gd name="T10" fmla="*/ 426 w 464"/>
              <a:gd name="T11" fmla="*/ 289 h 463"/>
              <a:gd name="T12" fmla="*/ 409 w 464"/>
              <a:gd name="T13" fmla="*/ 207 h 463"/>
              <a:gd name="T14" fmla="*/ 409 w 464"/>
              <a:gd name="T15" fmla="*/ 72 h 463"/>
              <a:gd name="T16" fmla="*/ 298 w 464"/>
              <a:gd name="T17" fmla="*/ 63 h 463"/>
              <a:gd name="T18" fmla="*/ 244 w 464"/>
              <a:gd name="T19" fmla="*/ 35 h 463"/>
              <a:gd name="T20" fmla="*/ 247 w 464"/>
              <a:gd name="T21" fmla="*/ 5 h 463"/>
              <a:gd name="T22" fmla="*/ 192 w 464"/>
              <a:gd name="T23" fmla="*/ 8 h 463"/>
              <a:gd name="T24" fmla="*/ 191 w 464"/>
              <a:gd name="T25" fmla="*/ 39 h 463"/>
              <a:gd name="T26" fmla="*/ 131 w 464"/>
              <a:gd name="T27" fmla="*/ 63 h 463"/>
              <a:gd name="T28" fmla="*/ 58 w 464"/>
              <a:gd name="T29" fmla="*/ 70 h 463"/>
              <a:gd name="T30" fmla="*/ 59 w 464"/>
              <a:gd name="T31" fmla="*/ 183 h 463"/>
              <a:gd name="T32" fmla="*/ 47 w 464"/>
              <a:gd name="T33" fmla="*/ 255 h 463"/>
              <a:gd name="T34" fmla="*/ 25 w 464"/>
              <a:gd name="T35" fmla="*/ 266 h 463"/>
              <a:gd name="T36" fmla="*/ 2 w 464"/>
              <a:gd name="T37" fmla="*/ 282 h 463"/>
              <a:gd name="T38" fmla="*/ 12 w 464"/>
              <a:gd name="T39" fmla="*/ 320 h 463"/>
              <a:gd name="T40" fmla="*/ 41 w 464"/>
              <a:gd name="T41" fmla="*/ 310 h 463"/>
              <a:gd name="T42" fmla="*/ 59 w 464"/>
              <a:gd name="T43" fmla="*/ 305 h 463"/>
              <a:gd name="T44" fmla="*/ 54 w 464"/>
              <a:gd name="T45" fmla="*/ 383 h 463"/>
              <a:gd name="T46" fmla="*/ 63 w 464"/>
              <a:gd name="T47" fmla="*/ 463 h 463"/>
              <a:gd name="T48" fmla="*/ 410 w 464"/>
              <a:gd name="T49" fmla="*/ 463 h 463"/>
              <a:gd name="T50" fmla="*/ 409 w 464"/>
              <a:gd name="T51" fmla="*/ 3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42" name="Freeform 14"/>
          <p:cNvSpPr>
            <a:spLocks/>
          </p:cNvSpPr>
          <p:nvPr/>
        </p:nvSpPr>
        <p:spPr bwMode="auto">
          <a:xfrm>
            <a:off x="4073690" y="4131769"/>
            <a:ext cx="1362406" cy="1467741"/>
          </a:xfrm>
          <a:custGeom>
            <a:avLst/>
            <a:gdLst>
              <a:gd name="T0" fmla="*/ 222 w 371"/>
              <a:gd name="T1" fmla="*/ 65 h 516"/>
              <a:gd name="T2" fmla="*/ 204 w 371"/>
              <a:gd name="T3" fmla="*/ 33 h 516"/>
              <a:gd name="T4" fmla="*/ 179 w 371"/>
              <a:gd name="T5" fmla="*/ 6 h 516"/>
              <a:gd name="T6" fmla="*/ 130 w 371"/>
              <a:gd name="T7" fmla="*/ 16 h 516"/>
              <a:gd name="T8" fmla="*/ 157 w 371"/>
              <a:gd name="T9" fmla="*/ 43 h 516"/>
              <a:gd name="T10" fmla="*/ 119 w 371"/>
              <a:gd name="T11" fmla="*/ 71 h 516"/>
              <a:gd name="T12" fmla="*/ 22 w 371"/>
              <a:gd name="T13" fmla="*/ 70 h 516"/>
              <a:gd name="T14" fmla="*/ 24 w 371"/>
              <a:gd name="T15" fmla="*/ 186 h 516"/>
              <a:gd name="T16" fmla="*/ 29 w 371"/>
              <a:gd name="T17" fmla="*/ 220 h 516"/>
              <a:gd name="T18" fmla="*/ 65 w 371"/>
              <a:gd name="T19" fmla="*/ 218 h 516"/>
              <a:gd name="T20" fmla="*/ 74 w 371"/>
              <a:gd name="T21" fmla="*/ 257 h 516"/>
              <a:gd name="T22" fmla="*/ 41 w 371"/>
              <a:gd name="T23" fmla="*/ 260 h 516"/>
              <a:gd name="T24" fmla="*/ 21 w 371"/>
              <a:gd name="T25" fmla="*/ 307 h 516"/>
              <a:gd name="T26" fmla="*/ 20 w 371"/>
              <a:gd name="T27" fmla="*/ 462 h 516"/>
              <a:gd name="T28" fmla="*/ 119 w 371"/>
              <a:gd name="T29" fmla="*/ 466 h 516"/>
              <a:gd name="T30" fmla="*/ 111 w 371"/>
              <a:gd name="T31" fmla="*/ 493 h 516"/>
              <a:gd name="T32" fmla="*/ 140 w 371"/>
              <a:gd name="T33" fmla="*/ 512 h 516"/>
              <a:gd name="T34" fmla="*/ 189 w 371"/>
              <a:gd name="T35" fmla="*/ 503 h 516"/>
              <a:gd name="T36" fmla="*/ 163 w 371"/>
              <a:gd name="T37" fmla="*/ 465 h 516"/>
              <a:gd name="T38" fmla="*/ 371 w 371"/>
              <a:gd name="T39" fmla="*/ 472 h 516"/>
              <a:gd name="T40" fmla="*/ 371 w 371"/>
              <a:gd name="T41" fmla="*/ 58 h 516"/>
              <a:gd name="T42" fmla="*/ 222 w 371"/>
              <a:gd name="T43" fmla="*/ 6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pic>
        <p:nvPicPr>
          <p:cNvPr id="43" name="Picture 4" descr="&amp;Scy;&amp;vcy;&amp;iecy;&amp;tcy;&amp;ocy;&amp;vcy;&amp;ycy;&amp;iecy; &amp;ecy;&amp;fcy;&amp;fcy;&amp;iecy;&amp;kcy;&amp;tcy;&amp;ycy; &amp;dcy;&amp;lcy;&amp;yacy; &amp;dcy;&amp;icy;&amp;zcy;&amp;acy;&amp;jcy;&amp;ncy;&amp;acy; - &amp;Scy;&amp;tcy;&amp;rcy;&amp;acy;&amp;ncy;&amp;icy;&amp;tscy;&amp;acy; 7 - &amp;Fcy;&amp;ocy;&amp;rcy;&amp;ucy;&amp;mcy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736" y="213093"/>
            <a:ext cx="927392" cy="100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&amp;Scy;&amp;Acy;&amp;Lcy;&amp;YUcy;&amp;T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40" y="97177"/>
            <a:ext cx="1011775" cy="11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Блок-схема: узел суммирования 44">
            <a:hlinkClick r:id="" action="ppaction://hlinkshowjump?jump=endshow"/>
          </p:cNvPr>
          <p:cNvSpPr/>
          <p:nvPr/>
        </p:nvSpPr>
        <p:spPr>
          <a:xfrm>
            <a:off x="8460432" y="6376876"/>
            <a:ext cx="288032" cy="283582"/>
          </a:xfrm>
          <a:prstGeom prst="flowChartSummingJuncti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70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511980" y="3515410"/>
            <a:ext cx="1247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солдат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Ludmila\Desktop\852715810760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7375" y="410068"/>
            <a:ext cx="1420348" cy="180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олна 3"/>
          <p:cNvSpPr/>
          <p:nvPr/>
        </p:nvSpPr>
        <p:spPr>
          <a:xfrm>
            <a:off x="1754163" y="188640"/>
            <a:ext cx="6706269" cy="2796581"/>
          </a:xfrm>
          <a:prstGeom prst="wave">
            <a:avLst>
              <a:gd name="adj1" fmla="val 7402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400" b="1" dirty="0" smtClean="0">
              <a:solidFill>
                <a:srgbClr val="0070C0"/>
              </a:solidFill>
              <a:latin typeface="Arial"/>
              <a:ea typeface="Times New Roman"/>
            </a:endParaRPr>
          </a:p>
          <a:p>
            <a:pPr lvl="0" algn="ctr"/>
            <a:endParaRPr lang="ru-RU" sz="2400" b="1" dirty="0" smtClean="0">
              <a:solidFill>
                <a:srgbClr val="0070C0"/>
              </a:solidFill>
              <a:latin typeface="Arial"/>
              <a:ea typeface="Times New Roman"/>
            </a:endParaRPr>
          </a:p>
          <a:p>
            <a:pPr lvl="0"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Times New Roman"/>
              </a:rPr>
              <a:t>Он готов в огонь и в бой,</a:t>
            </a:r>
          </a:p>
          <a:p>
            <a:pPr lvl="0"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Times New Roman"/>
              </a:rPr>
              <a:t>Защищая нас с тобой,</a:t>
            </a:r>
          </a:p>
          <a:p>
            <a:pPr lvl="0"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Times New Roman"/>
              </a:rPr>
              <a:t>Он в дозор пойдёт и в град,</a:t>
            </a:r>
          </a:p>
          <a:p>
            <a:pPr lvl="0"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Times New Roman"/>
              </a:rPr>
              <a:t>Не покинет пост …</a:t>
            </a:r>
          </a:p>
          <a:p>
            <a:pPr lvl="0" algn="ctr"/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Arial"/>
              <a:ea typeface="Times New Roman"/>
            </a:endParaRPr>
          </a:p>
          <a:p>
            <a:pPr lvl="0" algn="ctr"/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6" name="Волна 5"/>
          <p:cNvSpPr/>
          <p:nvPr/>
        </p:nvSpPr>
        <p:spPr>
          <a:xfrm>
            <a:off x="6029401" y="3428632"/>
            <a:ext cx="2213000" cy="720448"/>
          </a:xfrm>
          <a:prstGeom prst="wave">
            <a:avLst>
              <a:gd name="adj1" fmla="val 11621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6364545" y="4368143"/>
            <a:ext cx="1877855" cy="2292315"/>
            <a:chOff x="6364545" y="4368143"/>
            <a:chExt cx="1877855" cy="2292315"/>
          </a:xfrm>
        </p:grpSpPr>
        <p:pic>
          <p:nvPicPr>
            <p:cNvPr id="8" name="Picture 12" descr="&amp;Zcy;&amp;vcy;&amp;iecy;&amp;rcy;&amp;zhcy;&amp;acy;&amp;ncy;&amp;scy;&amp;kcy;&amp;icy;&amp;jcy; &amp;Vcy;&amp;lcy;&amp;acy;&amp;dcy;&amp;icy;&amp;mcy;&amp;icy;&amp;rcy; 4&amp;bcy; (&amp;Kcy;&amp;acy;&amp;kcy;&amp;icy;&amp;iecy; &amp;tcy;&amp;rcy;&amp;acy;&amp;vcy;&amp;ycy; &amp;rcy;&amp;acy;&amp;scy;&amp;tcy;&amp;ucy;&amp;tcy; &amp;vcy; &amp;lcy;&amp;iecy;&amp;scy;&amp;ucy;. - Iteach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B6C1B9"/>
                </a:clrFrom>
                <a:clrTo>
                  <a:srgbClr val="B6C1B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2957" y="6093295"/>
              <a:ext cx="1779443" cy="56716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Ludmila\Desktop\9575694981031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5464" y="4531666"/>
              <a:ext cx="1373999" cy="1871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Волна 9">
              <a:hlinkClick r:id="" action="ppaction://hlinkshowjump?jump=nextslide"/>
            </p:cNvPr>
            <p:cNvSpPr/>
            <p:nvPr/>
          </p:nvSpPr>
          <p:spPr>
            <a:xfrm>
              <a:off x="6364545" y="4368143"/>
              <a:ext cx="1577922" cy="660952"/>
            </a:xfrm>
            <a:prstGeom prst="wave">
              <a:avLst>
                <a:gd name="adj1" fmla="val 11621"/>
                <a:gd name="adj2" fmla="val -230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ВПЕРЁД</a:t>
              </a:r>
              <a:endPara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12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Рамка 12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5" name="Freeform 8"/>
          <p:cNvSpPr>
            <a:spLocks/>
          </p:cNvSpPr>
          <p:nvPr/>
        </p:nvSpPr>
        <p:spPr bwMode="auto">
          <a:xfrm>
            <a:off x="1519956" y="3220757"/>
            <a:ext cx="1384180" cy="1283370"/>
          </a:xfrm>
          <a:custGeom>
            <a:avLst/>
            <a:gdLst>
              <a:gd name="T0" fmla="*/ 13 w 377"/>
              <a:gd name="T1" fmla="*/ 154 h 451"/>
              <a:gd name="T2" fmla="*/ 14 w 377"/>
              <a:gd name="T3" fmla="*/ 225 h 451"/>
              <a:gd name="T4" fmla="*/ 45 w 377"/>
              <a:gd name="T5" fmla="*/ 235 h 451"/>
              <a:gd name="T6" fmla="*/ 74 w 377"/>
              <a:gd name="T7" fmla="*/ 230 h 451"/>
              <a:gd name="T8" fmla="*/ 67 w 377"/>
              <a:gd name="T9" fmla="*/ 272 h 451"/>
              <a:gd name="T10" fmla="*/ 40 w 377"/>
              <a:gd name="T11" fmla="*/ 294 h 451"/>
              <a:gd name="T12" fmla="*/ 10 w 377"/>
              <a:gd name="T13" fmla="*/ 286 h 451"/>
              <a:gd name="T14" fmla="*/ 11 w 377"/>
              <a:gd name="T15" fmla="*/ 395 h 451"/>
              <a:gd name="T16" fmla="*/ 114 w 377"/>
              <a:gd name="T17" fmla="*/ 397 h 451"/>
              <a:gd name="T18" fmla="*/ 137 w 377"/>
              <a:gd name="T19" fmla="*/ 410 h 451"/>
              <a:gd name="T20" fmla="*/ 129 w 377"/>
              <a:gd name="T21" fmla="*/ 436 h 451"/>
              <a:gd name="T22" fmla="*/ 178 w 377"/>
              <a:gd name="T23" fmla="*/ 443 h 451"/>
              <a:gd name="T24" fmla="*/ 180 w 377"/>
              <a:gd name="T25" fmla="*/ 406 h 451"/>
              <a:gd name="T26" fmla="*/ 224 w 377"/>
              <a:gd name="T27" fmla="*/ 387 h 451"/>
              <a:gd name="T28" fmla="*/ 363 w 377"/>
              <a:gd name="T29" fmla="*/ 393 h 451"/>
              <a:gd name="T30" fmla="*/ 368 w 377"/>
              <a:gd name="T31" fmla="*/ 207 h 451"/>
              <a:gd name="T32" fmla="*/ 350 w 377"/>
              <a:gd name="T33" fmla="*/ 185 h 451"/>
              <a:gd name="T34" fmla="*/ 318 w 377"/>
              <a:gd name="T35" fmla="*/ 175 h 451"/>
              <a:gd name="T36" fmla="*/ 345 w 377"/>
              <a:gd name="T37" fmla="*/ 127 h 451"/>
              <a:gd name="T38" fmla="*/ 367 w 377"/>
              <a:gd name="T39" fmla="*/ 87 h 451"/>
              <a:gd name="T40" fmla="*/ 354 w 377"/>
              <a:gd name="T41" fmla="*/ 0 h 451"/>
              <a:gd name="T42" fmla="*/ 9 w 377"/>
              <a:gd name="T43" fmla="*/ 0 h 451"/>
              <a:gd name="T44" fmla="*/ 13 w 377"/>
              <a:gd name="T45" fmla="*/ 154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16" name="Freeform 10"/>
          <p:cNvSpPr>
            <a:spLocks/>
          </p:cNvSpPr>
          <p:nvPr/>
        </p:nvSpPr>
        <p:spPr bwMode="auto">
          <a:xfrm>
            <a:off x="2812376" y="4305295"/>
            <a:ext cx="1550592" cy="1155635"/>
          </a:xfrm>
          <a:custGeom>
            <a:avLst/>
            <a:gdLst>
              <a:gd name="T0" fmla="*/ 157 w 422"/>
              <a:gd name="T1" fmla="*/ 17 h 406"/>
              <a:gd name="T2" fmla="*/ 182 w 422"/>
              <a:gd name="T3" fmla="*/ 55 h 406"/>
              <a:gd name="T4" fmla="*/ 133 w 422"/>
              <a:gd name="T5" fmla="*/ 64 h 406"/>
              <a:gd name="T6" fmla="*/ 105 w 422"/>
              <a:gd name="T7" fmla="*/ 45 h 406"/>
              <a:gd name="T8" fmla="*/ 112 w 422"/>
              <a:gd name="T9" fmla="*/ 19 h 406"/>
              <a:gd name="T10" fmla="*/ 11 w 422"/>
              <a:gd name="T11" fmla="*/ 12 h 406"/>
              <a:gd name="T12" fmla="*/ 13 w 422"/>
              <a:gd name="T13" fmla="*/ 162 h 406"/>
              <a:gd name="T14" fmla="*/ 9 w 422"/>
              <a:gd name="T15" fmla="*/ 235 h 406"/>
              <a:gd name="T16" fmla="*/ 33 w 422"/>
              <a:gd name="T17" fmla="*/ 256 h 406"/>
              <a:gd name="T18" fmla="*/ 67 w 422"/>
              <a:gd name="T19" fmla="*/ 248 h 406"/>
              <a:gd name="T20" fmla="*/ 62 w 422"/>
              <a:gd name="T21" fmla="*/ 285 h 406"/>
              <a:gd name="T22" fmla="*/ 34 w 422"/>
              <a:gd name="T23" fmla="*/ 316 h 406"/>
              <a:gd name="T24" fmla="*/ 18 w 422"/>
              <a:gd name="T25" fmla="*/ 299 h 406"/>
              <a:gd name="T26" fmla="*/ 5 w 422"/>
              <a:gd name="T27" fmla="*/ 299 h 406"/>
              <a:gd name="T28" fmla="*/ 12 w 422"/>
              <a:gd name="T29" fmla="*/ 399 h 406"/>
              <a:gd name="T30" fmla="*/ 85 w 422"/>
              <a:gd name="T31" fmla="*/ 392 h 406"/>
              <a:gd name="T32" fmla="*/ 145 w 422"/>
              <a:gd name="T33" fmla="*/ 368 h 406"/>
              <a:gd name="T34" fmla="*/ 146 w 422"/>
              <a:gd name="T35" fmla="*/ 337 h 406"/>
              <a:gd name="T36" fmla="*/ 201 w 422"/>
              <a:gd name="T37" fmla="*/ 334 h 406"/>
              <a:gd name="T38" fmla="*/ 198 w 422"/>
              <a:gd name="T39" fmla="*/ 364 h 406"/>
              <a:gd name="T40" fmla="*/ 252 w 422"/>
              <a:gd name="T41" fmla="*/ 392 h 406"/>
              <a:gd name="T42" fmla="*/ 363 w 422"/>
              <a:gd name="T43" fmla="*/ 401 h 406"/>
              <a:gd name="T44" fmla="*/ 364 w 422"/>
              <a:gd name="T45" fmla="*/ 246 h 406"/>
              <a:gd name="T46" fmla="*/ 384 w 422"/>
              <a:gd name="T47" fmla="*/ 199 h 406"/>
              <a:gd name="T48" fmla="*/ 417 w 422"/>
              <a:gd name="T49" fmla="*/ 196 h 406"/>
              <a:gd name="T50" fmla="*/ 408 w 422"/>
              <a:gd name="T51" fmla="*/ 157 h 406"/>
              <a:gd name="T52" fmla="*/ 372 w 422"/>
              <a:gd name="T53" fmla="*/ 159 h 406"/>
              <a:gd name="T54" fmla="*/ 367 w 422"/>
              <a:gd name="T55" fmla="*/ 125 h 406"/>
              <a:gd name="T56" fmla="*/ 365 w 422"/>
              <a:gd name="T57" fmla="*/ 9 h 406"/>
              <a:gd name="T58" fmla="*/ 157 w 422"/>
              <a:gd name="T59" fmla="*/ 17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17" name="Freeform 11"/>
          <p:cNvSpPr>
            <a:spLocks/>
          </p:cNvSpPr>
          <p:nvPr/>
        </p:nvSpPr>
        <p:spPr bwMode="auto">
          <a:xfrm>
            <a:off x="1365986" y="4307705"/>
            <a:ext cx="1718560" cy="1335187"/>
          </a:xfrm>
          <a:custGeom>
            <a:avLst/>
            <a:gdLst>
              <a:gd name="T0" fmla="*/ 399 w 468"/>
              <a:gd name="T1" fmla="*/ 298 h 469"/>
              <a:gd name="T2" fmla="*/ 412 w 468"/>
              <a:gd name="T3" fmla="*/ 298 h 469"/>
              <a:gd name="T4" fmla="*/ 428 w 468"/>
              <a:gd name="T5" fmla="*/ 315 h 469"/>
              <a:gd name="T6" fmla="*/ 456 w 468"/>
              <a:gd name="T7" fmla="*/ 284 h 469"/>
              <a:gd name="T8" fmla="*/ 461 w 468"/>
              <a:gd name="T9" fmla="*/ 247 h 469"/>
              <a:gd name="T10" fmla="*/ 427 w 468"/>
              <a:gd name="T11" fmla="*/ 255 h 469"/>
              <a:gd name="T12" fmla="*/ 403 w 468"/>
              <a:gd name="T13" fmla="*/ 234 h 469"/>
              <a:gd name="T14" fmla="*/ 407 w 468"/>
              <a:gd name="T15" fmla="*/ 161 h 469"/>
              <a:gd name="T16" fmla="*/ 405 w 468"/>
              <a:gd name="T17" fmla="*/ 11 h 469"/>
              <a:gd name="T18" fmla="*/ 266 w 468"/>
              <a:gd name="T19" fmla="*/ 5 h 469"/>
              <a:gd name="T20" fmla="*/ 222 w 468"/>
              <a:gd name="T21" fmla="*/ 24 h 469"/>
              <a:gd name="T22" fmla="*/ 220 w 468"/>
              <a:gd name="T23" fmla="*/ 61 h 469"/>
              <a:gd name="T24" fmla="*/ 171 w 468"/>
              <a:gd name="T25" fmla="*/ 54 h 469"/>
              <a:gd name="T26" fmla="*/ 179 w 468"/>
              <a:gd name="T27" fmla="*/ 28 h 469"/>
              <a:gd name="T28" fmla="*/ 156 w 468"/>
              <a:gd name="T29" fmla="*/ 15 h 469"/>
              <a:gd name="T30" fmla="*/ 53 w 468"/>
              <a:gd name="T31" fmla="*/ 13 h 469"/>
              <a:gd name="T32" fmla="*/ 52 w 468"/>
              <a:gd name="T33" fmla="*/ 192 h 469"/>
              <a:gd name="T34" fmla="*/ 57 w 468"/>
              <a:gd name="T35" fmla="*/ 278 h 469"/>
              <a:gd name="T36" fmla="*/ 40 w 468"/>
              <a:gd name="T37" fmla="*/ 287 h 469"/>
              <a:gd name="T38" fmla="*/ 11 w 468"/>
              <a:gd name="T39" fmla="*/ 291 h 469"/>
              <a:gd name="T40" fmla="*/ 17 w 468"/>
              <a:gd name="T41" fmla="*/ 340 h 469"/>
              <a:gd name="T42" fmla="*/ 40 w 468"/>
              <a:gd name="T43" fmla="*/ 335 h 469"/>
              <a:gd name="T44" fmla="*/ 58 w 468"/>
              <a:gd name="T45" fmla="*/ 326 h 469"/>
              <a:gd name="T46" fmla="*/ 53 w 468"/>
              <a:gd name="T47" fmla="*/ 403 h 469"/>
              <a:gd name="T48" fmla="*/ 185 w 468"/>
              <a:gd name="T49" fmla="*/ 398 h 469"/>
              <a:gd name="T50" fmla="*/ 243 w 468"/>
              <a:gd name="T51" fmla="*/ 428 h 469"/>
              <a:gd name="T52" fmla="*/ 258 w 468"/>
              <a:gd name="T53" fmla="*/ 465 h 469"/>
              <a:gd name="T54" fmla="*/ 306 w 468"/>
              <a:gd name="T55" fmla="*/ 441 h 469"/>
              <a:gd name="T56" fmla="*/ 286 w 468"/>
              <a:gd name="T57" fmla="*/ 418 h 469"/>
              <a:gd name="T58" fmla="*/ 333 w 468"/>
              <a:gd name="T59" fmla="*/ 397 h 469"/>
              <a:gd name="T60" fmla="*/ 406 w 468"/>
              <a:gd name="T61" fmla="*/ 398 h 469"/>
              <a:gd name="T62" fmla="*/ 399 w 468"/>
              <a:gd name="T63" fmla="*/ 298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18" name="Freeform 13"/>
          <p:cNvSpPr>
            <a:spLocks/>
          </p:cNvSpPr>
          <p:nvPr/>
        </p:nvSpPr>
        <p:spPr bwMode="auto">
          <a:xfrm>
            <a:off x="2644408" y="5241613"/>
            <a:ext cx="1704563" cy="1317110"/>
          </a:xfrm>
          <a:custGeom>
            <a:avLst/>
            <a:gdLst>
              <a:gd name="T0" fmla="*/ 409 w 464"/>
              <a:gd name="T1" fmla="*/ 378 h 463"/>
              <a:gd name="T2" fmla="*/ 424 w 464"/>
              <a:gd name="T3" fmla="*/ 330 h 463"/>
              <a:gd name="T4" fmla="*/ 447 w 464"/>
              <a:gd name="T5" fmla="*/ 337 h 463"/>
              <a:gd name="T6" fmla="*/ 464 w 464"/>
              <a:gd name="T7" fmla="*/ 303 h 463"/>
              <a:gd name="T8" fmla="*/ 449 w 464"/>
              <a:gd name="T9" fmla="*/ 262 h 463"/>
              <a:gd name="T10" fmla="*/ 426 w 464"/>
              <a:gd name="T11" fmla="*/ 289 h 463"/>
              <a:gd name="T12" fmla="*/ 409 w 464"/>
              <a:gd name="T13" fmla="*/ 207 h 463"/>
              <a:gd name="T14" fmla="*/ 409 w 464"/>
              <a:gd name="T15" fmla="*/ 72 h 463"/>
              <a:gd name="T16" fmla="*/ 298 w 464"/>
              <a:gd name="T17" fmla="*/ 63 h 463"/>
              <a:gd name="T18" fmla="*/ 244 w 464"/>
              <a:gd name="T19" fmla="*/ 35 h 463"/>
              <a:gd name="T20" fmla="*/ 247 w 464"/>
              <a:gd name="T21" fmla="*/ 5 h 463"/>
              <a:gd name="T22" fmla="*/ 192 w 464"/>
              <a:gd name="T23" fmla="*/ 8 h 463"/>
              <a:gd name="T24" fmla="*/ 191 w 464"/>
              <a:gd name="T25" fmla="*/ 39 h 463"/>
              <a:gd name="T26" fmla="*/ 131 w 464"/>
              <a:gd name="T27" fmla="*/ 63 h 463"/>
              <a:gd name="T28" fmla="*/ 58 w 464"/>
              <a:gd name="T29" fmla="*/ 70 h 463"/>
              <a:gd name="T30" fmla="*/ 59 w 464"/>
              <a:gd name="T31" fmla="*/ 183 h 463"/>
              <a:gd name="T32" fmla="*/ 47 w 464"/>
              <a:gd name="T33" fmla="*/ 255 h 463"/>
              <a:gd name="T34" fmla="*/ 25 w 464"/>
              <a:gd name="T35" fmla="*/ 266 h 463"/>
              <a:gd name="T36" fmla="*/ 2 w 464"/>
              <a:gd name="T37" fmla="*/ 282 h 463"/>
              <a:gd name="T38" fmla="*/ 12 w 464"/>
              <a:gd name="T39" fmla="*/ 320 h 463"/>
              <a:gd name="T40" fmla="*/ 41 w 464"/>
              <a:gd name="T41" fmla="*/ 310 h 463"/>
              <a:gd name="T42" fmla="*/ 59 w 464"/>
              <a:gd name="T43" fmla="*/ 305 h 463"/>
              <a:gd name="T44" fmla="*/ 54 w 464"/>
              <a:gd name="T45" fmla="*/ 383 h 463"/>
              <a:gd name="T46" fmla="*/ 63 w 464"/>
              <a:gd name="T47" fmla="*/ 463 h 463"/>
              <a:gd name="T48" fmla="*/ 410 w 464"/>
              <a:gd name="T49" fmla="*/ 463 h 463"/>
              <a:gd name="T50" fmla="*/ 409 w 464"/>
              <a:gd name="T51" fmla="*/ 3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pic>
        <p:nvPicPr>
          <p:cNvPr id="19" name="Picture 4" descr="&amp;Scy;&amp;vcy;&amp;iecy;&amp;tcy;&amp;ocy;&amp;vcy;&amp;ycy;&amp;iecy; &amp;ecy;&amp;fcy;&amp;fcy;&amp;iecy;&amp;kcy;&amp;tcy;&amp;ycy; &amp;dcy;&amp;lcy;&amp;yacy; &amp;dcy;&amp;icy;&amp;zcy;&amp;acy;&amp;jcy;&amp;ncy;&amp;acy; - &amp;Scy;&amp;tcy;&amp;rcy;&amp;acy;&amp;ncy;&amp;icy;&amp;tscy;&amp;acy; 7 - &amp;Fcy;&amp;ocy;&amp;rcy;&amp;ucy;&amp;mcy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736" y="213093"/>
            <a:ext cx="927392" cy="100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&amp;Scy;&amp;Acy;&amp;Lcy;&amp;YUcy;&amp;T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40" y="97177"/>
            <a:ext cx="1011775" cy="11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Блок-схема: узел суммирования 20">
            <a:hlinkClick r:id="" action="ppaction://hlinkshowjump?jump=endshow"/>
          </p:cNvPr>
          <p:cNvSpPr/>
          <p:nvPr/>
        </p:nvSpPr>
        <p:spPr>
          <a:xfrm>
            <a:off x="8460432" y="6376876"/>
            <a:ext cx="288032" cy="283582"/>
          </a:xfrm>
          <a:prstGeom prst="flowChartSummingJuncti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25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535464" y="3541178"/>
            <a:ext cx="1249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войны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Волна 2"/>
          <p:cNvSpPr/>
          <p:nvPr/>
        </p:nvSpPr>
        <p:spPr>
          <a:xfrm>
            <a:off x="1754163" y="188640"/>
            <a:ext cx="6706269" cy="2796581"/>
          </a:xfrm>
          <a:prstGeom prst="wave">
            <a:avLst>
              <a:gd name="adj1" fmla="val 7402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400" b="1" dirty="0" smtClean="0">
              <a:solidFill>
                <a:srgbClr val="0070C0"/>
              </a:solidFill>
              <a:latin typeface="Arial"/>
              <a:ea typeface="Times New Roman"/>
            </a:endParaRPr>
          </a:p>
          <a:p>
            <a:pPr lvl="0" algn="ctr"/>
            <a:endParaRPr lang="ru-RU" sz="2400" b="1" dirty="0" smtClean="0">
              <a:solidFill>
                <a:srgbClr val="0070C0"/>
              </a:solidFill>
              <a:latin typeface="Arial"/>
              <a:ea typeface="Times New Roman"/>
            </a:endParaRPr>
          </a:p>
          <a:p>
            <a:pPr lvl="0"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Times New Roman"/>
              </a:rPr>
              <a:t>Любой профессии военной</a:t>
            </a:r>
          </a:p>
          <a:p>
            <a:pPr lvl="0"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Times New Roman"/>
              </a:rPr>
              <a:t>Учиться надо непременно,</a:t>
            </a:r>
          </a:p>
          <a:p>
            <a:pPr lvl="0"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Times New Roman"/>
              </a:rPr>
              <a:t>Чтоб быть опорой для страны,</a:t>
            </a:r>
          </a:p>
          <a:p>
            <a:pPr lvl="0"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Times New Roman"/>
              </a:rPr>
              <a:t>Чтоб в мире не было …</a:t>
            </a:r>
          </a:p>
          <a:p>
            <a:pPr lvl="0" algn="ctr"/>
            <a:endParaRPr lang="ru-RU" sz="2400" b="1" dirty="0" smtClean="0">
              <a:solidFill>
                <a:srgbClr val="0070C0"/>
              </a:solidFill>
              <a:latin typeface="Arial"/>
              <a:ea typeface="Times New Roman"/>
            </a:endParaRPr>
          </a:p>
          <a:p>
            <a:pPr lvl="0" algn="ctr"/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Ludmila\Desktop\852715810760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7375" y="410068"/>
            <a:ext cx="1420348" cy="180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олна 4"/>
          <p:cNvSpPr/>
          <p:nvPr/>
        </p:nvSpPr>
        <p:spPr>
          <a:xfrm>
            <a:off x="6029401" y="3428632"/>
            <a:ext cx="2213000" cy="720448"/>
          </a:xfrm>
          <a:prstGeom prst="wave">
            <a:avLst>
              <a:gd name="adj1" fmla="val 11621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364545" y="4368143"/>
            <a:ext cx="1877855" cy="2292315"/>
            <a:chOff x="6364545" y="4368143"/>
            <a:chExt cx="1877855" cy="2292315"/>
          </a:xfrm>
        </p:grpSpPr>
        <p:pic>
          <p:nvPicPr>
            <p:cNvPr id="7" name="Picture 12" descr="&amp;Zcy;&amp;vcy;&amp;iecy;&amp;rcy;&amp;zhcy;&amp;acy;&amp;ncy;&amp;scy;&amp;kcy;&amp;icy;&amp;jcy; &amp;Vcy;&amp;lcy;&amp;acy;&amp;dcy;&amp;icy;&amp;mcy;&amp;icy;&amp;rcy; 4&amp;bcy; (&amp;Kcy;&amp;acy;&amp;kcy;&amp;icy;&amp;iecy; &amp;tcy;&amp;rcy;&amp;acy;&amp;vcy;&amp;ycy; &amp;rcy;&amp;acy;&amp;scy;&amp;tcy;&amp;ucy;&amp;tcy; &amp;vcy; &amp;lcy;&amp;iecy;&amp;scy;&amp;ucy;. - Iteach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B6C1B9"/>
                </a:clrFrom>
                <a:clrTo>
                  <a:srgbClr val="B6C1B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2957" y="6093295"/>
              <a:ext cx="1779443" cy="56716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Users\Ludmila\Desktop\9575694981031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5464" y="4531666"/>
              <a:ext cx="1373999" cy="1871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Волна 8">
              <a:hlinkClick r:id="" action="ppaction://hlinkshowjump?jump=nextslide"/>
            </p:cNvPr>
            <p:cNvSpPr/>
            <p:nvPr/>
          </p:nvSpPr>
          <p:spPr>
            <a:xfrm>
              <a:off x="6364545" y="4368143"/>
              <a:ext cx="1577922" cy="660952"/>
            </a:xfrm>
            <a:prstGeom prst="wave">
              <a:avLst>
                <a:gd name="adj1" fmla="val 11621"/>
                <a:gd name="adj2" fmla="val -230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ВПЕРЁД</a:t>
              </a:r>
              <a:endPara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11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Рамка 11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15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Рамка 15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18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Рамка 18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1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Рамка 21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4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Рамка 24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7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Рамка 27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30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Рамка 30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33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Рамка 33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36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Рамка 36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9" name="Freeform 10"/>
          <p:cNvSpPr>
            <a:spLocks/>
          </p:cNvSpPr>
          <p:nvPr/>
        </p:nvSpPr>
        <p:spPr bwMode="auto">
          <a:xfrm>
            <a:off x="2812376" y="4305295"/>
            <a:ext cx="1550592" cy="1155635"/>
          </a:xfrm>
          <a:custGeom>
            <a:avLst/>
            <a:gdLst>
              <a:gd name="T0" fmla="*/ 157 w 422"/>
              <a:gd name="T1" fmla="*/ 17 h 406"/>
              <a:gd name="T2" fmla="*/ 182 w 422"/>
              <a:gd name="T3" fmla="*/ 55 h 406"/>
              <a:gd name="T4" fmla="*/ 133 w 422"/>
              <a:gd name="T5" fmla="*/ 64 h 406"/>
              <a:gd name="T6" fmla="*/ 105 w 422"/>
              <a:gd name="T7" fmla="*/ 45 h 406"/>
              <a:gd name="T8" fmla="*/ 112 w 422"/>
              <a:gd name="T9" fmla="*/ 19 h 406"/>
              <a:gd name="T10" fmla="*/ 11 w 422"/>
              <a:gd name="T11" fmla="*/ 12 h 406"/>
              <a:gd name="T12" fmla="*/ 13 w 422"/>
              <a:gd name="T13" fmla="*/ 162 h 406"/>
              <a:gd name="T14" fmla="*/ 9 w 422"/>
              <a:gd name="T15" fmla="*/ 235 h 406"/>
              <a:gd name="T16" fmla="*/ 33 w 422"/>
              <a:gd name="T17" fmla="*/ 256 h 406"/>
              <a:gd name="T18" fmla="*/ 67 w 422"/>
              <a:gd name="T19" fmla="*/ 248 h 406"/>
              <a:gd name="T20" fmla="*/ 62 w 422"/>
              <a:gd name="T21" fmla="*/ 285 h 406"/>
              <a:gd name="T22" fmla="*/ 34 w 422"/>
              <a:gd name="T23" fmla="*/ 316 h 406"/>
              <a:gd name="T24" fmla="*/ 18 w 422"/>
              <a:gd name="T25" fmla="*/ 299 h 406"/>
              <a:gd name="T26" fmla="*/ 5 w 422"/>
              <a:gd name="T27" fmla="*/ 299 h 406"/>
              <a:gd name="T28" fmla="*/ 12 w 422"/>
              <a:gd name="T29" fmla="*/ 399 h 406"/>
              <a:gd name="T30" fmla="*/ 85 w 422"/>
              <a:gd name="T31" fmla="*/ 392 h 406"/>
              <a:gd name="T32" fmla="*/ 145 w 422"/>
              <a:gd name="T33" fmla="*/ 368 h 406"/>
              <a:gd name="T34" fmla="*/ 146 w 422"/>
              <a:gd name="T35" fmla="*/ 337 h 406"/>
              <a:gd name="T36" fmla="*/ 201 w 422"/>
              <a:gd name="T37" fmla="*/ 334 h 406"/>
              <a:gd name="T38" fmla="*/ 198 w 422"/>
              <a:gd name="T39" fmla="*/ 364 h 406"/>
              <a:gd name="T40" fmla="*/ 252 w 422"/>
              <a:gd name="T41" fmla="*/ 392 h 406"/>
              <a:gd name="T42" fmla="*/ 363 w 422"/>
              <a:gd name="T43" fmla="*/ 401 h 406"/>
              <a:gd name="T44" fmla="*/ 364 w 422"/>
              <a:gd name="T45" fmla="*/ 246 h 406"/>
              <a:gd name="T46" fmla="*/ 384 w 422"/>
              <a:gd name="T47" fmla="*/ 199 h 406"/>
              <a:gd name="T48" fmla="*/ 417 w 422"/>
              <a:gd name="T49" fmla="*/ 196 h 406"/>
              <a:gd name="T50" fmla="*/ 408 w 422"/>
              <a:gd name="T51" fmla="*/ 157 h 406"/>
              <a:gd name="T52" fmla="*/ 372 w 422"/>
              <a:gd name="T53" fmla="*/ 159 h 406"/>
              <a:gd name="T54" fmla="*/ 367 w 422"/>
              <a:gd name="T55" fmla="*/ 125 h 406"/>
              <a:gd name="T56" fmla="*/ 365 w 422"/>
              <a:gd name="T57" fmla="*/ 9 h 406"/>
              <a:gd name="T58" fmla="*/ 157 w 422"/>
              <a:gd name="T59" fmla="*/ 17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40" name="Freeform 11"/>
          <p:cNvSpPr>
            <a:spLocks/>
          </p:cNvSpPr>
          <p:nvPr/>
        </p:nvSpPr>
        <p:spPr bwMode="auto">
          <a:xfrm>
            <a:off x="1365986" y="4307705"/>
            <a:ext cx="1718560" cy="1335187"/>
          </a:xfrm>
          <a:custGeom>
            <a:avLst/>
            <a:gdLst>
              <a:gd name="T0" fmla="*/ 399 w 468"/>
              <a:gd name="T1" fmla="*/ 298 h 469"/>
              <a:gd name="T2" fmla="*/ 412 w 468"/>
              <a:gd name="T3" fmla="*/ 298 h 469"/>
              <a:gd name="T4" fmla="*/ 428 w 468"/>
              <a:gd name="T5" fmla="*/ 315 h 469"/>
              <a:gd name="T6" fmla="*/ 456 w 468"/>
              <a:gd name="T7" fmla="*/ 284 h 469"/>
              <a:gd name="T8" fmla="*/ 461 w 468"/>
              <a:gd name="T9" fmla="*/ 247 h 469"/>
              <a:gd name="T10" fmla="*/ 427 w 468"/>
              <a:gd name="T11" fmla="*/ 255 h 469"/>
              <a:gd name="T12" fmla="*/ 403 w 468"/>
              <a:gd name="T13" fmla="*/ 234 h 469"/>
              <a:gd name="T14" fmla="*/ 407 w 468"/>
              <a:gd name="T15" fmla="*/ 161 h 469"/>
              <a:gd name="T16" fmla="*/ 405 w 468"/>
              <a:gd name="T17" fmla="*/ 11 h 469"/>
              <a:gd name="T18" fmla="*/ 266 w 468"/>
              <a:gd name="T19" fmla="*/ 5 h 469"/>
              <a:gd name="T20" fmla="*/ 222 w 468"/>
              <a:gd name="T21" fmla="*/ 24 h 469"/>
              <a:gd name="T22" fmla="*/ 220 w 468"/>
              <a:gd name="T23" fmla="*/ 61 h 469"/>
              <a:gd name="T24" fmla="*/ 171 w 468"/>
              <a:gd name="T25" fmla="*/ 54 h 469"/>
              <a:gd name="T26" fmla="*/ 179 w 468"/>
              <a:gd name="T27" fmla="*/ 28 h 469"/>
              <a:gd name="T28" fmla="*/ 156 w 468"/>
              <a:gd name="T29" fmla="*/ 15 h 469"/>
              <a:gd name="T30" fmla="*/ 53 w 468"/>
              <a:gd name="T31" fmla="*/ 13 h 469"/>
              <a:gd name="T32" fmla="*/ 52 w 468"/>
              <a:gd name="T33" fmla="*/ 192 h 469"/>
              <a:gd name="T34" fmla="*/ 57 w 468"/>
              <a:gd name="T35" fmla="*/ 278 h 469"/>
              <a:gd name="T36" fmla="*/ 40 w 468"/>
              <a:gd name="T37" fmla="*/ 287 h 469"/>
              <a:gd name="T38" fmla="*/ 11 w 468"/>
              <a:gd name="T39" fmla="*/ 291 h 469"/>
              <a:gd name="T40" fmla="*/ 17 w 468"/>
              <a:gd name="T41" fmla="*/ 340 h 469"/>
              <a:gd name="T42" fmla="*/ 40 w 468"/>
              <a:gd name="T43" fmla="*/ 335 h 469"/>
              <a:gd name="T44" fmla="*/ 58 w 468"/>
              <a:gd name="T45" fmla="*/ 326 h 469"/>
              <a:gd name="T46" fmla="*/ 53 w 468"/>
              <a:gd name="T47" fmla="*/ 403 h 469"/>
              <a:gd name="T48" fmla="*/ 185 w 468"/>
              <a:gd name="T49" fmla="*/ 398 h 469"/>
              <a:gd name="T50" fmla="*/ 243 w 468"/>
              <a:gd name="T51" fmla="*/ 428 h 469"/>
              <a:gd name="T52" fmla="*/ 258 w 468"/>
              <a:gd name="T53" fmla="*/ 465 h 469"/>
              <a:gd name="T54" fmla="*/ 306 w 468"/>
              <a:gd name="T55" fmla="*/ 441 h 469"/>
              <a:gd name="T56" fmla="*/ 286 w 468"/>
              <a:gd name="T57" fmla="*/ 418 h 469"/>
              <a:gd name="T58" fmla="*/ 333 w 468"/>
              <a:gd name="T59" fmla="*/ 397 h 469"/>
              <a:gd name="T60" fmla="*/ 406 w 468"/>
              <a:gd name="T61" fmla="*/ 398 h 469"/>
              <a:gd name="T62" fmla="*/ 399 w 468"/>
              <a:gd name="T63" fmla="*/ 298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41" name="Freeform 13"/>
          <p:cNvSpPr>
            <a:spLocks/>
          </p:cNvSpPr>
          <p:nvPr/>
        </p:nvSpPr>
        <p:spPr bwMode="auto">
          <a:xfrm>
            <a:off x="2644408" y="5241613"/>
            <a:ext cx="1704563" cy="1317110"/>
          </a:xfrm>
          <a:custGeom>
            <a:avLst/>
            <a:gdLst>
              <a:gd name="T0" fmla="*/ 409 w 464"/>
              <a:gd name="T1" fmla="*/ 378 h 463"/>
              <a:gd name="T2" fmla="*/ 424 w 464"/>
              <a:gd name="T3" fmla="*/ 330 h 463"/>
              <a:gd name="T4" fmla="*/ 447 w 464"/>
              <a:gd name="T5" fmla="*/ 337 h 463"/>
              <a:gd name="T6" fmla="*/ 464 w 464"/>
              <a:gd name="T7" fmla="*/ 303 h 463"/>
              <a:gd name="T8" fmla="*/ 449 w 464"/>
              <a:gd name="T9" fmla="*/ 262 h 463"/>
              <a:gd name="T10" fmla="*/ 426 w 464"/>
              <a:gd name="T11" fmla="*/ 289 h 463"/>
              <a:gd name="T12" fmla="*/ 409 w 464"/>
              <a:gd name="T13" fmla="*/ 207 h 463"/>
              <a:gd name="T14" fmla="*/ 409 w 464"/>
              <a:gd name="T15" fmla="*/ 72 h 463"/>
              <a:gd name="T16" fmla="*/ 298 w 464"/>
              <a:gd name="T17" fmla="*/ 63 h 463"/>
              <a:gd name="T18" fmla="*/ 244 w 464"/>
              <a:gd name="T19" fmla="*/ 35 h 463"/>
              <a:gd name="T20" fmla="*/ 247 w 464"/>
              <a:gd name="T21" fmla="*/ 5 h 463"/>
              <a:gd name="T22" fmla="*/ 192 w 464"/>
              <a:gd name="T23" fmla="*/ 8 h 463"/>
              <a:gd name="T24" fmla="*/ 191 w 464"/>
              <a:gd name="T25" fmla="*/ 39 h 463"/>
              <a:gd name="T26" fmla="*/ 131 w 464"/>
              <a:gd name="T27" fmla="*/ 63 h 463"/>
              <a:gd name="T28" fmla="*/ 58 w 464"/>
              <a:gd name="T29" fmla="*/ 70 h 463"/>
              <a:gd name="T30" fmla="*/ 59 w 464"/>
              <a:gd name="T31" fmla="*/ 183 h 463"/>
              <a:gd name="T32" fmla="*/ 47 w 464"/>
              <a:gd name="T33" fmla="*/ 255 h 463"/>
              <a:gd name="T34" fmla="*/ 25 w 464"/>
              <a:gd name="T35" fmla="*/ 266 h 463"/>
              <a:gd name="T36" fmla="*/ 2 w 464"/>
              <a:gd name="T37" fmla="*/ 282 h 463"/>
              <a:gd name="T38" fmla="*/ 12 w 464"/>
              <a:gd name="T39" fmla="*/ 320 h 463"/>
              <a:gd name="T40" fmla="*/ 41 w 464"/>
              <a:gd name="T41" fmla="*/ 310 h 463"/>
              <a:gd name="T42" fmla="*/ 59 w 464"/>
              <a:gd name="T43" fmla="*/ 305 h 463"/>
              <a:gd name="T44" fmla="*/ 54 w 464"/>
              <a:gd name="T45" fmla="*/ 383 h 463"/>
              <a:gd name="T46" fmla="*/ 63 w 464"/>
              <a:gd name="T47" fmla="*/ 463 h 463"/>
              <a:gd name="T48" fmla="*/ 410 w 464"/>
              <a:gd name="T49" fmla="*/ 463 h 463"/>
              <a:gd name="T50" fmla="*/ 409 w 464"/>
              <a:gd name="T51" fmla="*/ 3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pic>
        <p:nvPicPr>
          <p:cNvPr id="42" name="Picture 4" descr="&amp;Scy;&amp;vcy;&amp;iecy;&amp;tcy;&amp;ocy;&amp;vcy;&amp;ycy;&amp;iecy; &amp;ecy;&amp;fcy;&amp;fcy;&amp;iecy;&amp;kcy;&amp;tcy;&amp;ycy; &amp;dcy;&amp;lcy;&amp;yacy; &amp;dcy;&amp;icy;&amp;zcy;&amp;acy;&amp;jcy;&amp;ncy;&amp;acy; - &amp;Scy;&amp;tcy;&amp;rcy;&amp;acy;&amp;ncy;&amp;icy;&amp;tscy;&amp;acy; 7 - &amp;Fcy;&amp;ocy;&amp;rcy;&amp;ucy;&amp;mcy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736" y="213093"/>
            <a:ext cx="927392" cy="100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&amp;Scy;&amp;Acy;&amp;Lcy;&amp;YUcy;&amp;T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40" y="97177"/>
            <a:ext cx="1011775" cy="11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Блок-схема: узел суммирования 43">
            <a:hlinkClick r:id="" action="ppaction://hlinkshowjump?jump=endshow"/>
          </p:cNvPr>
          <p:cNvSpPr/>
          <p:nvPr/>
        </p:nvSpPr>
        <p:spPr>
          <a:xfrm>
            <a:off x="8460432" y="6376876"/>
            <a:ext cx="288032" cy="283582"/>
          </a:xfrm>
          <a:prstGeom prst="flowChartSummingJuncti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09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966093" y="3478883"/>
            <a:ext cx="2350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пограничник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Ludmila\Desktop\852715810760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7375" y="410068"/>
            <a:ext cx="1420348" cy="180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олна 3"/>
          <p:cNvSpPr/>
          <p:nvPr/>
        </p:nvSpPr>
        <p:spPr>
          <a:xfrm>
            <a:off x="1754163" y="188640"/>
            <a:ext cx="6706269" cy="2796581"/>
          </a:xfrm>
          <a:prstGeom prst="wave">
            <a:avLst>
              <a:gd name="adj1" fmla="val 7402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400" b="1" dirty="0" smtClean="0">
              <a:solidFill>
                <a:srgbClr val="0070C0"/>
              </a:solidFill>
              <a:latin typeface="Arial"/>
              <a:ea typeface="Times New Roman"/>
            </a:endParaRPr>
          </a:p>
          <a:p>
            <a:pPr lvl="0" algn="ctr"/>
            <a:endParaRPr lang="ru-RU" sz="2400" b="1" dirty="0" smtClean="0">
              <a:solidFill>
                <a:srgbClr val="0070C0"/>
              </a:solidFill>
              <a:latin typeface="Arial"/>
              <a:ea typeface="Times New Roman"/>
            </a:endParaRPr>
          </a:p>
          <a:p>
            <a:pPr lvl="0"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Times New Roman"/>
              </a:rPr>
              <a:t>Кто, ребята, на границе</a:t>
            </a:r>
          </a:p>
          <a:p>
            <a:pPr lvl="0"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Times New Roman"/>
              </a:rPr>
              <a:t>Нашу землю стережёт,</a:t>
            </a:r>
          </a:p>
          <a:p>
            <a:pPr lvl="0"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Times New Roman"/>
              </a:rPr>
              <a:t>Чтоб учиться и работать</a:t>
            </a:r>
          </a:p>
          <a:p>
            <a:pPr lvl="0"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Times New Roman"/>
              </a:rPr>
              <a:t>Мог спокойно наш народ?</a:t>
            </a:r>
          </a:p>
          <a:p>
            <a:pPr lvl="0" algn="ctr"/>
            <a:endParaRPr lang="ru-RU" sz="2400" b="1" dirty="0" smtClean="0">
              <a:solidFill>
                <a:srgbClr val="0070C0"/>
              </a:solidFill>
              <a:latin typeface="Arial"/>
              <a:ea typeface="Times New Roman"/>
            </a:endParaRPr>
          </a:p>
          <a:p>
            <a:pPr lvl="0" algn="ctr"/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5" name="Волна 4"/>
          <p:cNvSpPr/>
          <p:nvPr/>
        </p:nvSpPr>
        <p:spPr>
          <a:xfrm>
            <a:off x="6029401" y="3428632"/>
            <a:ext cx="2213000" cy="720448"/>
          </a:xfrm>
          <a:prstGeom prst="wave">
            <a:avLst>
              <a:gd name="adj1" fmla="val 11621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364545" y="4368143"/>
            <a:ext cx="1877855" cy="2292315"/>
            <a:chOff x="6364545" y="4368143"/>
            <a:chExt cx="1877855" cy="2292315"/>
          </a:xfrm>
        </p:grpSpPr>
        <p:pic>
          <p:nvPicPr>
            <p:cNvPr id="7" name="Picture 12" descr="&amp;Zcy;&amp;vcy;&amp;iecy;&amp;rcy;&amp;zhcy;&amp;acy;&amp;ncy;&amp;scy;&amp;kcy;&amp;icy;&amp;jcy; &amp;Vcy;&amp;lcy;&amp;acy;&amp;dcy;&amp;icy;&amp;mcy;&amp;icy;&amp;rcy; 4&amp;bcy; (&amp;Kcy;&amp;acy;&amp;kcy;&amp;icy;&amp;iecy; &amp;tcy;&amp;rcy;&amp;acy;&amp;vcy;&amp;ycy; &amp;rcy;&amp;acy;&amp;scy;&amp;tcy;&amp;ucy;&amp;tcy; &amp;vcy; &amp;lcy;&amp;iecy;&amp;scy;&amp;ucy;. - Iteach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B6C1B9"/>
                </a:clrFrom>
                <a:clrTo>
                  <a:srgbClr val="B6C1B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2957" y="6093295"/>
              <a:ext cx="1779443" cy="56716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Users\Ludmila\Desktop\9575694981031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5464" y="4531666"/>
              <a:ext cx="1373999" cy="1871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Волна 8">
              <a:hlinkClick r:id="" action="ppaction://hlinkshowjump?jump=nextslide"/>
            </p:cNvPr>
            <p:cNvSpPr/>
            <p:nvPr/>
          </p:nvSpPr>
          <p:spPr>
            <a:xfrm>
              <a:off x="6364545" y="4368143"/>
              <a:ext cx="1577922" cy="660952"/>
            </a:xfrm>
            <a:prstGeom prst="wave">
              <a:avLst>
                <a:gd name="adj1" fmla="val 11621"/>
                <a:gd name="adj2" fmla="val -230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ВПЕРЁД</a:t>
              </a:r>
              <a:endPara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11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Рамка 11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4" name="Freeform 10"/>
          <p:cNvSpPr>
            <a:spLocks/>
          </p:cNvSpPr>
          <p:nvPr/>
        </p:nvSpPr>
        <p:spPr bwMode="auto">
          <a:xfrm>
            <a:off x="2812376" y="4305295"/>
            <a:ext cx="1550592" cy="1155635"/>
          </a:xfrm>
          <a:custGeom>
            <a:avLst/>
            <a:gdLst>
              <a:gd name="T0" fmla="*/ 157 w 422"/>
              <a:gd name="T1" fmla="*/ 17 h 406"/>
              <a:gd name="T2" fmla="*/ 182 w 422"/>
              <a:gd name="T3" fmla="*/ 55 h 406"/>
              <a:gd name="T4" fmla="*/ 133 w 422"/>
              <a:gd name="T5" fmla="*/ 64 h 406"/>
              <a:gd name="T6" fmla="*/ 105 w 422"/>
              <a:gd name="T7" fmla="*/ 45 h 406"/>
              <a:gd name="T8" fmla="*/ 112 w 422"/>
              <a:gd name="T9" fmla="*/ 19 h 406"/>
              <a:gd name="T10" fmla="*/ 11 w 422"/>
              <a:gd name="T11" fmla="*/ 12 h 406"/>
              <a:gd name="T12" fmla="*/ 13 w 422"/>
              <a:gd name="T13" fmla="*/ 162 h 406"/>
              <a:gd name="T14" fmla="*/ 9 w 422"/>
              <a:gd name="T15" fmla="*/ 235 h 406"/>
              <a:gd name="T16" fmla="*/ 33 w 422"/>
              <a:gd name="T17" fmla="*/ 256 h 406"/>
              <a:gd name="T18" fmla="*/ 67 w 422"/>
              <a:gd name="T19" fmla="*/ 248 h 406"/>
              <a:gd name="T20" fmla="*/ 62 w 422"/>
              <a:gd name="T21" fmla="*/ 285 h 406"/>
              <a:gd name="T22" fmla="*/ 34 w 422"/>
              <a:gd name="T23" fmla="*/ 316 h 406"/>
              <a:gd name="T24" fmla="*/ 18 w 422"/>
              <a:gd name="T25" fmla="*/ 299 h 406"/>
              <a:gd name="T26" fmla="*/ 5 w 422"/>
              <a:gd name="T27" fmla="*/ 299 h 406"/>
              <a:gd name="T28" fmla="*/ 12 w 422"/>
              <a:gd name="T29" fmla="*/ 399 h 406"/>
              <a:gd name="T30" fmla="*/ 85 w 422"/>
              <a:gd name="T31" fmla="*/ 392 h 406"/>
              <a:gd name="T32" fmla="*/ 145 w 422"/>
              <a:gd name="T33" fmla="*/ 368 h 406"/>
              <a:gd name="T34" fmla="*/ 146 w 422"/>
              <a:gd name="T35" fmla="*/ 337 h 406"/>
              <a:gd name="T36" fmla="*/ 201 w 422"/>
              <a:gd name="T37" fmla="*/ 334 h 406"/>
              <a:gd name="T38" fmla="*/ 198 w 422"/>
              <a:gd name="T39" fmla="*/ 364 h 406"/>
              <a:gd name="T40" fmla="*/ 252 w 422"/>
              <a:gd name="T41" fmla="*/ 392 h 406"/>
              <a:gd name="T42" fmla="*/ 363 w 422"/>
              <a:gd name="T43" fmla="*/ 401 h 406"/>
              <a:gd name="T44" fmla="*/ 364 w 422"/>
              <a:gd name="T45" fmla="*/ 246 h 406"/>
              <a:gd name="T46" fmla="*/ 384 w 422"/>
              <a:gd name="T47" fmla="*/ 199 h 406"/>
              <a:gd name="T48" fmla="*/ 417 w 422"/>
              <a:gd name="T49" fmla="*/ 196 h 406"/>
              <a:gd name="T50" fmla="*/ 408 w 422"/>
              <a:gd name="T51" fmla="*/ 157 h 406"/>
              <a:gd name="T52" fmla="*/ 372 w 422"/>
              <a:gd name="T53" fmla="*/ 159 h 406"/>
              <a:gd name="T54" fmla="*/ 367 w 422"/>
              <a:gd name="T55" fmla="*/ 125 h 406"/>
              <a:gd name="T56" fmla="*/ 365 w 422"/>
              <a:gd name="T57" fmla="*/ 9 h 406"/>
              <a:gd name="T58" fmla="*/ 157 w 422"/>
              <a:gd name="T59" fmla="*/ 17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15" name="Freeform 11"/>
          <p:cNvSpPr>
            <a:spLocks/>
          </p:cNvSpPr>
          <p:nvPr/>
        </p:nvSpPr>
        <p:spPr bwMode="auto">
          <a:xfrm>
            <a:off x="1365986" y="4307705"/>
            <a:ext cx="1718560" cy="1335187"/>
          </a:xfrm>
          <a:custGeom>
            <a:avLst/>
            <a:gdLst>
              <a:gd name="T0" fmla="*/ 399 w 468"/>
              <a:gd name="T1" fmla="*/ 298 h 469"/>
              <a:gd name="T2" fmla="*/ 412 w 468"/>
              <a:gd name="T3" fmla="*/ 298 h 469"/>
              <a:gd name="T4" fmla="*/ 428 w 468"/>
              <a:gd name="T5" fmla="*/ 315 h 469"/>
              <a:gd name="T6" fmla="*/ 456 w 468"/>
              <a:gd name="T7" fmla="*/ 284 h 469"/>
              <a:gd name="T8" fmla="*/ 461 w 468"/>
              <a:gd name="T9" fmla="*/ 247 h 469"/>
              <a:gd name="T10" fmla="*/ 427 w 468"/>
              <a:gd name="T11" fmla="*/ 255 h 469"/>
              <a:gd name="T12" fmla="*/ 403 w 468"/>
              <a:gd name="T13" fmla="*/ 234 h 469"/>
              <a:gd name="T14" fmla="*/ 407 w 468"/>
              <a:gd name="T15" fmla="*/ 161 h 469"/>
              <a:gd name="T16" fmla="*/ 405 w 468"/>
              <a:gd name="T17" fmla="*/ 11 h 469"/>
              <a:gd name="T18" fmla="*/ 266 w 468"/>
              <a:gd name="T19" fmla="*/ 5 h 469"/>
              <a:gd name="T20" fmla="*/ 222 w 468"/>
              <a:gd name="T21" fmla="*/ 24 h 469"/>
              <a:gd name="T22" fmla="*/ 220 w 468"/>
              <a:gd name="T23" fmla="*/ 61 h 469"/>
              <a:gd name="T24" fmla="*/ 171 w 468"/>
              <a:gd name="T25" fmla="*/ 54 h 469"/>
              <a:gd name="T26" fmla="*/ 179 w 468"/>
              <a:gd name="T27" fmla="*/ 28 h 469"/>
              <a:gd name="T28" fmla="*/ 156 w 468"/>
              <a:gd name="T29" fmla="*/ 15 h 469"/>
              <a:gd name="T30" fmla="*/ 53 w 468"/>
              <a:gd name="T31" fmla="*/ 13 h 469"/>
              <a:gd name="T32" fmla="*/ 52 w 468"/>
              <a:gd name="T33" fmla="*/ 192 h 469"/>
              <a:gd name="T34" fmla="*/ 57 w 468"/>
              <a:gd name="T35" fmla="*/ 278 h 469"/>
              <a:gd name="T36" fmla="*/ 40 w 468"/>
              <a:gd name="T37" fmla="*/ 287 h 469"/>
              <a:gd name="T38" fmla="*/ 11 w 468"/>
              <a:gd name="T39" fmla="*/ 291 h 469"/>
              <a:gd name="T40" fmla="*/ 17 w 468"/>
              <a:gd name="T41" fmla="*/ 340 h 469"/>
              <a:gd name="T42" fmla="*/ 40 w 468"/>
              <a:gd name="T43" fmla="*/ 335 h 469"/>
              <a:gd name="T44" fmla="*/ 58 w 468"/>
              <a:gd name="T45" fmla="*/ 326 h 469"/>
              <a:gd name="T46" fmla="*/ 53 w 468"/>
              <a:gd name="T47" fmla="*/ 403 h 469"/>
              <a:gd name="T48" fmla="*/ 185 w 468"/>
              <a:gd name="T49" fmla="*/ 398 h 469"/>
              <a:gd name="T50" fmla="*/ 243 w 468"/>
              <a:gd name="T51" fmla="*/ 428 h 469"/>
              <a:gd name="T52" fmla="*/ 258 w 468"/>
              <a:gd name="T53" fmla="*/ 465 h 469"/>
              <a:gd name="T54" fmla="*/ 306 w 468"/>
              <a:gd name="T55" fmla="*/ 441 h 469"/>
              <a:gd name="T56" fmla="*/ 286 w 468"/>
              <a:gd name="T57" fmla="*/ 418 h 469"/>
              <a:gd name="T58" fmla="*/ 333 w 468"/>
              <a:gd name="T59" fmla="*/ 397 h 469"/>
              <a:gd name="T60" fmla="*/ 406 w 468"/>
              <a:gd name="T61" fmla="*/ 398 h 469"/>
              <a:gd name="T62" fmla="*/ 399 w 468"/>
              <a:gd name="T63" fmla="*/ 298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pic>
        <p:nvPicPr>
          <p:cNvPr id="16" name="Picture 4" descr="&amp;Scy;&amp;vcy;&amp;iecy;&amp;tcy;&amp;ocy;&amp;vcy;&amp;ycy;&amp;iecy; &amp;ecy;&amp;fcy;&amp;fcy;&amp;iecy;&amp;kcy;&amp;tcy;&amp;ycy; &amp;dcy;&amp;lcy;&amp;yacy; &amp;dcy;&amp;icy;&amp;zcy;&amp;acy;&amp;jcy;&amp;ncy;&amp;acy; - &amp;Scy;&amp;tcy;&amp;rcy;&amp;acy;&amp;ncy;&amp;icy;&amp;tscy;&amp;acy; 7 - &amp;Fcy;&amp;ocy;&amp;rcy;&amp;ucy;&amp;mcy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736" y="213093"/>
            <a:ext cx="927392" cy="100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&amp;Scy;&amp;Acy;&amp;Lcy;&amp;YUcy;&amp;T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40" y="97177"/>
            <a:ext cx="1011775" cy="11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Блок-схема: узел суммирования 17">
            <a:hlinkClick r:id="" action="ppaction://hlinkshowjump?jump=endshow"/>
          </p:cNvPr>
          <p:cNvSpPr/>
          <p:nvPr/>
        </p:nvSpPr>
        <p:spPr>
          <a:xfrm>
            <a:off x="8460432" y="6376876"/>
            <a:ext cx="288032" cy="283582"/>
          </a:xfrm>
          <a:prstGeom prst="flowChartSummingJuncti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67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6564466" y="3527246"/>
            <a:ext cx="1178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салют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Ludmila\Desktop\852715810760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7375" y="410068"/>
            <a:ext cx="1420348" cy="180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Волна 13"/>
          <p:cNvSpPr/>
          <p:nvPr/>
        </p:nvSpPr>
        <p:spPr>
          <a:xfrm>
            <a:off x="6029401" y="3428632"/>
            <a:ext cx="2213000" cy="720448"/>
          </a:xfrm>
          <a:prstGeom prst="wave">
            <a:avLst>
              <a:gd name="adj1" fmla="val 11621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Волна 14"/>
          <p:cNvSpPr/>
          <p:nvPr/>
        </p:nvSpPr>
        <p:spPr>
          <a:xfrm>
            <a:off x="1754163" y="188640"/>
            <a:ext cx="6706269" cy="2796581"/>
          </a:xfrm>
          <a:prstGeom prst="wave">
            <a:avLst>
              <a:gd name="adj1" fmla="val 7402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  <a:ea typeface="Times New Roman"/>
              </a:rPr>
              <a:t>Грянул гром, весёлый гром,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Times New Roman"/>
              </a:rPr>
              <a:t>Засверкало всё кругом.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  <a:ea typeface="Times New Roman"/>
              </a:rPr>
              <a:t>Рвутся в небо неустанно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Times New Roman"/>
              </a:rPr>
              <a:t>Разноцветные фонтаны.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  <a:ea typeface="Times New Roman"/>
              </a:rPr>
              <a:t>Брызги света всюду льют,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Times New Roman"/>
              </a:rPr>
              <a:t>Это праздничный 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  <a:ea typeface="Times New Roman"/>
              </a:rPr>
              <a:t>...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6364545" y="4368143"/>
            <a:ext cx="1877855" cy="2292315"/>
            <a:chOff x="6364545" y="4368143"/>
            <a:chExt cx="1877855" cy="2292315"/>
          </a:xfrm>
        </p:grpSpPr>
        <p:pic>
          <p:nvPicPr>
            <p:cNvPr id="17" name="Picture 12" descr="&amp;Zcy;&amp;vcy;&amp;iecy;&amp;rcy;&amp;zhcy;&amp;acy;&amp;ncy;&amp;scy;&amp;kcy;&amp;icy;&amp;jcy; &amp;Vcy;&amp;lcy;&amp;acy;&amp;dcy;&amp;icy;&amp;mcy;&amp;icy;&amp;rcy; 4&amp;bcy; (&amp;Kcy;&amp;acy;&amp;kcy;&amp;icy;&amp;iecy; &amp;tcy;&amp;rcy;&amp;acy;&amp;vcy;&amp;ycy; &amp;rcy;&amp;acy;&amp;scy;&amp;tcy;&amp;ucy;&amp;tcy; &amp;vcy; &amp;lcy;&amp;iecy;&amp;scy;&amp;ucy;. - Iteach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B6C1B9"/>
                </a:clrFrom>
                <a:clrTo>
                  <a:srgbClr val="B6C1B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2957" y="6093295"/>
              <a:ext cx="1779443" cy="56716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C:\Users\Ludmila\Desktop\9575694981031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5464" y="4531666"/>
              <a:ext cx="1373999" cy="1871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Волна 18">
              <a:hlinkClick r:id="" action="ppaction://hlinkshowjump?jump=nextslide"/>
            </p:cNvPr>
            <p:cNvSpPr/>
            <p:nvPr/>
          </p:nvSpPr>
          <p:spPr>
            <a:xfrm>
              <a:off x="6364545" y="4368143"/>
              <a:ext cx="1577922" cy="660952"/>
            </a:xfrm>
            <a:prstGeom prst="wave">
              <a:avLst>
                <a:gd name="adj1" fmla="val 11621"/>
                <a:gd name="adj2" fmla="val -230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ВПЕРЁД</a:t>
              </a:r>
              <a:endPara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1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Рамка 21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4" name="Freeform 10"/>
          <p:cNvSpPr>
            <a:spLocks/>
          </p:cNvSpPr>
          <p:nvPr/>
        </p:nvSpPr>
        <p:spPr bwMode="auto">
          <a:xfrm>
            <a:off x="2812376" y="4305295"/>
            <a:ext cx="1550592" cy="1155635"/>
          </a:xfrm>
          <a:custGeom>
            <a:avLst/>
            <a:gdLst>
              <a:gd name="T0" fmla="*/ 157 w 422"/>
              <a:gd name="T1" fmla="*/ 17 h 406"/>
              <a:gd name="T2" fmla="*/ 182 w 422"/>
              <a:gd name="T3" fmla="*/ 55 h 406"/>
              <a:gd name="T4" fmla="*/ 133 w 422"/>
              <a:gd name="T5" fmla="*/ 64 h 406"/>
              <a:gd name="T6" fmla="*/ 105 w 422"/>
              <a:gd name="T7" fmla="*/ 45 h 406"/>
              <a:gd name="T8" fmla="*/ 112 w 422"/>
              <a:gd name="T9" fmla="*/ 19 h 406"/>
              <a:gd name="T10" fmla="*/ 11 w 422"/>
              <a:gd name="T11" fmla="*/ 12 h 406"/>
              <a:gd name="T12" fmla="*/ 13 w 422"/>
              <a:gd name="T13" fmla="*/ 162 h 406"/>
              <a:gd name="T14" fmla="*/ 9 w 422"/>
              <a:gd name="T15" fmla="*/ 235 h 406"/>
              <a:gd name="T16" fmla="*/ 33 w 422"/>
              <a:gd name="T17" fmla="*/ 256 h 406"/>
              <a:gd name="T18" fmla="*/ 67 w 422"/>
              <a:gd name="T19" fmla="*/ 248 h 406"/>
              <a:gd name="T20" fmla="*/ 62 w 422"/>
              <a:gd name="T21" fmla="*/ 285 h 406"/>
              <a:gd name="T22" fmla="*/ 34 w 422"/>
              <a:gd name="T23" fmla="*/ 316 h 406"/>
              <a:gd name="T24" fmla="*/ 18 w 422"/>
              <a:gd name="T25" fmla="*/ 299 h 406"/>
              <a:gd name="T26" fmla="*/ 5 w 422"/>
              <a:gd name="T27" fmla="*/ 299 h 406"/>
              <a:gd name="T28" fmla="*/ 12 w 422"/>
              <a:gd name="T29" fmla="*/ 399 h 406"/>
              <a:gd name="T30" fmla="*/ 85 w 422"/>
              <a:gd name="T31" fmla="*/ 392 h 406"/>
              <a:gd name="T32" fmla="*/ 145 w 422"/>
              <a:gd name="T33" fmla="*/ 368 h 406"/>
              <a:gd name="T34" fmla="*/ 146 w 422"/>
              <a:gd name="T35" fmla="*/ 337 h 406"/>
              <a:gd name="T36" fmla="*/ 201 w 422"/>
              <a:gd name="T37" fmla="*/ 334 h 406"/>
              <a:gd name="T38" fmla="*/ 198 w 422"/>
              <a:gd name="T39" fmla="*/ 364 h 406"/>
              <a:gd name="T40" fmla="*/ 252 w 422"/>
              <a:gd name="T41" fmla="*/ 392 h 406"/>
              <a:gd name="T42" fmla="*/ 363 w 422"/>
              <a:gd name="T43" fmla="*/ 401 h 406"/>
              <a:gd name="T44" fmla="*/ 364 w 422"/>
              <a:gd name="T45" fmla="*/ 246 h 406"/>
              <a:gd name="T46" fmla="*/ 384 w 422"/>
              <a:gd name="T47" fmla="*/ 199 h 406"/>
              <a:gd name="T48" fmla="*/ 417 w 422"/>
              <a:gd name="T49" fmla="*/ 196 h 406"/>
              <a:gd name="T50" fmla="*/ 408 w 422"/>
              <a:gd name="T51" fmla="*/ 157 h 406"/>
              <a:gd name="T52" fmla="*/ 372 w 422"/>
              <a:gd name="T53" fmla="*/ 159 h 406"/>
              <a:gd name="T54" fmla="*/ 367 w 422"/>
              <a:gd name="T55" fmla="*/ 125 h 406"/>
              <a:gd name="T56" fmla="*/ 365 w 422"/>
              <a:gd name="T57" fmla="*/ 9 h 406"/>
              <a:gd name="T58" fmla="*/ 157 w 422"/>
              <a:gd name="T59" fmla="*/ 17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pic>
        <p:nvPicPr>
          <p:cNvPr id="25" name="Picture 4" descr="&amp;Scy;&amp;vcy;&amp;iecy;&amp;tcy;&amp;ocy;&amp;vcy;&amp;ycy;&amp;iecy; &amp;ecy;&amp;fcy;&amp;fcy;&amp;iecy;&amp;kcy;&amp;tcy;&amp;ycy; &amp;dcy;&amp;lcy;&amp;yacy; &amp;dcy;&amp;icy;&amp;zcy;&amp;acy;&amp;jcy;&amp;ncy;&amp;acy; - &amp;Scy;&amp;tcy;&amp;rcy;&amp;acy;&amp;ncy;&amp;icy;&amp;tscy;&amp;acy; 7 - &amp;Fcy;&amp;ocy;&amp;rcy;&amp;ucy;&amp;mcy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736" y="213093"/>
            <a:ext cx="927392" cy="100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&amp;Scy;&amp;Acy;&amp;Lcy;&amp;YUcy;&amp;T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40" y="97177"/>
            <a:ext cx="1011775" cy="11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Блок-схема: узел суммирования 26">
            <a:hlinkClick r:id="" action="ppaction://hlinkshowjump?jump=endshow"/>
          </p:cNvPr>
          <p:cNvSpPr/>
          <p:nvPr/>
        </p:nvSpPr>
        <p:spPr>
          <a:xfrm>
            <a:off x="8460432" y="6376876"/>
            <a:ext cx="288032" cy="283582"/>
          </a:xfrm>
          <a:prstGeom prst="flowChartSummingJuncti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40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786710" y="1196752"/>
            <a:ext cx="5570581" cy="2376264"/>
          </a:xfrm>
          <a:prstGeom prst="rect">
            <a:avLst/>
          </a:prstGeom>
          <a:solidFill>
            <a:schemeClr val="accent3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&amp;kcy;&amp;rcy;&amp;acy;&amp;scy;&amp;ncy;&amp;acy;&amp;yacy; &amp;zcy;&amp;vcy;&amp;iecy;&amp;zcy;&amp;dcy;&amp;acy; &amp;ocy;&amp;tcy;&amp;kcy;&amp;rcy;&amp;ycy;&amp;tcy;&amp;kcy;&amp;acy; &amp;Acy;&amp;ncy;&amp;icy;&amp;mcy;&amp;acy;&amp;tscy;&amp;icy;&amp;ocy;&amp;ncy;&amp;ncy;&amp;ycy;&amp;iecy; &amp;ocy;&amp;tcy;&amp;kcy;&amp;rcy;&amp;ycy;&amp;tcy;&amp;kcy;&amp;icy; &amp;Scy; 23 &amp;Fcy;&amp;iecy;&amp;vcy;&amp;rcy;&amp;acy;&amp;lcy;&amp;yacy; &amp;Dcy;…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48" y="1297921"/>
            <a:ext cx="4536504" cy="2173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6" descr="&amp;Scy;&amp;Acy;&amp;Lcy;&amp;YUcy;&amp;T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28" y="2528855"/>
            <a:ext cx="1508982" cy="16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&amp;Scy;&amp;vcy;&amp;iecy;&amp;tcy;&amp;ocy;&amp;vcy;&amp;ycy;&amp;iecy; &amp;ecy;&amp;fcy;&amp;fcy;&amp;iecy;&amp;kcy;&amp;tcy;&amp;ycy; &amp;dcy;&amp;lcy;&amp;yacy; &amp;dcy;&amp;icy;&amp;zcy;&amp;acy;&amp;jcy;&amp;ncy;&amp;acy; - &amp;Scy;&amp;tcy;&amp;rcy;&amp;acy;&amp;ncy;&amp;icy;&amp;tscy;&amp;acy; 7 - &amp;Fcy;&amp;ocy;&amp;rcy;&amp;ucy;&amp;m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84750">
            <a:off x="6853270" y="2290375"/>
            <a:ext cx="1983585" cy="214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31520" y="149731"/>
            <a:ext cx="46809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4800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48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4800" b="1" i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4800" b="1" i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48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4800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4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48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4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48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4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ru-RU" sz="48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Блок-схема: узел суммирования 19">
            <a:hlinkClick r:id="" action="ppaction://hlinkshowjump?jump=endshow"/>
          </p:cNvPr>
          <p:cNvSpPr/>
          <p:nvPr/>
        </p:nvSpPr>
        <p:spPr>
          <a:xfrm>
            <a:off x="8460432" y="6376876"/>
            <a:ext cx="288032" cy="283582"/>
          </a:xfrm>
          <a:prstGeom prst="flowChartSummingJuncti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кумент 20">
            <a:hlinkClick r:id="" action="ppaction://noaction" highlightClick="1"/>
          </p:cNvPr>
          <p:cNvSpPr/>
          <p:nvPr/>
        </p:nvSpPr>
        <p:spPr>
          <a:xfrm>
            <a:off x="254019" y="6237312"/>
            <a:ext cx="333832" cy="405927"/>
          </a:xfrm>
          <a:prstGeom prst="actionButtonDocumen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11839"/>
            <a:ext cx="1669281" cy="268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zosia3xp.blox.pl/resource/79800714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44367"/>
            <a:ext cx="2192942" cy="219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87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начало 2 слайд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36096" y="6826436"/>
            <a:ext cx="304800" cy="304800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6364545" y="4368143"/>
            <a:ext cx="1877855" cy="2292315"/>
            <a:chOff x="6364545" y="4368143"/>
            <a:chExt cx="1877855" cy="2292315"/>
          </a:xfrm>
        </p:grpSpPr>
        <p:pic>
          <p:nvPicPr>
            <p:cNvPr id="12" name="Picture 12" descr="&amp;Zcy;&amp;vcy;&amp;iecy;&amp;rcy;&amp;zhcy;&amp;acy;&amp;ncy;&amp;scy;&amp;kcy;&amp;icy;&amp;jcy; &amp;Vcy;&amp;lcy;&amp;acy;&amp;dcy;&amp;icy;&amp;mcy;&amp;icy;&amp;rcy; 4&amp;bcy; (&amp;Kcy;&amp;acy;&amp;kcy;&amp;icy;&amp;iecy; &amp;tcy;&amp;rcy;&amp;acy;&amp;vcy;&amp;ycy; &amp;rcy;&amp;acy;&amp;scy;&amp;tcy;&amp;ucy;&amp;tcy; &amp;vcy; &amp;lcy;&amp;iecy;&amp;scy;&amp;ucy;. - Iteach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B6C1B9"/>
                </a:clrFrom>
                <a:clrTo>
                  <a:srgbClr val="B6C1B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2957" y="6093295"/>
              <a:ext cx="1779443" cy="56716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:\Users\Ludmila\Desktop\95756949810311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5464" y="4531666"/>
              <a:ext cx="1373999" cy="1871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Волна 13">
              <a:hlinkClick r:id="" action="ppaction://hlinkshowjump?jump=nextslide"/>
            </p:cNvPr>
            <p:cNvSpPr/>
            <p:nvPr/>
          </p:nvSpPr>
          <p:spPr>
            <a:xfrm>
              <a:off x="6364545" y="4368143"/>
              <a:ext cx="1577922" cy="660952"/>
            </a:xfrm>
            <a:prstGeom prst="wave">
              <a:avLst>
                <a:gd name="adj1" fmla="val 11621"/>
                <a:gd name="adj2" fmla="val -230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ВПЕРЁД</a:t>
              </a:r>
              <a:endPara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52226" y="410068"/>
            <a:ext cx="1779443" cy="1857903"/>
            <a:chOff x="52226" y="410068"/>
            <a:chExt cx="1779443" cy="1857903"/>
          </a:xfrm>
        </p:grpSpPr>
        <p:pic>
          <p:nvPicPr>
            <p:cNvPr id="15" name="Picture 2" descr="C:\Users\Ludmila\Desktop\8527158107608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17375" y="410068"/>
              <a:ext cx="1420348" cy="1805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2" descr="&amp;Zcy;&amp;vcy;&amp;iecy;&amp;rcy;&amp;zhcy;&amp;acy;&amp;ncy;&amp;scy;&amp;kcy;&amp;icy;&amp;jcy; &amp;Vcy;&amp;lcy;&amp;acy;&amp;dcy;&amp;icy;&amp;mcy;&amp;icy;&amp;rcy; 4&amp;bcy; (&amp;Kcy;&amp;acy;&amp;kcy;&amp;icy;&amp;iecy; &amp;tcy;&amp;rcy;&amp;acy;&amp;vcy;&amp;ycy; &amp;rcy;&amp;acy;&amp;scy;&amp;tcy;&amp;ucy;&amp;tcy; &amp;vcy; &amp;lcy;&amp;iecy;&amp;scy;&amp;ucy;. - Iteach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B6C1B9"/>
                </a:clrFrom>
                <a:clrTo>
                  <a:srgbClr val="B6C1B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26" y="1700808"/>
              <a:ext cx="1779443" cy="56716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Прямоугольник 15"/>
          <p:cNvSpPr/>
          <p:nvPr/>
        </p:nvSpPr>
        <p:spPr>
          <a:xfrm>
            <a:off x="1786710" y="1196752"/>
            <a:ext cx="5570581" cy="2376264"/>
          </a:xfrm>
          <a:prstGeom prst="rect">
            <a:avLst/>
          </a:prstGeom>
          <a:solidFill>
            <a:schemeClr val="accent3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Поздравляем мальчиков</a:t>
            </a:r>
          </a:p>
          <a:p>
            <a:pPr algn="ctr"/>
            <a:r>
              <a:rPr lang="ru-RU" sz="40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4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Днём Защитника Отечества!</a:t>
            </a:r>
            <a:endParaRPr lang="ru-RU" sz="40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4" descr="&amp;Scy;&amp;vcy;&amp;iecy;&amp;tcy;&amp;ocy;&amp;vcy;&amp;ycy;&amp;iecy; &amp;ecy;&amp;fcy;&amp;fcy;&amp;iecy;&amp;kcy;&amp;tcy;&amp;ycy; &amp;dcy;&amp;lcy;&amp;yacy; &amp;dcy;&amp;icy;&amp;zcy;&amp;acy;&amp;jcy;&amp;ncy;&amp;acy; - &amp;Scy;&amp;tcy;&amp;rcy;&amp;acy;&amp;ncy;&amp;icy;&amp;tscy;&amp;acy; 7 - &amp;Fcy;&amp;ocy;&amp;rcy;&amp;ucy;&amp;mcy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84750">
            <a:off x="6853270" y="2290375"/>
            <a:ext cx="1983585" cy="214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&amp;Scy;&amp;Acy;&amp;Lcy;&amp;YUcy;&amp;T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28" y="2528855"/>
            <a:ext cx="1508982" cy="16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2610744" y="5081491"/>
            <a:ext cx="3922512" cy="1371845"/>
            <a:chOff x="2610744" y="5081491"/>
            <a:chExt cx="3922512" cy="1371845"/>
          </a:xfrm>
        </p:grpSpPr>
        <p:sp>
          <p:nvSpPr>
            <p:cNvPr id="20" name="Волна 19"/>
            <p:cNvSpPr/>
            <p:nvPr/>
          </p:nvSpPr>
          <p:spPr>
            <a:xfrm>
              <a:off x="2610744" y="5081491"/>
              <a:ext cx="3922512" cy="1371845"/>
            </a:xfrm>
            <a:prstGeom prst="wave">
              <a:avLst>
                <a:gd name="adj1" fmla="val 7402"/>
                <a:gd name="adj2" fmla="val -230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solidFill>
                  <a:srgbClr val="0070C0"/>
                </a:solidFill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359104" y="5373216"/>
              <a:ext cx="2425792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i="1" dirty="0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Отгадайте </a:t>
              </a:r>
            </a:p>
            <a:p>
              <a:pPr algn="ctr"/>
              <a:r>
                <a:rPr lang="ru-RU" sz="2800" b="1" i="1" dirty="0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загадки!</a:t>
              </a:r>
              <a:endParaRPr lang="ru-RU" sz="28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6" name="Блок-схема: узел суммирования 5">
            <a:hlinkClick r:id="" action="ppaction://hlinkshowjump?jump=endshow"/>
          </p:cNvPr>
          <p:cNvSpPr/>
          <p:nvPr/>
        </p:nvSpPr>
        <p:spPr>
          <a:xfrm>
            <a:off x="8460432" y="6376876"/>
            <a:ext cx="288032" cy="283582"/>
          </a:xfrm>
          <a:prstGeom prst="flowChartSummingJuncti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кумент 8">
            <a:hlinkClick r:id="" action="ppaction://noaction" highlightClick="1"/>
          </p:cNvPr>
          <p:cNvSpPr/>
          <p:nvPr/>
        </p:nvSpPr>
        <p:spPr>
          <a:xfrm>
            <a:off x="254019" y="6237312"/>
            <a:ext cx="333832" cy="405927"/>
          </a:xfrm>
          <a:prstGeom prst="actionButtonDocumen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4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Ludmila\Desktop\852715810760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7375" y="410068"/>
            <a:ext cx="1420348" cy="180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&amp;Ncy;&amp;ocy;&amp;vcy;&amp;ocy;&amp;scy;&amp;tcy;&amp;icy; - &amp;Dcy;&amp;ncy;&amp;iecy;&amp;vcy;&amp;ncy;&amp;icy;&amp;kcy;.&amp;rcy;&amp;ucy;: &amp;Scy; &amp;Dcy;&amp;ncy;&amp;iocy;&amp;mcy; &amp;Zcy;&amp;acy;&amp;shchcy;&amp;icy;&amp;tcy;&amp;ncy;&amp;icy;&amp;kcy;&amp;acy; &amp;Ocy;&amp;tcy;&amp;iecy;&amp;chcy;&amp;iecy;&amp;scy;&amp;tcy;&amp;vcy;&amp;acy;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&amp;Ncy;&amp;ocy;&amp;vcy;&amp;ocy;&amp;scy;&amp;tcy;&amp;icy; - &amp;Dcy;&amp;ncy;&amp;iecy;&amp;vcy;&amp;ncy;&amp;icy;&amp;kcy;.&amp;rcy;&amp;ucy;: &amp;Scy; &amp;Dcy;&amp;ncy;&amp;iocy;&amp;mcy; &amp;Zcy;&amp;acy;&amp;shchcy;&amp;icy;&amp;tcy;&amp;ncy;&amp;icy;&amp;kcy;&amp;acy; &amp;Ocy;&amp;tcy;&amp;iecy;&amp;chcy;&amp;iecy;&amp;scy;&amp;tcy;&amp;vcy;&amp;acy;!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Волна 10"/>
          <p:cNvSpPr/>
          <p:nvPr/>
        </p:nvSpPr>
        <p:spPr>
          <a:xfrm>
            <a:off x="1754163" y="188640"/>
            <a:ext cx="6706269" cy="2796581"/>
          </a:xfrm>
          <a:prstGeom prst="wave">
            <a:avLst>
              <a:gd name="adj1" fmla="val 7402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  <a:ea typeface="Times New Roman"/>
              </a:rPr>
              <a:t>В дождь, жару и в непогоду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  <a:ea typeface="Times New Roman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  <a:ea typeface="Times New Roman"/>
              </a:rPr>
              <a:t>Мы на службе у народа.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  <a:ea typeface="Times New Roman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  <a:ea typeface="Times New Roman"/>
              </a:rPr>
              <a:t>И на суше, и на море,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  <a:ea typeface="Times New Roman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  <a:ea typeface="Times New Roman"/>
              </a:rPr>
              <a:t>И в космическом просторе.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  <a:ea typeface="Times New Roman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  <a:ea typeface="Times New Roman"/>
              </a:rPr>
              <a:t>Служат в армии ребята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  <a:ea typeface="Times New Roman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  <a:ea typeface="Times New Roman"/>
              </a:rPr>
              <a:t>В гордом звании  ...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AutoShape 8" descr="&amp;Ncy;&amp;ocy;&amp;vcy;&amp;ocy;&amp;scy;&amp;tcy;&amp;icy; - &amp;Dcy;&amp;ncy;&amp;iecy;&amp;vcy;&amp;ncy;&amp;icy;&amp;kcy;.&amp;rcy;&amp;ucy;: &amp;Scy; &amp;Dcy;&amp;ncy;&amp;iocy;&amp;mcy; &amp;Zcy;&amp;acy;&amp;shchcy;&amp;icy;&amp;tcy;&amp;ncy;&amp;icy;&amp;kcy;&amp;acy; &amp;Ocy;&amp;tcy;&amp;iecy;&amp;chcy;&amp;iecy;&amp;scy;&amp;tcy;&amp;vcy;&amp;acy;!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" name="Picture 12" descr="&amp;Zcy;&amp;vcy;&amp;iecy;&amp;rcy;&amp;zhcy;&amp;acy;&amp;ncy;&amp;scy;&amp;kcy;&amp;icy;&amp;jcy; &amp;Vcy;&amp;lcy;&amp;acy;&amp;dcy;&amp;icy;&amp;mcy;&amp;icy;&amp;rcy; 4&amp;bcy; (&amp;Kcy;&amp;acy;&amp;kcy;&amp;icy;&amp;iecy; &amp;tcy;&amp;rcy;&amp;acy;&amp;vcy;&amp;ycy; &amp;rcy;&amp;acy;&amp;scy;&amp;tcy;&amp;ucy;&amp;tcy; &amp;vcy; &amp;lcy;&amp;iecy;&amp;scy;&amp;ucy;. - Iteach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B6C1B9"/>
              </a:clrFrom>
              <a:clrTo>
                <a:srgbClr val="B6C1B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6" y="1700808"/>
            <a:ext cx="1779443" cy="5671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Группа 37"/>
          <p:cNvGrpSpPr/>
          <p:nvPr/>
        </p:nvGrpSpPr>
        <p:grpSpPr>
          <a:xfrm>
            <a:off x="6364545" y="4368143"/>
            <a:ext cx="1877855" cy="2292315"/>
            <a:chOff x="6364545" y="4368143"/>
            <a:chExt cx="1877855" cy="2292315"/>
          </a:xfrm>
        </p:grpSpPr>
        <p:pic>
          <p:nvPicPr>
            <p:cNvPr id="39" name="Picture 12" descr="&amp;Zcy;&amp;vcy;&amp;iecy;&amp;rcy;&amp;zhcy;&amp;acy;&amp;ncy;&amp;scy;&amp;kcy;&amp;icy;&amp;jcy; &amp;Vcy;&amp;lcy;&amp;acy;&amp;dcy;&amp;icy;&amp;mcy;&amp;icy;&amp;rcy; 4&amp;bcy; (&amp;Kcy;&amp;acy;&amp;kcy;&amp;icy;&amp;iecy; &amp;tcy;&amp;rcy;&amp;acy;&amp;vcy;&amp;ycy; &amp;rcy;&amp;acy;&amp;scy;&amp;tcy;&amp;ucy;&amp;tcy; &amp;vcy; &amp;lcy;&amp;iecy;&amp;scy;&amp;ucy;. - Iteach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B6C1B9"/>
                </a:clrFrom>
                <a:clrTo>
                  <a:srgbClr val="B6C1B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2957" y="6093295"/>
              <a:ext cx="1779443" cy="56716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C:\Users\Ludmila\Desktop\9575694981031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5464" y="4531666"/>
              <a:ext cx="1373999" cy="1871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Волна 40">
              <a:hlinkClick r:id="" action="ppaction://hlinkshowjump?jump=nextslide"/>
            </p:cNvPr>
            <p:cNvSpPr/>
            <p:nvPr/>
          </p:nvSpPr>
          <p:spPr>
            <a:xfrm>
              <a:off x="6364545" y="4368143"/>
              <a:ext cx="1577922" cy="660952"/>
            </a:xfrm>
            <a:prstGeom prst="wave">
              <a:avLst>
                <a:gd name="adj1" fmla="val 11621"/>
                <a:gd name="adj2" fmla="val -230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ВПЕРЁД</a:t>
              </a:r>
              <a:endPara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8" name="Группа 97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99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0" name="Рамка 99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360309" y="3527246"/>
            <a:ext cx="1528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солдаты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Волна 12"/>
          <p:cNvSpPr/>
          <p:nvPr/>
        </p:nvSpPr>
        <p:spPr>
          <a:xfrm>
            <a:off x="6029401" y="3428632"/>
            <a:ext cx="2213000" cy="720448"/>
          </a:xfrm>
          <a:prstGeom prst="wave">
            <a:avLst>
              <a:gd name="adj1" fmla="val 11621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Freeform 6"/>
          <p:cNvSpPr>
            <a:spLocks/>
          </p:cNvSpPr>
          <p:nvPr/>
        </p:nvSpPr>
        <p:spPr bwMode="auto">
          <a:xfrm>
            <a:off x="263307" y="3220757"/>
            <a:ext cx="1553703" cy="1124304"/>
          </a:xfrm>
          <a:custGeom>
            <a:avLst/>
            <a:gdLst>
              <a:gd name="T0" fmla="*/ 108 w 423"/>
              <a:gd name="T1" fmla="*/ 381 h 395"/>
              <a:gd name="T2" fmla="*/ 90 w 423"/>
              <a:gd name="T3" fmla="*/ 344 h 395"/>
              <a:gd name="T4" fmla="*/ 148 w 423"/>
              <a:gd name="T5" fmla="*/ 341 h 395"/>
              <a:gd name="T6" fmla="*/ 165 w 423"/>
              <a:gd name="T7" fmla="*/ 361 h 395"/>
              <a:gd name="T8" fmla="*/ 149 w 423"/>
              <a:gd name="T9" fmla="*/ 382 h 395"/>
              <a:gd name="T10" fmla="*/ 160 w 423"/>
              <a:gd name="T11" fmla="*/ 392 h 395"/>
              <a:gd name="T12" fmla="*/ 353 w 423"/>
              <a:gd name="T13" fmla="*/ 395 h 395"/>
              <a:gd name="T14" fmla="*/ 352 w 423"/>
              <a:gd name="T15" fmla="*/ 286 h 395"/>
              <a:gd name="T16" fmla="*/ 382 w 423"/>
              <a:gd name="T17" fmla="*/ 294 h 395"/>
              <a:gd name="T18" fmla="*/ 409 w 423"/>
              <a:gd name="T19" fmla="*/ 272 h 395"/>
              <a:gd name="T20" fmla="*/ 416 w 423"/>
              <a:gd name="T21" fmla="*/ 230 h 395"/>
              <a:gd name="T22" fmla="*/ 387 w 423"/>
              <a:gd name="T23" fmla="*/ 235 h 395"/>
              <a:gd name="T24" fmla="*/ 356 w 423"/>
              <a:gd name="T25" fmla="*/ 225 h 395"/>
              <a:gd name="T26" fmla="*/ 355 w 423"/>
              <a:gd name="T27" fmla="*/ 154 h 395"/>
              <a:gd name="T28" fmla="*/ 351 w 423"/>
              <a:gd name="T29" fmla="*/ 0 h 395"/>
              <a:gd name="T30" fmla="*/ 0 w 423"/>
              <a:gd name="T31" fmla="*/ 0 h 395"/>
              <a:gd name="T32" fmla="*/ 0 w 423"/>
              <a:gd name="T33" fmla="*/ 390 h 395"/>
              <a:gd name="T34" fmla="*/ 108 w 423"/>
              <a:gd name="T35" fmla="*/ 38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37" name="Freeform 7"/>
          <p:cNvSpPr>
            <a:spLocks/>
          </p:cNvSpPr>
          <p:nvPr/>
        </p:nvSpPr>
        <p:spPr bwMode="auto">
          <a:xfrm>
            <a:off x="2661516" y="3220757"/>
            <a:ext cx="1503935" cy="1277344"/>
          </a:xfrm>
          <a:custGeom>
            <a:avLst/>
            <a:gdLst>
              <a:gd name="T0" fmla="*/ 56 w 409"/>
              <a:gd name="T1" fmla="*/ 87 h 449"/>
              <a:gd name="T2" fmla="*/ 34 w 409"/>
              <a:gd name="T3" fmla="*/ 127 h 449"/>
              <a:gd name="T4" fmla="*/ 7 w 409"/>
              <a:gd name="T5" fmla="*/ 175 h 449"/>
              <a:gd name="T6" fmla="*/ 39 w 409"/>
              <a:gd name="T7" fmla="*/ 185 h 449"/>
              <a:gd name="T8" fmla="*/ 57 w 409"/>
              <a:gd name="T9" fmla="*/ 207 h 449"/>
              <a:gd name="T10" fmla="*/ 52 w 409"/>
              <a:gd name="T11" fmla="*/ 393 h 449"/>
              <a:gd name="T12" fmla="*/ 153 w 409"/>
              <a:gd name="T13" fmla="*/ 400 h 449"/>
              <a:gd name="T14" fmla="*/ 146 w 409"/>
              <a:gd name="T15" fmla="*/ 426 h 449"/>
              <a:gd name="T16" fmla="*/ 174 w 409"/>
              <a:gd name="T17" fmla="*/ 445 h 449"/>
              <a:gd name="T18" fmla="*/ 223 w 409"/>
              <a:gd name="T19" fmla="*/ 436 h 449"/>
              <a:gd name="T20" fmla="*/ 198 w 409"/>
              <a:gd name="T21" fmla="*/ 398 h 449"/>
              <a:gd name="T22" fmla="*/ 406 w 409"/>
              <a:gd name="T23" fmla="*/ 390 h 449"/>
              <a:gd name="T24" fmla="*/ 400 w 409"/>
              <a:gd name="T25" fmla="*/ 286 h 449"/>
              <a:gd name="T26" fmla="*/ 372 w 409"/>
              <a:gd name="T27" fmla="*/ 259 h 449"/>
              <a:gd name="T28" fmla="*/ 366 w 409"/>
              <a:gd name="T29" fmla="*/ 198 h 449"/>
              <a:gd name="T30" fmla="*/ 388 w 409"/>
              <a:gd name="T31" fmla="*/ 211 h 449"/>
              <a:gd name="T32" fmla="*/ 400 w 409"/>
              <a:gd name="T33" fmla="*/ 218 h 449"/>
              <a:gd name="T34" fmla="*/ 401 w 409"/>
              <a:gd name="T35" fmla="*/ 57 h 449"/>
              <a:gd name="T36" fmla="*/ 399 w 409"/>
              <a:gd name="T37" fmla="*/ 0 h 449"/>
              <a:gd name="T38" fmla="*/ 43 w 409"/>
              <a:gd name="T39" fmla="*/ 0 h 449"/>
              <a:gd name="T40" fmla="*/ 56 w 409"/>
              <a:gd name="T41" fmla="*/ 87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42" name="Freeform 8"/>
          <p:cNvSpPr>
            <a:spLocks/>
          </p:cNvSpPr>
          <p:nvPr/>
        </p:nvSpPr>
        <p:spPr bwMode="auto">
          <a:xfrm>
            <a:off x="1519956" y="3220757"/>
            <a:ext cx="1384180" cy="1283370"/>
          </a:xfrm>
          <a:custGeom>
            <a:avLst/>
            <a:gdLst>
              <a:gd name="T0" fmla="*/ 13 w 377"/>
              <a:gd name="T1" fmla="*/ 154 h 451"/>
              <a:gd name="T2" fmla="*/ 14 w 377"/>
              <a:gd name="T3" fmla="*/ 225 h 451"/>
              <a:gd name="T4" fmla="*/ 45 w 377"/>
              <a:gd name="T5" fmla="*/ 235 h 451"/>
              <a:gd name="T6" fmla="*/ 74 w 377"/>
              <a:gd name="T7" fmla="*/ 230 h 451"/>
              <a:gd name="T8" fmla="*/ 67 w 377"/>
              <a:gd name="T9" fmla="*/ 272 h 451"/>
              <a:gd name="T10" fmla="*/ 40 w 377"/>
              <a:gd name="T11" fmla="*/ 294 h 451"/>
              <a:gd name="T12" fmla="*/ 10 w 377"/>
              <a:gd name="T13" fmla="*/ 286 h 451"/>
              <a:gd name="T14" fmla="*/ 11 w 377"/>
              <a:gd name="T15" fmla="*/ 395 h 451"/>
              <a:gd name="T16" fmla="*/ 114 w 377"/>
              <a:gd name="T17" fmla="*/ 397 h 451"/>
              <a:gd name="T18" fmla="*/ 137 w 377"/>
              <a:gd name="T19" fmla="*/ 410 h 451"/>
              <a:gd name="T20" fmla="*/ 129 w 377"/>
              <a:gd name="T21" fmla="*/ 436 h 451"/>
              <a:gd name="T22" fmla="*/ 178 w 377"/>
              <a:gd name="T23" fmla="*/ 443 h 451"/>
              <a:gd name="T24" fmla="*/ 180 w 377"/>
              <a:gd name="T25" fmla="*/ 406 h 451"/>
              <a:gd name="T26" fmla="*/ 224 w 377"/>
              <a:gd name="T27" fmla="*/ 387 h 451"/>
              <a:gd name="T28" fmla="*/ 363 w 377"/>
              <a:gd name="T29" fmla="*/ 393 h 451"/>
              <a:gd name="T30" fmla="*/ 368 w 377"/>
              <a:gd name="T31" fmla="*/ 207 h 451"/>
              <a:gd name="T32" fmla="*/ 350 w 377"/>
              <a:gd name="T33" fmla="*/ 185 h 451"/>
              <a:gd name="T34" fmla="*/ 318 w 377"/>
              <a:gd name="T35" fmla="*/ 175 h 451"/>
              <a:gd name="T36" fmla="*/ 345 w 377"/>
              <a:gd name="T37" fmla="*/ 127 h 451"/>
              <a:gd name="T38" fmla="*/ 367 w 377"/>
              <a:gd name="T39" fmla="*/ 87 h 451"/>
              <a:gd name="T40" fmla="*/ 354 w 377"/>
              <a:gd name="T41" fmla="*/ 0 h 451"/>
              <a:gd name="T42" fmla="*/ 9 w 377"/>
              <a:gd name="T43" fmla="*/ 0 h 451"/>
              <a:gd name="T44" fmla="*/ 13 w 377"/>
              <a:gd name="T45" fmla="*/ 154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43" name="Freeform 9"/>
          <p:cNvSpPr>
            <a:spLocks/>
          </p:cNvSpPr>
          <p:nvPr/>
        </p:nvSpPr>
        <p:spPr bwMode="auto">
          <a:xfrm>
            <a:off x="3918164" y="3220757"/>
            <a:ext cx="1517932" cy="1126715"/>
          </a:xfrm>
          <a:custGeom>
            <a:avLst/>
            <a:gdLst>
              <a:gd name="T0" fmla="*/ 59 w 413"/>
              <a:gd name="T1" fmla="*/ 57 h 396"/>
              <a:gd name="T2" fmla="*/ 58 w 413"/>
              <a:gd name="T3" fmla="*/ 218 h 396"/>
              <a:gd name="T4" fmla="*/ 46 w 413"/>
              <a:gd name="T5" fmla="*/ 211 h 396"/>
              <a:gd name="T6" fmla="*/ 24 w 413"/>
              <a:gd name="T7" fmla="*/ 198 h 396"/>
              <a:gd name="T8" fmla="*/ 30 w 413"/>
              <a:gd name="T9" fmla="*/ 259 h 396"/>
              <a:gd name="T10" fmla="*/ 58 w 413"/>
              <a:gd name="T11" fmla="*/ 286 h 396"/>
              <a:gd name="T12" fmla="*/ 64 w 413"/>
              <a:gd name="T13" fmla="*/ 390 h 396"/>
              <a:gd name="T14" fmla="*/ 161 w 413"/>
              <a:gd name="T15" fmla="*/ 391 h 396"/>
              <a:gd name="T16" fmla="*/ 199 w 413"/>
              <a:gd name="T17" fmla="*/ 363 h 396"/>
              <a:gd name="T18" fmla="*/ 172 w 413"/>
              <a:gd name="T19" fmla="*/ 336 h 396"/>
              <a:gd name="T20" fmla="*/ 221 w 413"/>
              <a:gd name="T21" fmla="*/ 326 h 396"/>
              <a:gd name="T22" fmla="*/ 246 w 413"/>
              <a:gd name="T23" fmla="*/ 353 h 396"/>
              <a:gd name="T24" fmla="*/ 264 w 413"/>
              <a:gd name="T25" fmla="*/ 385 h 396"/>
              <a:gd name="T26" fmla="*/ 413 w 413"/>
              <a:gd name="T27" fmla="*/ 378 h 396"/>
              <a:gd name="T28" fmla="*/ 413 w 413"/>
              <a:gd name="T29" fmla="*/ 0 h 396"/>
              <a:gd name="T30" fmla="*/ 57 w 413"/>
              <a:gd name="T31" fmla="*/ 0 h 396"/>
              <a:gd name="T32" fmla="*/ 59 w 413"/>
              <a:gd name="T33" fmla="*/ 57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44" name="Freeform 10"/>
          <p:cNvSpPr>
            <a:spLocks/>
          </p:cNvSpPr>
          <p:nvPr/>
        </p:nvSpPr>
        <p:spPr bwMode="auto">
          <a:xfrm>
            <a:off x="2812376" y="4305295"/>
            <a:ext cx="1550592" cy="1155635"/>
          </a:xfrm>
          <a:custGeom>
            <a:avLst/>
            <a:gdLst>
              <a:gd name="T0" fmla="*/ 157 w 422"/>
              <a:gd name="T1" fmla="*/ 17 h 406"/>
              <a:gd name="T2" fmla="*/ 182 w 422"/>
              <a:gd name="T3" fmla="*/ 55 h 406"/>
              <a:gd name="T4" fmla="*/ 133 w 422"/>
              <a:gd name="T5" fmla="*/ 64 h 406"/>
              <a:gd name="T6" fmla="*/ 105 w 422"/>
              <a:gd name="T7" fmla="*/ 45 h 406"/>
              <a:gd name="T8" fmla="*/ 112 w 422"/>
              <a:gd name="T9" fmla="*/ 19 h 406"/>
              <a:gd name="T10" fmla="*/ 11 w 422"/>
              <a:gd name="T11" fmla="*/ 12 h 406"/>
              <a:gd name="T12" fmla="*/ 13 w 422"/>
              <a:gd name="T13" fmla="*/ 162 h 406"/>
              <a:gd name="T14" fmla="*/ 9 w 422"/>
              <a:gd name="T15" fmla="*/ 235 h 406"/>
              <a:gd name="T16" fmla="*/ 33 w 422"/>
              <a:gd name="T17" fmla="*/ 256 h 406"/>
              <a:gd name="T18" fmla="*/ 67 w 422"/>
              <a:gd name="T19" fmla="*/ 248 h 406"/>
              <a:gd name="T20" fmla="*/ 62 w 422"/>
              <a:gd name="T21" fmla="*/ 285 h 406"/>
              <a:gd name="T22" fmla="*/ 34 w 422"/>
              <a:gd name="T23" fmla="*/ 316 h 406"/>
              <a:gd name="T24" fmla="*/ 18 w 422"/>
              <a:gd name="T25" fmla="*/ 299 h 406"/>
              <a:gd name="T26" fmla="*/ 5 w 422"/>
              <a:gd name="T27" fmla="*/ 299 h 406"/>
              <a:gd name="T28" fmla="*/ 12 w 422"/>
              <a:gd name="T29" fmla="*/ 399 h 406"/>
              <a:gd name="T30" fmla="*/ 85 w 422"/>
              <a:gd name="T31" fmla="*/ 392 h 406"/>
              <a:gd name="T32" fmla="*/ 145 w 422"/>
              <a:gd name="T33" fmla="*/ 368 h 406"/>
              <a:gd name="T34" fmla="*/ 146 w 422"/>
              <a:gd name="T35" fmla="*/ 337 h 406"/>
              <a:gd name="T36" fmla="*/ 201 w 422"/>
              <a:gd name="T37" fmla="*/ 334 h 406"/>
              <a:gd name="T38" fmla="*/ 198 w 422"/>
              <a:gd name="T39" fmla="*/ 364 h 406"/>
              <a:gd name="T40" fmla="*/ 252 w 422"/>
              <a:gd name="T41" fmla="*/ 392 h 406"/>
              <a:gd name="T42" fmla="*/ 363 w 422"/>
              <a:gd name="T43" fmla="*/ 401 h 406"/>
              <a:gd name="T44" fmla="*/ 364 w 422"/>
              <a:gd name="T45" fmla="*/ 246 h 406"/>
              <a:gd name="T46" fmla="*/ 384 w 422"/>
              <a:gd name="T47" fmla="*/ 199 h 406"/>
              <a:gd name="T48" fmla="*/ 417 w 422"/>
              <a:gd name="T49" fmla="*/ 196 h 406"/>
              <a:gd name="T50" fmla="*/ 408 w 422"/>
              <a:gd name="T51" fmla="*/ 157 h 406"/>
              <a:gd name="T52" fmla="*/ 372 w 422"/>
              <a:gd name="T53" fmla="*/ 159 h 406"/>
              <a:gd name="T54" fmla="*/ 367 w 422"/>
              <a:gd name="T55" fmla="*/ 125 h 406"/>
              <a:gd name="T56" fmla="*/ 365 w 422"/>
              <a:gd name="T57" fmla="*/ 9 h 406"/>
              <a:gd name="T58" fmla="*/ 157 w 422"/>
              <a:gd name="T59" fmla="*/ 17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45" name="Freeform 11"/>
          <p:cNvSpPr>
            <a:spLocks/>
          </p:cNvSpPr>
          <p:nvPr/>
        </p:nvSpPr>
        <p:spPr bwMode="auto">
          <a:xfrm>
            <a:off x="1365986" y="4307705"/>
            <a:ext cx="1718560" cy="1335187"/>
          </a:xfrm>
          <a:custGeom>
            <a:avLst/>
            <a:gdLst>
              <a:gd name="T0" fmla="*/ 399 w 468"/>
              <a:gd name="T1" fmla="*/ 298 h 469"/>
              <a:gd name="T2" fmla="*/ 412 w 468"/>
              <a:gd name="T3" fmla="*/ 298 h 469"/>
              <a:gd name="T4" fmla="*/ 428 w 468"/>
              <a:gd name="T5" fmla="*/ 315 h 469"/>
              <a:gd name="T6" fmla="*/ 456 w 468"/>
              <a:gd name="T7" fmla="*/ 284 h 469"/>
              <a:gd name="T8" fmla="*/ 461 w 468"/>
              <a:gd name="T9" fmla="*/ 247 h 469"/>
              <a:gd name="T10" fmla="*/ 427 w 468"/>
              <a:gd name="T11" fmla="*/ 255 h 469"/>
              <a:gd name="T12" fmla="*/ 403 w 468"/>
              <a:gd name="T13" fmla="*/ 234 h 469"/>
              <a:gd name="T14" fmla="*/ 407 w 468"/>
              <a:gd name="T15" fmla="*/ 161 h 469"/>
              <a:gd name="T16" fmla="*/ 405 w 468"/>
              <a:gd name="T17" fmla="*/ 11 h 469"/>
              <a:gd name="T18" fmla="*/ 266 w 468"/>
              <a:gd name="T19" fmla="*/ 5 h 469"/>
              <a:gd name="T20" fmla="*/ 222 w 468"/>
              <a:gd name="T21" fmla="*/ 24 h 469"/>
              <a:gd name="T22" fmla="*/ 220 w 468"/>
              <a:gd name="T23" fmla="*/ 61 h 469"/>
              <a:gd name="T24" fmla="*/ 171 w 468"/>
              <a:gd name="T25" fmla="*/ 54 h 469"/>
              <a:gd name="T26" fmla="*/ 179 w 468"/>
              <a:gd name="T27" fmla="*/ 28 h 469"/>
              <a:gd name="T28" fmla="*/ 156 w 468"/>
              <a:gd name="T29" fmla="*/ 15 h 469"/>
              <a:gd name="T30" fmla="*/ 53 w 468"/>
              <a:gd name="T31" fmla="*/ 13 h 469"/>
              <a:gd name="T32" fmla="*/ 52 w 468"/>
              <a:gd name="T33" fmla="*/ 192 h 469"/>
              <a:gd name="T34" fmla="*/ 57 w 468"/>
              <a:gd name="T35" fmla="*/ 278 h 469"/>
              <a:gd name="T36" fmla="*/ 40 w 468"/>
              <a:gd name="T37" fmla="*/ 287 h 469"/>
              <a:gd name="T38" fmla="*/ 11 w 468"/>
              <a:gd name="T39" fmla="*/ 291 h 469"/>
              <a:gd name="T40" fmla="*/ 17 w 468"/>
              <a:gd name="T41" fmla="*/ 340 h 469"/>
              <a:gd name="T42" fmla="*/ 40 w 468"/>
              <a:gd name="T43" fmla="*/ 335 h 469"/>
              <a:gd name="T44" fmla="*/ 58 w 468"/>
              <a:gd name="T45" fmla="*/ 326 h 469"/>
              <a:gd name="T46" fmla="*/ 53 w 468"/>
              <a:gd name="T47" fmla="*/ 403 h 469"/>
              <a:gd name="T48" fmla="*/ 185 w 468"/>
              <a:gd name="T49" fmla="*/ 398 h 469"/>
              <a:gd name="T50" fmla="*/ 243 w 468"/>
              <a:gd name="T51" fmla="*/ 428 h 469"/>
              <a:gd name="T52" fmla="*/ 258 w 468"/>
              <a:gd name="T53" fmla="*/ 465 h 469"/>
              <a:gd name="T54" fmla="*/ 306 w 468"/>
              <a:gd name="T55" fmla="*/ 441 h 469"/>
              <a:gd name="T56" fmla="*/ 286 w 468"/>
              <a:gd name="T57" fmla="*/ 418 h 469"/>
              <a:gd name="T58" fmla="*/ 333 w 468"/>
              <a:gd name="T59" fmla="*/ 397 h 469"/>
              <a:gd name="T60" fmla="*/ 406 w 468"/>
              <a:gd name="T61" fmla="*/ 398 h 469"/>
              <a:gd name="T62" fmla="*/ 399 w 468"/>
              <a:gd name="T63" fmla="*/ 298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46" name="Freeform 12"/>
          <p:cNvSpPr>
            <a:spLocks/>
          </p:cNvSpPr>
          <p:nvPr/>
        </p:nvSpPr>
        <p:spPr bwMode="auto">
          <a:xfrm>
            <a:off x="4114126" y="5392242"/>
            <a:ext cx="1321970" cy="1166481"/>
          </a:xfrm>
          <a:custGeom>
            <a:avLst/>
            <a:gdLst>
              <a:gd name="T0" fmla="*/ 152 w 360"/>
              <a:gd name="T1" fmla="*/ 22 h 410"/>
              <a:gd name="T2" fmla="*/ 178 w 360"/>
              <a:gd name="T3" fmla="*/ 60 h 410"/>
              <a:gd name="T4" fmla="*/ 129 w 360"/>
              <a:gd name="T5" fmla="*/ 69 h 410"/>
              <a:gd name="T6" fmla="*/ 100 w 360"/>
              <a:gd name="T7" fmla="*/ 50 h 410"/>
              <a:gd name="T8" fmla="*/ 108 w 360"/>
              <a:gd name="T9" fmla="*/ 23 h 410"/>
              <a:gd name="T10" fmla="*/ 9 w 360"/>
              <a:gd name="T11" fmla="*/ 19 h 410"/>
              <a:gd name="T12" fmla="*/ 9 w 360"/>
              <a:gd name="T13" fmla="*/ 154 h 410"/>
              <a:gd name="T14" fmla="*/ 26 w 360"/>
              <a:gd name="T15" fmla="*/ 236 h 410"/>
              <a:gd name="T16" fmla="*/ 49 w 360"/>
              <a:gd name="T17" fmla="*/ 209 h 410"/>
              <a:gd name="T18" fmla="*/ 64 w 360"/>
              <a:gd name="T19" fmla="*/ 250 h 410"/>
              <a:gd name="T20" fmla="*/ 47 w 360"/>
              <a:gd name="T21" fmla="*/ 284 h 410"/>
              <a:gd name="T22" fmla="*/ 24 w 360"/>
              <a:gd name="T23" fmla="*/ 277 h 410"/>
              <a:gd name="T24" fmla="*/ 9 w 360"/>
              <a:gd name="T25" fmla="*/ 325 h 410"/>
              <a:gd name="T26" fmla="*/ 10 w 360"/>
              <a:gd name="T27" fmla="*/ 410 h 410"/>
              <a:gd name="T28" fmla="*/ 360 w 360"/>
              <a:gd name="T29" fmla="*/ 410 h 410"/>
              <a:gd name="T30" fmla="*/ 360 w 360"/>
              <a:gd name="T31" fmla="*/ 29 h 410"/>
              <a:gd name="T32" fmla="*/ 152 w 360"/>
              <a:gd name="T33" fmla="*/ 22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47" name="Freeform 13"/>
          <p:cNvSpPr>
            <a:spLocks/>
          </p:cNvSpPr>
          <p:nvPr/>
        </p:nvSpPr>
        <p:spPr bwMode="auto">
          <a:xfrm>
            <a:off x="2644408" y="5241613"/>
            <a:ext cx="1704563" cy="1317110"/>
          </a:xfrm>
          <a:custGeom>
            <a:avLst/>
            <a:gdLst>
              <a:gd name="T0" fmla="*/ 409 w 464"/>
              <a:gd name="T1" fmla="*/ 378 h 463"/>
              <a:gd name="T2" fmla="*/ 424 w 464"/>
              <a:gd name="T3" fmla="*/ 330 h 463"/>
              <a:gd name="T4" fmla="*/ 447 w 464"/>
              <a:gd name="T5" fmla="*/ 337 h 463"/>
              <a:gd name="T6" fmla="*/ 464 w 464"/>
              <a:gd name="T7" fmla="*/ 303 h 463"/>
              <a:gd name="T8" fmla="*/ 449 w 464"/>
              <a:gd name="T9" fmla="*/ 262 h 463"/>
              <a:gd name="T10" fmla="*/ 426 w 464"/>
              <a:gd name="T11" fmla="*/ 289 h 463"/>
              <a:gd name="T12" fmla="*/ 409 w 464"/>
              <a:gd name="T13" fmla="*/ 207 h 463"/>
              <a:gd name="T14" fmla="*/ 409 w 464"/>
              <a:gd name="T15" fmla="*/ 72 h 463"/>
              <a:gd name="T16" fmla="*/ 298 w 464"/>
              <a:gd name="T17" fmla="*/ 63 h 463"/>
              <a:gd name="T18" fmla="*/ 244 w 464"/>
              <a:gd name="T19" fmla="*/ 35 h 463"/>
              <a:gd name="T20" fmla="*/ 247 w 464"/>
              <a:gd name="T21" fmla="*/ 5 h 463"/>
              <a:gd name="T22" fmla="*/ 192 w 464"/>
              <a:gd name="T23" fmla="*/ 8 h 463"/>
              <a:gd name="T24" fmla="*/ 191 w 464"/>
              <a:gd name="T25" fmla="*/ 39 h 463"/>
              <a:gd name="T26" fmla="*/ 131 w 464"/>
              <a:gd name="T27" fmla="*/ 63 h 463"/>
              <a:gd name="T28" fmla="*/ 58 w 464"/>
              <a:gd name="T29" fmla="*/ 70 h 463"/>
              <a:gd name="T30" fmla="*/ 59 w 464"/>
              <a:gd name="T31" fmla="*/ 183 h 463"/>
              <a:gd name="T32" fmla="*/ 47 w 464"/>
              <a:gd name="T33" fmla="*/ 255 h 463"/>
              <a:gd name="T34" fmla="*/ 25 w 464"/>
              <a:gd name="T35" fmla="*/ 266 h 463"/>
              <a:gd name="T36" fmla="*/ 2 w 464"/>
              <a:gd name="T37" fmla="*/ 282 h 463"/>
              <a:gd name="T38" fmla="*/ 12 w 464"/>
              <a:gd name="T39" fmla="*/ 320 h 463"/>
              <a:gd name="T40" fmla="*/ 41 w 464"/>
              <a:gd name="T41" fmla="*/ 310 h 463"/>
              <a:gd name="T42" fmla="*/ 59 w 464"/>
              <a:gd name="T43" fmla="*/ 305 h 463"/>
              <a:gd name="T44" fmla="*/ 54 w 464"/>
              <a:gd name="T45" fmla="*/ 383 h 463"/>
              <a:gd name="T46" fmla="*/ 63 w 464"/>
              <a:gd name="T47" fmla="*/ 463 h 463"/>
              <a:gd name="T48" fmla="*/ 410 w 464"/>
              <a:gd name="T49" fmla="*/ 463 h 463"/>
              <a:gd name="T50" fmla="*/ 409 w 464"/>
              <a:gd name="T51" fmla="*/ 3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48" name="Freeform 14"/>
          <p:cNvSpPr>
            <a:spLocks/>
          </p:cNvSpPr>
          <p:nvPr/>
        </p:nvSpPr>
        <p:spPr bwMode="auto">
          <a:xfrm>
            <a:off x="4073690" y="4131769"/>
            <a:ext cx="1362406" cy="1467741"/>
          </a:xfrm>
          <a:custGeom>
            <a:avLst/>
            <a:gdLst>
              <a:gd name="T0" fmla="*/ 222 w 371"/>
              <a:gd name="T1" fmla="*/ 65 h 516"/>
              <a:gd name="T2" fmla="*/ 204 w 371"/>
              <a:gd name="T3" fmla="*/ 33 h 516"/>
              <a:gd name="T4" fmla="*/ 179 w 371"/>
              <a:gd name="T5" fmla="*/ 6 h 516"/>
              <a:gd name="T6" fmla="*/ 130 w 371"/>
              <a:gd name="T7" fmla="*/ 16 h 516"/>
              <a:gd name="T8" fmla="*/ 157 w 371"/>
              <a:gd name="T9" fmla="*/ 43 h 516"/>
              <a:gd name="T10" fmla="*/ 119 w 371"/>
              <a:gd name="T11" fmla="*/ 71 h 516"/>
              <a:gd name="T12" fmla="*/ 22 w 371"/>
              <a:gd name="T13" fmla="*/ 70 h 516"/>
              <a:gd name="T14" fmla="*/ 24 w 371"/>
              <a:gd name="T15" fmla="*/ 186 h 516"/>
              <a:gd name="T16" fmla="*/ 29 w 371"/>
              <a:gd name="T17" fmla="*/ 220 h 516"/>
              <a:gd name="T18" fmla="*/ 65 w 371"/>
              <a:gd name="T19" fmla="*/ 218 h 516"/>
              <a:gd name="T20" fmla="*/ 74 w 371"/>
              <a:gd name="T21" fmla="*/ 257 h 516"/>
              <a:gd name="T22" fmla="*/ 41 w 371"/>
              <a:gd name="T23" fmla="*/ 260 h 516"/>
              <a:gd name="T24" fmla="*/ 21 w 371"/>
              <a:gd name="T25" fmla="*/ 307 h 516"/>
              <a:gd name="T26" fmla="*/ 20 w 371"/>
              <a:gd name="T27" fmla="*/ 462 h 516"/>
              <a:gd name="T28" fmla="*/ 119 w 371"/>
              <a:gd name="T29" fmla="*/ 466 h 516"/>
              <a:gd name="T30" fmla="*/ 111 w 371"/>
              <a:gd name="T31" fmla="*/ 493 h 516"/>
              <a:gd name="T32" fmla="*/ 140 w 371"/>
              <a:gd name="T33" fmla="*/ 512 h 516"/>
              <a:gd name="T34" fmla="*/ 189 w 371"/>
              <a:gd name="T35" fmla="*/ 503 h 516"/>
              <a:gd name="T36" fmla="*/ 163 w 371"/>
              <a:gd name="T37" fmla="*/ 465 h 516"/>
              <a:gd name="T38" fmla="*/ 371 w 371"/>
              <a:gd name="T39" fmla="*/ 472 h 516"/>
              <a:gd name="T40" fmla="*/ 371 w 371"/>
              <a:gd name="T41" fmla="*/ 58 h 516"/>
              <a:gd name="T42" fmla="*/ 222 w 371"/>
              <a:gd name="T43" fmla="*/ 6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49" name="Freeform 15"/>
          <p:cNvSpPr>
            <a:spLocks/>
          </p:cNvSpPr>
          <p:nvPr/>
        </p:nvSpPr>
        <p:spPr bwMode="auto">
          <a:xfrm>
            <a:off x="1509069" y="5417548"/>
            <a:ext cx="1384180" cy="1141175"/>
          </a:xfrm>
          <a:custGeom>
            <a:avLst/>
            <a:gdLst>
              <a:gd name="T0" fmla="*/ 363 w 377"/>
              <a:gd name="T1" fmla="*/ 321 h 401"/>
              <a:gd name="T2" fmla="*/ 368 w 377"/>
              <a:gd name="T3" fmla="*/ 243 h 401"/>
              <a:gd name="T4" fmla="*/ 350 w 377"/>
              <a:gd name="T5" fmla="*/ 248 h 401"/>
              <a:gd name="T6" fmla="*/ 321 w 377"/>
              <a:gd name="T7" fmla="*/ 258 h 401"/>
              <a:gd name="T8" fmla="*/ 311 w 377"/>
              <a:gd name="T9" fmla="*/ 220 h 401"/>
              <a:gd name="T10" fmla="*/ 334 w 377"/>
              <a:gd name="T11" fmla="*/ 204 h 401"/>
              <a:gd name="T12" fmla="*/ 356 w 377"/>
              <a:gd name="T13" fmla="*/ 193 h 401"/>
              <a:gd name="T14" fmla="*/ 368 w 377"/>
              <a:gd name="T15" fmla="*/ 121 h 401"/>
              <a:gd name="T16" fmla="*/ 367 w 377"/>
              <a:gd name="T17" fmla="*/ 8 h 401"/>
              <a:gd name="T18" fmla="*/ 294 w 377"/>
              <a:gd name="T19" fmla="*/ 7 h 401"/>
              <a:gd name="T20" fmla="*/ 247 w 377"/>
              <a:gd name="T21" fmla="*/ 28 h 401"/>
              <a:gd name="T22" fmla="*/ 267 w 377"/>
              <a:gd name="T23" fmla="*/ 51 h 401"/>
              <a:gd name="T24" fmla="*/ 219 w 377"/>
              <a:gd name="T25" fmla="*/ 75 h 401"/>
              <a:gd name="T26" fmla="*/ 204 w 377"/>
              <a:gd name="T27" fmla="*/ 38 h 401"/>
              <a:gd name="T28" fmla="*/ 146 w 377"/>
              <a:gd name="T29" fmla="*/ 8 h 401"/>
              <a:gd name="T30" fmla="*/ 14 w 377"/>
              <a:gd name="T31" fmla="*/ 13 h 401"/>
              <a:gd name="T32" fmla="*/ 3 w 377"/>
              <a:gd name="T33" fmla="*/ 133 h 401"/>
              <a:gd name="T34" fmla="*/ 24 w 377"/>
              <a:gd name="T35" fmla="*/ 175 h 401"/>
              <a:gd name="T36" fmla="*/ 44 w 377"/>
              <a:gd name="T37" fmla="*/ 148 h 401"/>
              <a:gd name="T38" fmla="*/ 66 w 377"/>
              <a:gd name="T39" fmla="*/ 184 h 401"/>
              <a:gd name="T40" fmla="*/ 31 w 377"/>
              <a:gd name="T41" fmla="*/ 227 h 401"/>
              <a:gd name="T42" fmla="*/ 2 w 377"/>
              <a:gd name="T43" fmla="*/ 255 h 401"/>
              <a:gd name="T44" fmla="*/ 15 w 377"/>
              <a:gd name="T45" fmla="*/ 401 h 401"/>
              <a:gd name="T46" fmla="*/ 372 w 377"/>
              <a:gd name="T47" fmla="*/ 401 h 401"/>
              <a:gd name="T48" fmla="*/ 363 w 377"/>
              <a:gd name="T49" fmla="*/ 32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50" name="Freeform 16"/>
          <p:cNvSpPr>
            <a:spLocks/>
          </p:cNvSpPr>
          <p:nvPr/>
        </p:nvSpPr>
        <p:spPr bwMode="auto">
          <a:xfrm>
            <a:off x="263307" y="5392242"/>
            <a:ext cx="1499269" cy="1166481"/>
          </a:xfrm>
          <a:custGeom>
            <a:avLst/>
            <a:gdLst>
              <a:gd name="T0" fmla="*/ 370 w 408"/>
              <a:gd name="T1" fmla="*/ 236 h 410"/>
              <a:gd name="T2" fmla="*/ 405 w 408"/>
              <a:gd name="T3" fmla="*/ 193 h 410"/>
              <a:gd name="T4" fmla="*/ 383 w 408"/>
              <a:gd name="T5" fmla="*/ 157 h 410"/>
              <a:gd name="T6" fmla="*/ 363 w 408"/>
              <a:gd name="T7" fmla="*/ 184 h 410"/>
              <a:gd name="T8" fmla="*/ 342 w 408"/>
              <a:gd name="T9" fmla="*/ 142 h 410"/>
              <a:gd name="T10" fmla="*/ 353 w 408"/>
              <a:gd name="T11" fmla="*/ 22 h 410"/>
              <a:gd name="T12" fmla="*/ 166 w 408"/>
              <a:gd name="T13" fmla="*/ 18 h 410"/>
              <a:gd name="T14" fmla="*/ 191 w 408"/>
              <a:gd name="T15" fmla="*/ 55 h 410"/>
              <a:gd name="T16" fmla="*/ 142 w 408"/>
              <a:gd name="T17" fmla="*/ 65 h 410"/>
              <a:gd name="T18" fmla="*/ 114 w 408"/>
              <a:gd name="T19" fmla="*/ 45 h 410"/>
              <a:gd name="T20" fmla="*/ 121 w 408"/>
              <a:gd name="T21" fmla="*/ 19 h 410"/>
              <a:gd name="T22" fmla="*/ 0 w 408"/>
              <a:gd name="T23" fmla="*/ 22 h 410"/>
              <a:gd name="T24" fmla="*/ 0 w 408"/>
              <a:gd name="T25" fmla="*/ 410 h 410"/>
              <a:gd name="T26" fmla="*/ 354 w 408"/>
              <a:gd name="T27" fmla="*/ 410 h 410"/>
              <a:gd name="T28" fmla="*/ 341 w 408"/>
              <a:gd name="T29" fmla="*/ 264 h 410"/>
              <a:gd name="T30" fmla="*/ 370 w 408"/>
              <a:gd name="T31" fmla="*/ 236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51" name="Freeform 17"/>
          <p:cNvSpPr>
            <a:spLocks/>
          </p:cNvSpPr>
          <p:nvPr/>
        </p:nvSpPr>
        <p:spPr bwMode="auto">
          <a:xfrm>
            <a:off x="263307" y="4154665"/>
            <a:ext cx="1381069" cy="1434000"/>
          </a:xfrm>
          <a:custGeom>
            <a:avLst/>
            <a:gdLst>
              <a:gd name="T0" fmla="*/ 121 w 376"/>
              <a:gd name="T1" fmla="*/ 454 h 504"/>
              <a:gd name="T2" fmla="*/ 114 w 376"/>
              <a:gd name="T3" fmla="*/ 480 h 504"/>
              <a:gd name="T4" fmla="*/ 142 w 376"/>
              <a:gd name="T5" fmla="*/ 500 h 504"/>
              <a:gd name="T6" fmla="*/ 191 w 376"/>
              <a:gd name="T7" fmla="*/ 490 h 504"/>
              <a:gd name="T8" fmla="*/ 166 w 376"/>
              <a:gd name="T9" fmla="*/ 453 h 504"/>
              <a:gd name="T10" fmla="*/ 353 w 376"/>
              <a:gd name="T11" fmla="*/ 457 h 504"/>
              <a:gd name="T12" fmla="*/ 358 w 376"/>
              <a:gd name="T13" fmla="*/ 380 h 504"/>
              <a:gd name="T14" fmla="*/ 340 w 376"/>
              <a:gd name="T15" fmla="*/ 389 h 504"/>
              <a:gd name="T16" fmla="*/ 317 w 376"/>
              <a:gd name="T17" fmla="*/ 394 h 504"/>
              <a:gd name="T18" fmla="*/ 311 w 376"/>
              <a:gd name="T19" fmla="*/ 345 h 504"/>
              <a:gd name="T20" fmla="*/ 340 w 376"/>
              <a:gd name="T21" fmla="*/ 341 h 504"/>
              <a:gd name="T22" fmla="*/ 357 w 376"/>
              <a:gd name="T23" fmla="*/ 332 h 504"/>
              <a:gd name="T24" fmla="*/ 352 w 376"/>
              <a:gd name="T25" fmla="*/ 246 h 504"/>
              <a:gd name="T26" fmla="*/ 353 w 376"/>
              <a:gd name="T27" fmla="*/ 67 h 504"/>
              <a:gd name="T28" fmla="*/ 160 w 376"/>
              <a:gd name="T29" fmla="*/ 64 h 504"/>
              <a:gd name="T30" fmla="*/ 149 w 376"/>
              <a:gd name="T31" fmla="*/ 54 h 504"/>
              <a:gd name="T32" fmla="*/ 165 w 376"/>
              <a:gd name="T33" fmla="*/ 33 h 504"/>
              <a:gd name="T34" fmla="*/ 148 w 376"/>
              <a:gd name="T35" fmla="*/ 13 h 504"/>
              <a:gd name="T36" fmla="*/ 90 w 376"/>
              <a:gd name="T37" fmla="*/ 16 h 504"/>
              <a:gd name="T38" fmla="*/ 108 w 376"/>
              <a:gd name="T39" fmla="*/ 53 h 504"/>
              <a:gd name="T40" fmla="*/ 0 w 376"/>
              <a:gd name="T41" fmla="*/ 62 h 504"/>
              <a:gd name="T42" fmla="*/ 0 w 376"/>
              <a:gd name="T43" fmla="*/ 457 h 504"/>
              <a:gd name="T44" fmla="*/ 121 w 376"/>
              <a:gd name="T45" fmla="*/ 45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pic>
        <p:nvPicPr>
          <p:cNvPr id="29" name="Picture 4" descr="&amp;Scy;&amp;vcy;&amp;iecy;&amp;tcy;&amp;ocy;&amp;vcy;&amp;ycy;&amp;iecy; &amp;ecy;&amp;fcy;&amp;fcy;&amp;iecy;&amp;kcy;&amp;tcy;&amp;ycy; &amp;dcy;&amp;lcy;&amp;yacy; &amp;dcy;&amp;icy;&amp;zcy;&amp;acy;&amp;jcy;&amp;ncy;&amp;acy; - &amp;Scy;&amp;tcy;&amp;rcy;&amp;acy;&amp;ncy;&amp;icy;&amp;tscy;&amp;acy; 7 - &amp;Fcy;&amp;ocy;&amp;rcy;&amp;ucy;&amp;mcy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736" y="213093"/>
            <a:ext cx="927392" cy="100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&amp;Scy;&amp;Acy;&amp;Lcy;&amp;YUcy;&amp;T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40" y="97177"/>
            <a:ext cx="1011775" cy="11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Блок-схема: узел суммирования 30">
            <a:hlinkClick r:id="" action="ppaction://hlinkshowjump?jump=endshow"/>
          </p:cNvPr>
          <p:cNvSpPr/>
          <p:nvPr/>
        </p:nvSpPr>
        <p:spPr>
          <a:xfrm>
            <a:off x="8460432" y="6376876"/>
            <a:ext cx="288032" cy="283582"/>
          </a:xfrm>
          <a:prstGeom prst="flowChartSummingJuncti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10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6371717" y="3560409"/>
            <a:ext cx="1597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матросы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Ludmila\Desktop\852715810760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7375" y="410068"/>
            <a:ext cx="1420348" cy="180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Волна 13"/>
          <p:cNvSpPr/>
          <p:nvPr/>
        </p:nvSpPr>
        <p:spPr>
          <a:xfrm>
            <a:off x="1754163" y="188640"/>
            <a:ext cx="6706269" cy="2796581"/>
          </a:xfrm>
          <a:prstGeom prst="wave">
            <a:avLst>
              <a:gd name="adj1" fmla="val 7402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  <a:ea typeface="Times New Roman"/>
              </a:rPr>
              <a:t>Ленты реют за плечами,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  <a:ea typeface="Times New Roman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  <a:ea typeface="Times New Roman"/>
              </a:rPr>
              <a:t>Словно чайки над волнами.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  <a:ea typeface="Times New Roman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  <a:ea typeface="Times New Roman"/>
              </a:rPr>
              <a:t>Нам не страшен вал девятый,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  <a:ea typeface="Times New Roman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  <a:ea typeface="Times New Roman"/>
              </a:rPr>
              <a:t>Мы – бывалые ребята.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  <a:ea typeface="Times New Roman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  <a:ea typeface="Times New Roman"/>
              </a:rPr>
              <a:t>Не страшны нам мель, торосы,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  <a:ea typeface="Times New Roman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  <a:ea typeface="Times New Roman"/>
              </a:rPr>
              <a:t>Мы – отважные  ...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Волна 14"/>
          <p:cNvSpPr/>
          <p:nvPr/>
        </p:nvSpPr>
        <p:spPr>
          <a:xfrm>
            <a:off x="6029401" y="3428632"/>
            <a:ext cx="2213000" cy="720448"/>
          </a:xfrm>
          <a:prstGeom prst="wave">
            <a:avLst>
              <a:gd name="adj1" fmla="val 11621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6364545" y="4368143"/>
            <a:ext cx="1877855" cy="2292315"/>
            <a:chOff x="6364545" y="4368143"/>
            <a:chExt cx="1877855" cy="2292315"/>
          </a:xfrm>
        </p:grpSpPr>
        <p:pic>
          <p:nvPicPr>
            <p:cNvPr id="17" name="Picture 12" descr="&amp;Zcy;&amp;vcy;&amp;iecy;&amp;rcy;&amp;zhcy;&amp;acy;&amp;ncy;&amp;scy;&amp;kcy;&amp;icy;&amp;jcy; &amp;Vcy;&amp;lcy;&amp;acy;&amp;dcy;&amp;icy;&amp;mcy;&amp;icy;&amp;rcy; 4&amp;bcy; (&amp;Kcy;&amp;acy;&amp;kcy;&amp;icy;&amp;iecy; &amp;tcy;&amp;rcy;&amp;acy;&amp;vcy;&amp;ycy; &amp;rcy;&amp;acy;&amp;scy;&amp;tcy;&amp;ucy;&amp;tcy; &amp;vcy; &amp;lcy;&amp;iecy;&amp;scy;&amp;ucy;. - Iteach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B6C1B9"/>
                </a:clrFrom>
                <a:clrTo>
                  <a:srgbClr val="B6C1B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2957" y="6093295"/>
              <a:ext cx="1779443" cy="56716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C:\Users\Ludmila\Desktop\9575694981031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5464" y="4531666"/>
              <a:ext cx="1373999" cy="1871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Волна 18">
              <a:hlinkClick r:id="" action="ppaction://hlinkshowjump?jump=nextslide"/>
            </p:cNvPr>
            <p:cNvSpPr/>
            <p:nvPr/>
          </p:nvSpPr>
          <p:spPr>
            <a:xfrm>
              <a:off x="6364545" y="4368143"/>
              <a:ext cx="1577922" cy="660952"/>
            </a:xfrm>
            <a:prstGeom prst="wave">
              <a:avLst>
                <a:gd name="adj1" fmla="val 11621"/>
                <a:gd name="adj2" fmla="val -230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ВПЕРЁД</a:t>
              </a:r>
              <a:endPara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7169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Рамка 19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2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Рамка 22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5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Рамка 25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7" name="Freeform 6"/>
          <p:cNvSpPr>
            <a:spLocks/>
          </p:cNvSpPr>
          <p:nvPr/>
        </p:nvSpPr>
        <p:spPr bwMode="auto">
          <a:xfrm>
            <a:off x="263307" y="3220757"/>
            <a:ext cx="1553703" cy="1124304"/>
          </a:xfrm>
          <a:custGeom>
            <a:avLst/>
            <a:gdLst>
              <a:gd name="T0" fmla="*/ 108 w 423"/>
              <a:gd name="T1" fmla="*/ 381 h 395"/>
              <a:gd name="T2" fmla="*/ 90 w 423"/>
              <a:gd name="T3" fmla="*/ 344 h 395"/>
              <a:gd name="T4" fmla="*/ 148 w 423"/>
              <a:gd name="T5" fmla="*/ 341 h 395"/>
              <a:gd name="T6" fmla="*/ 165 w 423"/>
              <a:gd name="T7" fmla="*/ 361 h 395"/>
              <a:gd name="T8" fmla="*/ 149 w 423"/>
              <a:gd name="T9" fmla="*/ 382 h 395"/>
              <a:gd name="T10" fmla="*/ 160 w 423"/>
              <a:gd name="T11" fmla="*/ 392 h 395"/>
              <a:gd name="T12" fmla="*/ 353 w 423"/>
              <a:gd name="T13" fmla="*/ 395 h 395"/>
              <a:gd name="T14" fmla="*/ 352 w 423"/>
              <a:gd name="T15" fmla="*/ 286 h 395"/>
              <a:gd name="T16" fmla="*/ 382 w 423"/>
              <a:gd name="T17" fmla="*/ 294 h 395"/>
              <a:gd name="T18" fmla="*/ 409 w 423"/>
              <a:gd name="T19" fmla="*/ 272 h 395"/>
              <a:gd name="T20" fmla="*/ 416 w 423"/>
              <a:gd name="T21" fmla="*/ 230 h 395"/>
              <a:gd name="T22" fmla="*/ 387 w 423"/>
              <a:gd name="T23" fmla="*/ 235 h 395"/>
              <a:gd name="T24" fmla="*/ 356 w 423"/>
              <a:gd name="T25" fmla="*/ 225 h 395"/>
              <a:gd name="T26" fmla="*/ 355 w 423"/>
              <a:gd name="T27" fmla="*/ 154 h 395"/>
              <a:gd name="T28" fmla="*/ 351 w 423"/>
              <a:gd name="T29" fmla="*/ 0 h 395"/>
              <a:gd name="T30" fmla="*/ 0 w 423"/>
              <a:gd name="T31" fmla="*/ 0 h 395"/>
              <a:gd name="T32" fmla="*/ 0 w 423"/>
              <a:gd name="T33" fmla="*/ 390 h 395"/>
              <a:gd name="T34" fmla="*/ 108 w 423"/>
              <a:gd name="T35" fmla="*/ 38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28" name="Freeform 7"/>
          <p:cNvSpPr>
            <a:spLocks/>
          </p:cNvSpPr>
          <p:nvPr/>
        </p:nvSpPr>
        <p:spPr bwMode="auto">
          <a:xfrm>
            <a:off x="2661516" y="3220757"/>
            <a:ext cx="1503935" cy="1277344"/>
          </a:xfrm>
          <a:custGeom>
            <a:avLst/>
            <a:gdLst>
              <a:gd name="T0" fmla="*/ 56 w 409"/>
              <a:gd name="T1" fmla="*/ 87 h 449"/>
              <a:gd name="T2" fmla="*/ 34 w 409"/>
              <a:gd name="T3" fmla="*/ 127 h 449"/>
              <a:gd name="T4" fmla="*/ 7 w 409"/>
              <a:gd name="T5" fmla="*/ 175 h 449"/>
              <a:gd name="T6" fmla="*/ 39 w 409"/>
              <a:gd name="T7" fmla="*/ 185 h 449"/>
              <a:gd name="T8" fmla="*/ 57 w 409"/>
              <a:gd name="T9" fmla="*/ 207 h 449"/>
              <a:gd name="T10" fmla="*/ 52 w 409"/>
              <a:gd name="T11" fmla="*/ 393 h 449"/>
              <a:gd name="T12" fmla="*/ 153 w 409"/>
              <a:gd name="T13" fmla="*/ 400 h 449"/>
              <a:gd name="T14" fmla="*/ 146 w 409"/>
              <a:gd name="T15" fmla="*/ 426 h 449"/>
              <a:gd name="T16" fmla="*/ 174 w 409"/>
              <a:gd name="T17" fmla="*/ 445 h 449"/>
              <a:gd name="T18" fmla="*/ 223 w 409"/>
              <a:gd name="T19" fmla="*/ 436 h 449"/>
              <a:gd name="T20" fmla="*/ 198 w 409"/>
              <a:gd name="T21" fmla="*/ 398 h 449"/>
              <a:gd name="T22" fmla="*/ 406 w 409"/>
              <a:gd name="T23" fmla="*/ 390 h 449"/>
              <a:gd name="T24" fmla="*/ 400 w 409"/>
              <a:gd name="T25" fmla="*/ 286 h 449"/>
              <a:gd name="T26" fmla="*/ 372 w 409"/>
              <a:gd name="T27" fmla="*/ 259 h 449"/>
              <a:gd name="T28" fmla="*/ 366 w 409"/>
              <a:gd name="T29" fmla="*/ 198 h 449"/>
              <a:gd name="T30" fmla="*/ 388 w 409"/>
              <a:gd name="T31" fmla="*/ 211 h 449"/>
              <a:gd name="T32" fmla="*/ 400 w 409"/>
              <a:gd name="T33" fmla="*/ 218 h 449"/>
              <a:gd name="T34" fmla="*/ 401 w 409"/>
              <a:gd name="T35" fmla="*/ 57 h 449"/>
              <a:gd name="T36" fmla="*/ 399 w 409"/>
              <a:gd name="T37" fmla="*/ 0 h 449"/>
              <a:gd name="T38" fmla="*/ 43 w 409"/>
              <a:gd name="T39" fmla="*/ 0 h 449"/>
              <a:gd name="T40" fmla="*/ 56 w 409"/>
              <a:gd name="T41" fmla="*/ 87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29" name="Freeform 8"/>
          <p:cNvSpPr>
            <a:spLocks/>
          </p:cNvSpPr>
          <p:nvPr/>
        </p:nvSpPr>
        <p:spPr bwMode="auto">
          <a:xfrm>
            <a:off x="1519956" y="3220757"/>
            <a:ext cx="1384180" cy="1283370"/>
          </a:xfrm>
          <a:custGeom>
            <a:avLst/>
            <a:gdLst>
              <a:gd name="T0" fmla="*/ 13 w 377"/>
              <a:gd name="T1" fmla="*/ 154 h 451"/>
              <a:gd name="T2" fmla="*/ 14 w 377"/>
              <a:gd name="T3" fmla="*/ 225 h 451"/>
              <a:gd name="T4" fmla="*/ 45 w 377"/>
              <a:gd name="T5" fmla="*/ 235 h 451"/>
              <a:gd name="T6" fmla="*/ 74 w 377"/>
              <a:gd name="T7" fmla="*/ 230 h 451"/>
              <a:gd name="T8" fmla="*/ 67 w 377"/>
              <a:gd name="T9" fmla="*/ 272 h 451"/>
              <a:gd name="T10" fmla="*/ 40 w 377"/>
              <a:gd name="T11" fmla="*/ 294 h 451"/>
              <a:gd name="T12" fmla="*/ 10 w 377"/>
              <a:gd name="T13" fmla="*/ 286 h 451"/>
              <a:gd name="T14" fmla="*/ 11 w 377"/>
              <a:gd name="T15" fmla="*/ 395 h 451"/>
              <a:gd name="T16" fmla="*/ 114 w 377"/>
              <a:gd name="T17" fmla="*/ 397 h 451"/>
              <a:gd name="T18" fmla="*/ 137 w 377"/>
              <a:gd name="T19" fmla="*/ 410 h 451"/>
              <a:gd name="T20" fmla="*/ 129 w 377"/>
              <a:gd name="T21" fmla="*/ 436 h 451"/>
              <a:gd name="T22" fmla="*/ 178 w 377"/>
              <a:gd name="T23" fmla="*/ 443 h 451"/>
              <a:gd name="T24" fmla="*/ 180 w 377"/>
              <a:gd name="T25" fmla="*/ 406 h 451"/>
              <a:gd name="T26" fmla="*/ 224 w 377"/>
              <a:gd name="T27" fmla="*/ 387 h 451"/>
              <a:gd name="T28" fmla="*/ 363 w 377"/>
              <a:gd name="T29" fmla="*/ 393 h 451"/>
              <a:gd name="T30" fmla="*/ 368 w 377"/>
              <a:gd name="T31" fmla="*/ 207 h 451"/>
              <a:gd name="T32" fmla="*/ 350 w 377"/>
              <a:gd name="T33" fmla="*/ 185 h 451"/>
              <a:gd name="T34" fmla="*/ 318 w 377"/>
              <a:gd name="T35" fmla="*/ 175 h 451"/>
              <a:gd name="T36" fmla="*/ 345 w 377"/>
              <a:gd name="T37" fmla="*/ 127 h 451"/>
              <a:gd name="T38" fmla="*/ 367 w 377"/>
              <a:gd name="T39" fmla="*/ 87 h 451"/>
              <a:gd name="T40" fmla="*/ 354 w 377"/>
              <a:gd name="T41" fmla="*/ 0 h 451"/>
              <a:gd name="T42" fmla="*/ 9 w 377"/>
              <a:gd name="T43" fmla="*/ 0 h 451"/>
              <a:gd name="T44" fmla="*/ 13 w 377"/>
              <a:gd name="T45" fmla="*/ 154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31" name="Freeform 10"/>
          <p:cNvSpPr>
            <a:spLocks/>
          </p:cNvSpPr>
          <p:nvPr/>
        </p:nvSpPr>
        <p:spPr bwMode="auto">
          <a:xfrm>
            <a:off x="2812376" y="4305295"/>
            <a:ext cx="1550592" cy="1155635"/>
          </a:xfrm>
          <a:custGeom>
            <a:avLst/>
            <a:gdLst>
              <a:gd name="T0" fmla="*/ 157 w 422"/>
              <a:gd name="T1" fmla="*/ 17 h 406"/>
              <a:gd name="T2" fmla="*/ 182 w 422"/>
              <a:gd name="T3" fmla="*/ 55 h 406"/>
              <a:gd name="T4" fmla="*/ 133 w 422"/>
              <a:gd name="T5" fmla="*/ 64 h 406"/>
              <a:gd name="T6" fmla="*/ 105 w 422"/>
              <a:gd name="T7" fmla="*/ 45 h 406"/>
              <a:gd name="T8" fmla="*/ 112 w 422"/>
              <a:gd name="T9" fmla="*/ 19 h 406"/>
              <a:gd name="T10" fmla="*/ 11 w 422"/>
              <a:gd name="T11" fmla="*/ 12 h 406"/>
              <a:gd name="T12" fmla="*/ 13 w 422"/>
              <a:gd name="T13" fmla="*/ 162 h 406"/>
              <a:gd name="T14" fmla="*/ 9 w 422"/>
              <a:gd name="T15" fmla="*/ 235 h 406"/>
              <a:gd name="T16" fmla="*/ 33 w 422"/>
              <a:gd name="T17" fmla="*/ 256 h 406"/>
              <a:gd name="T18" fmla="*/ 67 w 422"/>
              <a:gd name="T19" fmla="*/ 248 h 406"/>
              <a:gd name="T20" fmla="*/ 62 w 422"/>
              <a:gd name="T21" fmla="*/ 285 h 406"/>
              <a:gd name="T22" fmla="*/ 34 w 422"/>
              <a:gd name="T23" fmla="*/ 316 h 406"/>
              <a:gd name="T24" fmla="*/ 18 w 422"/>
              <a:gd name="T25" fmla="*/ 299 h 406"/>
              <a:gd name="T26" fmla="*/ 5 w 422"/>
              <a:gd name="T27" fmla="*/ 299 h 406"/>
              <a:gd name="T28" fmla="*/ 12 w 422"/>
              <a:gd name="T29" fmla="*/ 399 h 406"/>
              <a:gd name="T30" fmla="*/ 85 w 422"/>
              <a:gd name="T31" fmla="*/ 392 h 406"/>
              <a:gd name="T32" fmla="*/ 145 w 422"/>
              <a:gd name="T33" fmla="*/ 368 h 406"/>
              <a:gd name="T34" fmla="*/ 146 w 422"/>
              <a:gd name="T35" fmla="*/ 337 h 406"/>
              <a:gd name="T36" fmla="*/ 201 w 422"/>
              <a:gd name="T37" fmla="*/ 334 h 406"/>
              <a:gd name="T38" fmla="*/ 198 w 422"/>
              <a:gd name="T39" fmla="*/ 364 h 406"/>
              <a:gd name="T40" fmla="*/ 252 w 422"/>
              <a:gd name="T41" fmla="*/ 392 h 406"/>
              <a:gd name="T42" fmla="*/ 363 w 422"/>
              <a:gd name="T43" fmla="*/ 401 h 406"/>
              <a:gd name="T44" fmla="*/ 364 w 422"/>
              <a:gd name="T45" fmla="*/ 246 h 406"/>
              <a:gd name="T46" fmla="*/ 384 w 422"/>
              <a:gd name="T47" fmla="*/ 199 h 406"/>
              <a:gd name="T48" fmla="*/ 417 w 422"/>
              <a:gd name="T49" fmla="*/ 196 h 406"/>
              <a:gd name="T50" fmla="*/ 408 w 422"/>
              <a:gd name="T51" fmla="*/ 157 h 406"/>
              <a:gd name="T52" fmla="*/ 372 w 422"/>
              <a:gd name="T53" fmla="*/ 159 h 406"/>
              <a:gd name="T54" fmla="*/ 367 w 422"/>
              <a:gd name="T55" fmla="*/ 125 h 406"/>
              <a:gd name="T56" fmla="*/ 365 w 422"/>
              <a:gd name="T57" fmla="*/ 9 h 406"/>
              <a:gd name="T58" fmla="*/ 157 w 422"/>
              <a:gd name="T59" fmla="*/ 17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32" name="Freeform 11"/>
          <p:cNvSpPr>
            <a:spLocks/>
          </p:cNvSpPr>
          <p:nvPr/>
        </p:nvSpPr>
        <p:spPr bwMode="auto">
          <a:xfrm>
            <a:off x="1365986" y="4307705"/>
            <a:ext cx="1718560" cy="1335187"/>
          </a:xfrm>
          <a:custGeom>
            <a:avLst/>
            <a:gdLst>
              <a:gd name="T0" fmla="*/ 399 w 468"/>
              <a:gd name="T1" fmla="*/ 298 h 469"/>
              <a:gd name="T2" fmla="*/ 412 w 468"/>
              <a:gd name="T3" fmla="*/ 298 h 469"/>
              <a:gd name="T4" fmla="*/ 428 w 468"/>
              <a:gd name="T5" fmla="*/ 315 h 469"/>
              <a:gd name="T6" fmla="*/ 456 w 468"/>
              <a:gd name="T7" fmla="*/ 284 h 469"/>
              <a:gd name="T8" fmla="*/ 461 w 468"/>
              <a:gd name="T9" fmla="*/ 247 h 469"/>
              <a:gd name="T10" fmla="*/ 427 w 468"/>
              <a:gd name="T11" fmla="*/ 255 h 469"/>
              <a:gd name="T12" fmla="*/ 403 w 468"/>
              <a:gd name="T13" fmla="*/ 234 h 469"/>
              <a:gd name="T14" fmla="*/ 407 w 468"/>
              <a:gd name="T15" fmla="*/ 161 h 469"/>
              <a:gd name="T16" fmla="*/ 405 w 468"/>
              <a:gd name="T17" fmla="*/ 11 h 469"/>
              <a:gd name="T18" fmla="*/ 266 w 468"/>
              <a:gd name="T19" fmla="*/ 5 h 469"/>
              <a:gd name="T20" fmla="*/ 222 w 468"/>
              <a:gd name="T21" fmla="*/ 24 h 469"/>
              <a:gd name="T22" fmla="*/ 220 w 468"/>
              <a:gd name="T23" fmla="*/ 61 h 469"/>
              <a:gd name="T24" fmla="*/ 171 w 468"/>
              <a:gd name="T25" fmla="*/ 54 h 469"/>
              <a:gd name="T26" fmla="*/ 179 w 468"/>
              <a:gd name="T27" fmla="*/ 28 h 469"/>
              <a:gd name="T28" fmla="*/ 156 w 468"/>
              <a:gd name="T29" fmla="*/ 15 h 469"/>
              <a:gd name="T30" fmla="*/ 53 w 468"/>
              <a:gd name="T31" fmla="*/ 13 h 469"/>
              <a:gd name="T32" fmla="*/ 52 w 468"/>
              <a:gd name="T33" fmla="*/ 192 h 469"/>
              <a:gd name="T34" fmla="*/ 57 w 468"/>
              <a:gd name="T35" fmla="*/ 278 h 469"/>
              <a:gd name="T36" fmla="*/ 40 w 468"/>
              <a:gd name="T37" fmla="*/ 287 h 469"/>
              <a:gd name="T38" fmla="*/ 11 w 468"/>
              <a:gd name="T39" fmla="*/ 291 h 469"/>
              <a:gd name="T40" fmla="*/ 17 w 468"/>
              <a:gd name="T41" fmla="*/ 340 h 469"/>
              <a:gd name="T42" fmla="*/ 40 w 468"/>
              <a:gd name="T43" fmla="*/ 335 h 469"/>
              <a:gd name="T44" fmla="*/ 58 w 468"/>
              <a:gd name="T45" fmla="*/ 326 h 469"/>
              <a:gd name="T46" fmla="*/ 53 w 468"/>
              <a:gd name="T47" fmla="*/ 403 h 469"/>
              <a:gd name="T48" fmla="*/ 185 w 468"/>
              <a:gd name="T49" fmla="*/ 398 h 469"/>
              <a:gd name="T50" fmla="*/ 243 w 468"/>
              <a:gd name="T51" fmla="*/ 428 h 469"/>
              <a:gd name="T52" fmla="*/ 258 w 468"/>
              <a:gd name="T53" fmla="*/ 465 h 469"/>
              <a:gd name="T54" fmla="*/ 306 w 468"/>
              <a:gd name="T55" fmla="*/ 441 h 469"/>
              <a:gd name="T56" fmla="*/ 286 w 468"/>
              <a:gd name="T57" fmla="*/ 418 h 469"/>
              <a:gd name="T58" fmla="*/ 333 w 468"/>
              <a:gd name="T59" fmla="*/ 397 h 469"/>
              <a:gd name="T60" fmla="*/ 406 w 468"/>
              <a:gd name="T61" fmla="*/ 398 h 469"/>
              <a:gd name="T62" fmla="*/ 399 w 468"/>
              <a:gd name="T63" fmla="*/ 298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33" name="Freeform 12"/>
          <p:cNvSpPr>
            <a:spLocks/>
          </p:cNvSpPr>
          <p:nvPr/>
        </p:nvSpPr>
        <p:spPr bwMode="auto">
          <a:xfrm>
            <a:off x="4114126" y="5392242"/>
            <a:ext cx="1321970" cy="1166481"/>
          </a:xfrm>
          <a:custGeom>
            <a:avLst/>
            <a:gdLst>
              <a:gd name="T0" fmla="*/ 152 w 360"/>
              <a:gd name="T1" fmla="*/ 22 h 410"/>
              <a:gd name="T2" fmla="*/ 178 w 360"/>
              <a:gd name="T3" fmla="*/ 60 h 410"/>
              <a:gd name="T4" fmla="*/ 129 w 360"/>
              <a:gd name="T5" fmla="*/ 69 h 410"/>
              <a:gd name="T6" fmla="*/ 100 w 360"/>
              <a:gd name="T7" fmla="*/ 50 h 410"/>
              <a:gd name="T8" fmla="*/ 108 w 360"/>
              <a:gd name="T9" fmla="*/ 23 h 410"/>
              <a:gd name="T10" fmla="*/ 9 w 360"/>
              <a:gd name="T11" fmla="*/ 19 h 410"/>
              <a:gd name="T12" fmla="*/ 9 w 360"/>
              <a:gd name="T13" fmla="*/ 154 h 410"/>
              <a:gd name="T14" fmla="*/ 26 w 360"/>
              <a:gd name="T15" fmla="*/ 236 h 410"/>
              <a:gd name="T16" fmla="*/ 49 w 360"/>
              <a:gd name="T17" fmla="*/ 209 h 410"/>
              <a:gd name="T18" fmla="*/ 64 w 360"/>
              <a:gd name="T19" fmla="*/ 250 h 410"/>
              <a:gd name="T20" fmla="*/ 47 w 360"/>
              <a:gd name="T21" fmla="*/ 284 h 410"/>
              <a:gd name="T22" fmla="*/ 24 w 360"/>
              <a:gd name="T23" fmla="*/ 277 h 410"/>
              <a:gd name="T24" fmla="*/ 9 w 360"/>
              <a:gd name="T25" fmla="*/ 325 h 410"/>
              <a:gd name="T26" fmla="*/ 10 w 360"/>
              <a:gd name="T27" fmla="*/ 410 h 410"/>
              <a:gd name="T28" fmla="*/ 360 w 360"/>
              <a:gd name="T29" fmla="*/ 410 h 410"/>
              <a:gd name="T30" fmla="*/ 360 w 360"/>
              <a:gd name="T31" fmla="*/ 29 h 410"/>
              <a:gd name="T32" fmla="*/ 152 w 360"/>
              <a:gd name="T33" fmla="*/ 22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34" name="Freeform 13"/>
          <p:cNvSpPr>
            <a:spLocks/>
          </p:cNvSpPr>
          <p:nvPr/>
        </p:nvSpPr>
        <p:spPr bwMode="auto">
          <a:xfrm>
            <a:off x="2644408" y="5241613"/>
            <a:ext cx="1704563" cy="1317110"/>
          </a:xfrm>
          <a:custGeom>
            <a:avLst/>
            <a:gdLst>
              <a:gd name="T0" fmla="*/ 409 w 464"/>
              <a:gd name="T1" fmla="*/ 378 h 463"/>
              <a:gd name="T2" fmla="*/ 424 w 464"/>
              <a:gd name="T3" fmla="*/ 330 h 463"/>
              <a:gd name="T4" fmla="*/ 447 w 464"/>
              <a:gd name="T5" fmla="*/ 337 h 463"/>
              <a:gd name="T6" fmla="*/ 464 w 464"/>
              <a:gd name="T7" fmla="*/ 303 h 463"/>
              <a:gd name="T8" fmla="*/ 449 w 464"/>
              <a:gd name="T9" fmla="*/ 262 h 463"/>
              <a:gd name="T10" fmla="*/ 426 w 464"/>
              <a:gd name="T11" fmla="*/ 289 h 463"/>
              <a:gd name="T12" fmla="*/ 409 w 464"/>
              <a:gd name="T13" fmla="*/ 207 h 463"/>
              <a:gd name="T14" fmla="*/ 409 w 464"/>
              <a:gd name="T15" fmla="*/ 72 h 463"/>
              <a:gd name="T16" fmla="*/ 298 w 464"/>
              <a:gd name="T17" fmla="*/ 63 h 463"/>
              <a:gd name="T18" fmla="*/ 244 w 464"/>
              <a:gd name="T19" fmla="*/ 35 h 463"/>
              <a:gd name="T20" fmla="*/ 247 w 464"/>
              <a:gd name="T21" fmla="*/ 5 h 463"/>
              <a:gd name="T22" fmla="*/ 192 w 464"/>
              <a:gd name="T23" fmla="*/ 8 h 463"/>
              <a:gd name="T24" fmla="*/ 191 w 464"/>
              <a:gd name="T25" fmla="*/ 39 h 463"/>
              <a:gd name="T26" fmla="*/ 131 w 464"/>
              <a:gd name="T27" fmla="*/ 63 h 463"/>
              <a:gd name="T28" fmla="*/ 58 w 464"/>
              <a:gd name="T29" fmla="*/ 70 h 463"/>
              <a:gd name="T30" fmla="*/ 59 w 464"/>
              <a:gd name="T31" fmla="*/ 183 h 463"/>
              <a:gd name="T32" fmla="*/ 47 w 464"/>
              <a:gd name="T33" fmla="*/ 255 h 463"/>
              <a:gd name="T34" fmla="*/ 25 w 464"/>
              <a:gd name="T35" fmla="*/ 266 h 463"/>
              <a:gd name="T36" fmla="*/ 2 w 464"/>
              <a:gd name="T37" fmla="*/ 282 h 463"/>
              <a:gd name="T38" fmla="*/ 12 w 464"/>
              <a:gd name="T39" fmla="*/ 320 h 463"/>
              <a:gd name="T40" fmla="*/ 41 w 464"/>
              <a:gd name="T41" fmla="*/ 310 h 463"/>
              <a:gd name="T42" fmla="*/ 59 w 464"/>
              <a:gd name="T43" fmla="*/ 305 h 463"/>
              <a:gd name="T44" fmla="*/ 54 w 464"/>
              <a:gd name="T45" fmla="*/ 383 h 463"/>
              <a:gd name="T46" fmla="*/ 63 w 464"/>
              <a:gd name="T47" fmla="*/ 463 h 463"/>
              <a:gd name="T48" fmla="*/ 410 w 464"/>
              <a:gd name="T49" fmla="*/ 463 h 463"/>
              <a:gd name="T50" fmla="*/ 409 w 464"/>
              <a:gd name="T51" fmla="*/ 3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35" name="Freeform 14"/>
          <p:cNvSpPr>
            <a:spLocks/>
          </p:cNvSpPr>
          <p:nvPr/>
        </p:nvSpPr>
        <p:spPr bwMode="auto">
          <a:xfrm>
            <a:off x="4073690" y="4131769"/>
            <a:ext cx="1362406" cy="1467741"/>
          </a:xfrm>
          <a:custGeom>
            <a:avLst/>
            <a:gdLst>
              <a:gd name="T0" fmla="*/ 222 w 371"/>
              <a:gd name="T1" fmla="*/ 65 h 516"/>
              <a:gd name="T2" fmla="*/ 204 w 371"/>
              <a:gd name="T3" fmla="*/ 33 h 516"/>
              <a:gd name="T4" fmla="*/ 179 w 371"/>
              <a:gd name="T5" fmla="*/ 6 h 516"/>
              <a:gd name="T6" fmla="*/ 130 w 371"/>
              <a:gd name="T7" fmla="*/ 16 h 516"/>
              <a:gd name="T8" fmla="*/ 157 w 371"/>
              <a:gd name="T9" fmla="*/ 43 h 516"/>
              <a:gd name="T10" fmla="*/ 119 w 371"/>
              <a:gd name="T11" fmla="*/ 71 h 516"/>
              <a:gd name="T12" fmla="*/ 22 w 371"/>
              <a:gd name="T13" fmla="*/ 70 h 516"/>
              <a:gd name="T14" fmla="*/ 24 w 371"/>
              <a:gd name="T15" fmla="*/ 186 h 516"/>
              <a:gd name="T16" fmla="*/ 29 w 371"/>
              <a:gd name="T17" fmla="*/ 220 h 516"/>
              <a:gd name="T18" fmla="*/ 65 w 371"/>
              <a:gd name="T19" fmla="*/ 218 h 516"/>
              <a:gd name="T20" fmla="*/ 74 w 371"/>
              <a:gd name="T21" fmla="*/ 257 h 516"/>
              <a:gd name="T22" fmla="*/ 41 w 371"/>
              <a:gd name="T23" fmla="*/ 260 h 516"/>
              <a:gd name="T24" fmla="*/ 21 w 371"/>
              <a:gd name="T25" fmla="*/ 307 h 516"/>
              <a:gd name="T26" fmla="*/ 20 w 371"/>
              <a:gd name="T27" fmla="*/ 462 h 516"/>
              <a:gd name="T28" fmla="*/ 119 w 371"/>
              <a:gd name="T29" fmla="*/ 466 h 516"/>
              <a:gd name="T30" fmla="*/ 111 w 371"/>
              <a:gd name="T31" fmla="*/ 493 h 516"/>
              <a:gd name="T32" fmla="*/ 140 w 371"/>
              <a:gd name="T33" fmla="*/ 512 h 516"/>
              <a:gd name="T34" fmla="*/ 189 w 371"/>
              <a:gd name="T35" fmla="*/ 503 h 516"/>
              <a:gd name="T36" fmla="*/ 163 w 371"/>
              <a:gd name="T37" fmla="*/ 465 h 516"/>
              <a:gd name="T38" fmla="*/ 371 w 371"/>
              <a:gd name="T39" fmla="*/ 472 h 516"/>
              <a:gd name="T40" fmla="*/ 371 w 371"/>
              <a:gd name="T41" fmla="*/ 58 h 516"/>
              <a:gd name="T42" fmla="*/ 222 w 371"/>
              <a:gd name="T43" fmla="*/ 6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36" name="Freeform 15"/>
          <p:cNvSpPr>
            <a:spLocks/>
          </p:cNvSpPr>
          <p:nvPr/>
        </p:nvSpPr>
        <p:spPr bwMode="auto">
          <a:xfrm>
            <a:off x="1509069" y="5417548"/>
            <a:ext cx="1384180" cy="1141175"/>
          </a:xfrm>
          <a:custGeom>
            <a:avLst/>
            <a:gdLst>
              <a:gd name="T0" fmla="*/ 363 w 377"/>
              <a:gd name="T1" fmla="*/ 321 h 401"/>
              <a:gd name="T2" fmla="*/ 368 w 377"/>
              <a:gd name="T3" fmla="*/ 243 h 401"/>
              <a:gd name="T4" fmla="*/ 350 w 377"/>
              <a:gd name="T5" fmla="*/ 248 h 401"/>
              <a:gd name="T6" fmla="*/ 321 w 377"/>
              <a:gd name="T7" fmla="*/ 258 h 401"/>
              <a:gd name="T8" fmla="*/ 311 w 377"/>
              <a:gd name="T9" fmla="*/ 220 h 401"/>
              <a:gd name="T10" fmla="*/ 334 w 377"/>
              <a:gd name="T11" fmla="*/ 204 h 401"/>
              <a:gd name="T12" fmla="*/ 356 w 377"/>
              <a:gd name="T13" fmla="*/ 193 h 401"/>
              <a:gd name="T14" fmla="*/ 368 w 377"/>
              <a:gd name="T15" fmla="*/ 121 h 401"/>
              <a:gd name="T16" fmla="*/ 367 w 377"/>
              <a:gd name="T17" fmla="*/ 8 h 401"/>
              <a:gd name="T18" fmla="*/ 294 w 377"/>
              <a:gd name="T19" fmla="*/ 7 h 401"/>
              <a:gd name="T20" fmla="*/ 247 w 377"/>
              <a:gd name="T21" fmla="*/ 28 h 401"/>
              <a:gd name="T22" fmla="*/ 267 w 377"/>
              <a:gd name="T23" fmla="*/ 51 h 401"/>
              <a:gd name="T24" fmla="*/ 219 w 377"/>
              <a:gd name="T25" fmla="*/ 75 h 401"/>
              <a:gd name="T26" fmla="*/ 204 w 377"/>
              <a:gd name="T27" fmla="*/ 38 h 401"/>
              <a:gd name="T28" fmla="*/ 146 w 377"/>
              <a:gd name="T29" fmla="*/ 8 h 401"/>
              <a:gd name="T30" fmla="*/ 14 w 377"/>
              <a:gd name="T31" fmla="*/ 13 h 401"/>
              <a:gd name="T32" fmla="*/ 3 w 377"/>
              <a:gd name="T33" fmla="*/ 133 h 401"/>
              <a:gd name="T34" fmla="*/ 24 w 377"/>
              <a:gd name="T35" fmla="*/ 175 h 401"/>
              <a:gd name="T36" fmla="*/ 44 w 377"/>
              <a:gd name="T37" fmla="*/ 148 h 401"/>
              <a:gd name="T38" fmla="*/ 66 w 377"/>
              <a:gd name="T39" fmla="*/ 184 h 401"/>
              <a:gd name="T40" fmla="*/ 31 w 377"/>
              <a:gd name="T41" fmla="*/ 227 h 401"/>
              <a:gd name="T42" fmla="*/ 2 w 377"/>
              <a:gd name="T43" fmla="*/ 255 h 401"/>
              <a:gd name="T44" fmla="*/ 15 w 377"/>
              <a:gd name="T45" fmla="*/ 401 h 401"/>
              <a:gd name="T46" fmla="*/ 372 w 377"/>
              <a:gd name="T47" fmla="*/ 401 h 401"/>
              <a:gd name="T48" fmla="*/ 363 w 377"/>
              <a:gd name="T49" fmla="*/ 32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37" name="Freeform 16"/>
          <p:cNvSpPr>
            <a:spLocks/>
          </p:cNvSpPr>
          <p:nvPr/>
        </p:nvSpPr>
        <p:spPr bwMode="auto">
          <a:xfrm>
            <a:off x="263307" y="5392242"/>
            <a:ext cx="1499269" cy="1166481"/>
          </a:xfrm>
          <a:custGeom>
            <a:avLst/>
            <a:gdLst>
              <a:gd name="T0" fmla="*/ 370 w 408"/>
              <a:gd name="T1" fmla="*/ 236 h 410"/>
              <a:gd name="T2" fmla="*/ 405 w 408"/>
              <a:gd name="T3" fmla="*/ 193 h 410"/>
              <a:gd name="T4" fmla="*/ 383 w 408"/>
              <a:gd name="T5" fmla="*/ 157 h 410"/>
              <a:gd name="T6" fmla="*/ 363 w 408"/>
              <a:gd name="T7" fmla="*/ 184 h 410"/>
              <a:gd name="T8" fmla="*/ 342 w 408"/>
              <a:gd name="T9" fmla="*/ 142 h 410"/>
              <a:gd name="T10" fmla="*/ 353 w 408"/>
              <a:gd name="T11" fmla="*/ 22 h 410"/>
              <a:gd name="T12" fmla="*/ 166 w 408"/>
              <a:gd name="T13" fmla="*/ 18 h 410"/>
              <a:gd name="T14" fmla="*/ 191 w 408"/>
              <a:gd name="T15" fmla="*/ 55 h 410"/>
              <a:gd name="T16" fmla="*/ 142 w 408"/>
              <a:gd name="T17" fmla="*/ 65 h 410"/>
              <a:gd name="T18" fmla="*/ 114 w 408"/>
              <a:gd name="T19" fmla="*/ 45 h 410"/>
              <a:gd name="T20" fmla="*/ 121 w 408"/>
              <a:gd name="T21" fmla="*/ 19 h 410"/>
              <a:gd name="T22" fmla="*/ 0 w 408"/>
              <a:gd name="T23" fmla="*/ 22 h 410"/>
              <a:gd name="T24" fmla="*/ 0 w 408"/>
              <a:gd name="T25" fmla="*/ 410 h 410"/>
              <a:gd name="T26" fmla="*/ 354 w 408"/>
              <a:gd name="T27" fmla="*/ 410 h 410"/>
              <a:gd name="T28" fmla="*/ 341 w 408"/>
              <a:gd name="T29" fmla="*/ 264 h 410"/>
              <a:gd name="T30" fmla="*/ 370 w 408"/>
              <a:gd name="T31" fmla="*/ 236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38" name="Freeform 17"/>
          <p:cNvSpPr>
            <a:spLocks/>
          </p:cNvSpPr>
          <p:nvPr/>
        </p:nvSpPr>
        <p:spPr bwMode="auto">
          <a:xfrm>
            <a:off x="263307" y="4154665"/>
            <a:ext cx="1381069" cy="1434000"/>
          </a:xfrm>
          <a:custGeom>
            <a:avLst/>
            <a:gdLst>
              <a:gd name="T0" fmla="*/ 121 w 376"/>
              <a:gd name="T1" fmla="*/ 454 h 504"/>
              <a:gd name="T2" fmla="*/ 114 w 376"/>
              <a:gd name="T3" fmla="*/ 480 h 504"/>
              <a:gd name="T4" fmla="*/ 142 w 376"/>
              <a:gd name="T5" fmla="*/ 500 h 504"/>
              <a:gd name="T6" fmla="*/ 191 w 376"/>
              <a:gd name="T7" fmla="*/ 490 h 504"/>
              <a:gd name="T8" fmla="*/ 166 w 376"/>
              <a:gd name="T9" fmla="*/ 453 h 504"/>
              <a:gd name="T10" fmla="*/ 353 w 376"/>
              <a:gd name="T11" fmla="*/ 457 h 504"/>
              <a:gd name="T12" fmla="*/ 358 w 376"/>
              <a:gd name="T13" fmla="*/ 380 h 504"/>
              <a:gd name="T14" fmla="*/ 340 w 376"/>
              <a:gd name="T15" fmla="*/ 389 h 504"/>
              <a:gd name="T16" fmla="*/ 317 w 376"/>
              <a:gd name="T17" fmla="*/ 394 h 504"/>
              <a:gd name="T18" fmla="*/ 311 w 376"/>
              <a:gd name="T19" fmla="*/ 345 h 504"/>
              <a:gd name="T20" fmla="*/ 340 w 376"/>
              <a:gd name="T21" fmla="*/ 341 h 504"/>
              <a:gd name="T22" fmla="*/ 357 w 376"/>
              <a:gd name="T23" fmla="*/ 332 h 504"/>
              <a:gd name="T24" fmla="*/ 352 w 376"/>
              <a:gd name="T25" fmla="*/ 246 h 504"/>
              <a:gd name="T26" fmla="*/ 353 w 376"/>
              <a:gd name="T27" fmla="*/ 67 h 504"/>
              <a:gd name="T28" fmla="*/ 160 w 376"/>
              <a:gd name="T29" fmla="*/ 64 h 504"/>
              <a:gd name="T30" fmla="*/ 149 w 376"/>
              <a:gd name="T31" fmla="*/ 54 h 504"/>
              <a:gd name="T32" fmla="*/ 165 w 376"/>
              <a:gd name="T33" fmla="*/ 33 h 504"/>
              <a:gd name="T34" fmla="*/ 148 w 376"/>
              <a:gd name="T35" fmla="*/ 13 h 504"/>
              <a:gd name="T36" fmla="*/ 90 w 376"/>
              <a:gd name="T37" fmla="*/ 16 h 504"/>
              <a:gd name="T38" fmla="*/ 108 w 376"/>
              <a:gd name="T39" fmla="*/ 53 h 504"/>
              <a:gd name="T40" fmla="*/ 0 w 376"/>
              <a:gd name="T41" fmla="*/ 62 h 504"/>
              <a:gd name="T42" fmla="*/ 0 w 376"/>
              <a:gd name="T43" fmla="*/ 457 h 504"/>
              <a:gd name="T44" fmla="*/ 121 w 376"/>
              <a:gd name="T45" fmla="*/ 45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pic>
        <p:nvPicPr>
          <p:cNvPr id="30" name="Picture 4" descr="&amp;Scy;&amp;vcy;&amp;iecy;&amp;tcy;&amp;ocy;&amp;vcy;&amp;ycy;&amp;iecy; &amp;ecy;&amp;fcy;&amp;fcy;&amp;iecy;&amp;kcy;&amp;tcy;&amp;ycy; &amp;dcy;&amp;lcy;&amp;yacy; &amp;dcy;&amp;icy;&amp;zcy;&amp;acy;&amp;jcy;&amp;ncy;&amp;acy; - &amp;Scy;&amp;tcy;&amp;rcy;&amp;acy;&amp;ncy;&amp;icy;&amp;tscy;&amp;acy; 7 - &amp;Fcy;&amp;ocy;&amp;rcy;&amp;ucy;&amp;mcy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736" y="213093"/>
            <a:ext cx="927392" cy="100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&amp;Scy;&amp;Acy;&amp;Lcy;&amp;YUcy;&amp;T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40" y="97177"/>
            <a:ext cx="1011775" cy="11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Блок-схема: узел суммирования 39">
            <a:hlinkClick r:id="" action="ppaction://hlinkshowjump?jump=endshow"/>
          </p:cNvPr>
          <p:cNvSpPr/>
          <p:nvPr/>
        </p:nvSpPr>
        <p:spPr>
          <a:xfrm>
            <a:off x="8460432" y="6376876"/>
            <a:ext cx="288032" cy="283582"/>
          </a:xfrm>
          <a:prstGeom prst="flowChartSummingJuncti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3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6200612" y="3478883"/>
            <a:ext cx="1870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генералом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Волна 12"/>
          <p:cNvSpPr/>
          <p:nvPr/>
        </p:nvSpPr>
        <p:spPr>
          <a:xfrm>
            <a:off x="1754163" y="188640"/>
            <a:ext cx="6706269" cy="2796581"/>
          </a:xfrm>
          <a:prstGeom prst="wave">
            <a:avLst>
              <a:gd name="adj1" fmla="val 7402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  <a:ea typeface="Times New Roman"/>
              </a:rPr>
              <a:t>Я в училище военном 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  <a:ea typeface="Times New Roman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  <a:ea typeface="Times New Roman"/>
              </a:rPr>
              <a:t>Буду первым непременно.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  <a:ea typeface="Times New Roman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  <a:ea typeface="Times New Roman"/>
              </a:rPr>
              <a:t>И военную науку 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  <a:ea typeface="Times New Roman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  <a:ea typeface="Times New Roman"/>
              </a:rPr>
              <a:t>Передам я сыну, внуку.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  <a:ea typeface="Times New Roman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  <a:ea typeface="Times New Roman"/>
              </a:rPr>
              <a:t>Отличусь в большом и в малом,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  <a:ea typeface="Times New Roman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  <a:ea typeface="Times New Roman"/>
              </a:rPr>
              <a:t>Буду точно  ...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4" name="Picture 2" descr="C:\Users\Ludmila\Desktop\852715810760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7375" y="410068"/>
            <a:ext cx="1420348" cy="180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Волна 14"/>
          <p:cNvSpPr/>
          <p:nvPr/>
        </p:nvSpPr>
        <p:spPr>
          <a:xfrm>
            <a:off x="6029401" y="3428632"/>
            <a:ext cx="2213000" cy="720448"/>
          </a:xfrm>
          <a:prstGeom prst="wave">
            <a:avLst>
              <a:gd name="adj1" fmla="val 11621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6364545" y="4368143"/>
            <a:ext cx="1877855" cy="2292315"/>
            <a:chOff x="6364545" y="4368143"/>
            <a:chExt cx="1877855" cy="2292315"/>
          </a:xfrm>
        </p:grpSpPr>
        <p:pic>
          <p:nvPicPr>
            <p:cNvPr id="17" name="Picture 12" descr="&amp;Zcy;&amp;vcy;&amp;iecy;&amp;rcy;&amp;zhcy;&amp;acy;&amp;ncy;&amp;scy;&amp;kcy;&amp;icy;&amp;jcy; &amp;Vcy;&amp;lcy;&amp;acy;&amp;dcy;&amp;icy;&amp;mcy;&amp;icy;&amp;rcy; 4&amp;bcy; (&amp;Kcy;&amp;acy;&amp;kcy;&amp;icy;&amp;iecy; &amp;tcy;&amp;rcy;&amp;acy;&amp;vcy;&amp;ycy; &amp;rcy;&amp;acy;&amp;scy;&amp;tcy;&amp;ucy;&amp;tcy; &amp;vcy; &amp;lcy;&amp;iecy;&amp;scy;&amp;ucy;. - Iteach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B6C1B9"/>
                </a:clrFrom>
                <a:clrTo>
                  <a:srgbClr val="B6C1B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2957" y="6093295"/>
              <a:ext cx="1779443" cy="56716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C:\Users\Ludmila\Desktop\9575694981031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5464" y="4531666"/>
              <a:ext cx="1373999" cy="1871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Волна 18">
              <a:hlinkClick r:id="" action="ppaction://hlinkshowjump?jump=nextslide"/>
            </p:cNvPr>
            <p:cNvSpPr/>
            <p:nvPr/>
          </p:nvSpPr>
          <p:spPr>
            <a:xfrm>
              <a:off x="6364545" y="4368143"/>
              <a:ext cx="1577922" cy="660952"/>
            </a:xfrm>
            <a:prstGeom prst="wave">
              <a:avLst>
                <a:gd name="adj1" fmla="val 11621"/>
                <a:gd name="adj2" fmla="val -230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ВПЕРЁД</a:t>
              </a:r>
              <a:endPara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1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Рамка 21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5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Рамка 25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8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Рамка 28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31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Рамка 31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34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Рамка 34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37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Рамка 37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9" name="Freeform 6"/>
          <p:cNvSpPr>
            <a:spLocks/>
          </p:cNvSpPr>
          <p:nvPr/>
        </p:nvSpPr>
        <p:spPr bwMode="auto">
          <a:xfrm>
            <a:off x="263307" y="3220757"/>
            <a:ext cx="1553703" cy="1124304"/>
          </a:xfrm>
          <a:custGeom>
            <a:avLst/>
            <a:gdLst>
              <a:gd name="T0" fmla="*/ 108 w 423"/>
              <a:gd name="T1" fmla="*/ 381 h 395"/>
              <a:gd name="T2" fmla="*/ 90 w 423"/>
              <a:gd name="T3" fmla="*/ 344 h 395"/>
              <a:gd name="T4" fmla="*/ 148 w 423"/>
              <a:gd name="T5" fmla="*/ 341 h 395"/>
              <a:gd name="T6" fmla="*/ 165 w 423"/>
              <a:gd name="T7" fmla="*/ 361 h 395"/>
              <a:gd name="T8" fmla="*/ 149 w 423"/>
              <a:gd name="T9" fmla="*/ 382 h 395"/>
              <a:gd name="T10" fmla="*/ 160 w 423"/>
              <a:gd name="T11" fmla="*/ 392 h 395"/>
              <a:gd name="T12" fmla="*/ 353 w 423"/>
              <a:gd name="T13" fmla="*/ 395 h 395"/>
              <a:gd name="T14" fmla="*/ 352 w 423"/>
              <a:gd name="T15" fmla="*/ 286 h 395"/>
              <a:gd name="T16" fmla="*/ 382 w 423"/>
              <a:gd name="T17" fmla="*/ 294 h 395"/>
              <a:gd name="T18" fmla="*/ 409 w 423"/>
              <a:gd name="T19" fmla="*/ 272 h 395"/>
              <a:gd name="T20" fmla="*/ 416 w 423"/>
              <a:gd name="T21" fmla="*/ 230 h 395"/>
              <a:gd name="T22" fmla="*/ 387 w 423"/>
              <a:gd name="T23" fmla="*/ 235 h 395"/>
              <a:gd name="T24" fmla="*/ 356 w 423"/>
              <a:gd name="T25" fmla="*/ 225 h 395"/>
              <a:gd name="T26" fmla="*/ 355 w 423"/>
              <a:gd name="T27" fmla="*/ 154 h 395"/>
              <a:gd name="T28" fmla="*/ 351 w 423"/>
              <a:gd name="T29" fmla="*/ 0 h 395"/>
              <a:gd name="T30" fmla="*/ 0 w 423"/>
              <a:gd name="T31" fmla="*/ 0 h 395"/>
              <a:gd name="T32" fmla="*/ 0 w 423"/>
              <a:gd name="T33" fmla="*/ 390 h 395"/>
              <a:gd name="T34" fmla="*/ 108 w 423"/>
              <a:gd name="T35" fmla="*/ 38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40" name="Freeform 7"/>
          <p:cNvSpPr>
            <a:spLocks/>
          </p:cNvSpPr>
          <p:nvPr/>
        </p:nvSpPr>
        <p:spPr bwMode="auto">
          <a:xfrm>
            <a:off x="2661516" y="3220757"/>
            <a:ext cx="1503935" cy="1277344"/>
          </a:xfrm>
          <a:custGeom>
            <a:avLst/>
            <a:gdLst>
              <a:gd name="T0" fmla="*/ 56 w 409"/>
              <a:gd name="T1" fmla="*/ 87 h 449"/>
              <a:gd name="T2" fmla="*/ 34 w 409"/>
              <a:gd name="T3" fmla="*/ 127 h 449"/>
              <a:gd name="T4" fmla="*/ 7 w 409"/>
              <a:gd name="T5" fmla="*/ 175 h 449"/>
              <a:gd name="T6" fmla="*/ 39 w 409"/>
              <a:gd name="T7" fmla="*/ 185 h 449"/>
              <a:gd name="T8" fmla="*/ 57 w 409"/>
              <a:gd name="T9" fmla="*/ 207 h 449"/>
              <a:gd name="T10" fmla="*/ 52 w 409"/>
              <a:gd name="T11" fmla="*/ 393 h 449"/>
              <a:gd name="T12" fmla="*/ 153 w 409"/>
              <a:gd name="T13" fmla="*/ 400 h 449"/>
              <a:gd name="T14" fmla="*/ 146 w 409"/>
              <a:gd name="T15" fmla="*/ 426 h 449"/>
              <a:gd name="T16" fmla="*/ 174 w 409"/>
              <a:gd name="T17" fmla="*/ 445 h 449"/>
              <a:gd name="T18" fmla="*/ 223 w 409"/>
              <a:gd name="T19" fmla="*/ 436 h 449"/>
              <a:gd name="T20" fmla="*/ 198 w 409"/>
              <a:gd name="T21" fmla="*/ 398 h 449"/>
              <a:gd name="T22" fmla="*/ 406 w 409"/>
              <a:gd name="T23" fmla="*/ 390 h 449"/>
              <a:gd name="T24" fmla="*/ 400 w 409"/>
              <a:gd name="T25" fmla="*/ 286 h 449"/>
              <a:gd name="T26" fmla="*/ 372 w 409"/>
              <a:gd name="T27" fmla="*/ 259 h 449"/>
              <a:gd name="T28" fmla="*/ 366 w 409"/>
              <a:gd name="T29" fmla="*/ 198 h 449"/>
              <a:gd name="T30" fmla="*/ 388 w 409"/>
              <a:gd name="T31" fmla="*/ 211 h 449"/>
              <a:gd name="T32" fmla="*/ 400 w 409"/>
              <a:gd name="T33" fmla="*/ 218 h 449"/>
              <a:gd name="T34" fmla="*/ 401 w 409"/>
              <a:gd name="T35" fmla="*/ 57 h 449"/>
              <a:gd name="T36" fmla="*/ 399 w 409"/>
              <a:gd name="T37" fmla="*/ 0 h 449"/>
              <a:gd name="T38" fmla="*/ 43 w 409"/>
              <a:gd name="T39" fmla="*/ 0 h 449"/>
              <a:gd name="T40" fmla="*/ 56 w 409"/>
              <a:gd name="T41" fmla="*/ 87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41" name="Freeform 8"/>
          <p:cNvSpPr>
            <a:spLocks/>
          </p:cNvSpPr>
          <p:nvPr/>
        </p:nvSpPr>
        <p:spPr bwMode="auto">
          <a:xfrm>
            <a:off x="1519956" y="3220757"/>
            <a:ext cx="1384180" cy="1283370"/>
          </a:xfrm>
          <a:custGeom>
            <a:avLst/>
            <a:gdLst>
              <a:gd name="T0" fmla="*/ 13 w 377"/>
              <a:gd name="T1" fmla="*/ 154 h 451"/>
              <a:gd name="T2" fmla="*/ 14 w 377"/>
              <a:gd name="T3" fmla="*/ 225 h 451"/>
              <a:gd name="T4" fmla="*/ 45 w 377"/>
              <a:gd name="T5" fmla="*/ 235 h 451"/>
              <a:gd name="T6" fmla="*/ 74 w 377"/>
              <a:gd name="T7" fmla="*/ 230 h 451"/>
              <a:gd name="T8" fmla="*/ 67 w 377"/>
              <a:gd name="T9" fmla="*/ 272 h 451"/>
              <a:gd name="T10" fmla="*/ 40 w 377"/>
              <a:gd name="T11" fmla="*/ 294 h 451"/>
              <a:gd name="T12" fmla="*/ 10 w 377"/>
              <a:gd name="T13" fmla="*/ 286 h 451"/>
              <a:gd name="T14" fmla="*/ 11 w 377"/>
              <a:gd name="T15" fmla="*/ 395 h 451"/>
              <a:gd name="T16" fmla="*/ 114 w 377"/>
              <a:gd name="T17" fmla="*/ 397 h 451"/>
              <a:gd name="T18" fmla="*/ 137 w 377"/>
              <a:gd name="T19" fmla="*/ 410 h 451"/>
              <a:gd name="T20" fmla="*/ 129 w 377"/>
              <a:gd name="T21" fmla="*/ 436 h 451"/>
              <a:gd name="T22" fmla="*/ 178 w 377"/>
              <a:gd name="T23" fmla="*/ 443 h 451"/>
              <a:gd name="T24" fmla="*/ 180 w 377"/>
              <a:gd name="T25" fmla="*/ 406 h 451"/>
              <a:gd name="T26" fmla="*/ 224 w 377"/>
              <a:gd name="T27" fmla="*/ 387 h 451"/>
              <a:gd name="T28" fmla="*/ 363 w 377"/>
              <a:gd name="T29" fmla="*/ 393 h 451"/>
              <a:gd name="T30" fmla="*/ 368 w 377"/>
              <a:gd name="T31" fmla="*/ 207 h 451"/>
              <a:gd name="T32" fmla="*/ 350 w 377"/>
              <a:gd name="T33" fmla="*/ 185 h 451"/>
              <a:gd name="T34" fmla="*/ 318 w 377"/>
              <a:gd name="T35" fmla="*/ 175 h 451"/>
              <a:gd name="T36" fmla="*/ 345 w 377"/>
              <a:gd name="T37" fmla="*/ 127 h 451"/>
              <a:gd name="T38" fmla="*/ 367 w 377"/>
              <a:gd name="T39" fmla="*/ 87 h 451"/>
              <a:gd name="T40" fmla="*/ 354 w 377"/>
              <a:gd name="T41" fmla="*/ 0 h 451"/>
              <a:gd name="T42" fmla="*/ 9 w 377"/>
              <a:gd name="T43" fmla="*/ 0 h 451"/>
              <a:gd name="T44" fmla="*/ 13 w 377"/>
              <a:gd name="T45" fmla="*/ 154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42" name="Freeform 10"/>
          <p:cNvSpPr>
            <a:spLocks/>
          </p:cNvSpPr>
          <p:nvPr/>
        </p:nvSpPr>
        <p:spPr bwMode="auto">
          <a:xfrm>
            <a:off x="2812376" y="4305295"/>
            <a:ext cx="1550592" cy="1155635"/>
          </a:xfrm>
          <a:custGeom>
            <a:avLst/>
            <a:gdLst>
              <a:gd name="T0" fmla="*/ 157 w 422"/>
              <a:gd name="T1" fmla="*/ 17 h 406"/>
              <a:gd name="T2" fmla="*/ 182 w 422"/>
              <a:gd name="T3" fmla="*/ 55 h 406"/>
              <a:gd name="T4" fmla="*/ 133 w 422"/>
              <a:gd name="T5" fmla="*/ 64 h 406"/>
              <a:gd name="T6" fmla="*/ 105 w 422"/>
              <a:gd name="T7" fmla="*/ 45 h 406"/>
              <a:gd name="T8" fmla="*/ 112 w 422"/>
              <a:gd name="T9" fmla="*/ 19 h 406"/>
              <a:gd name="T10" fmla="*/ 11 w 422"/>
              <a:gd name="T11" fmla="*/ 12 h 406"/>
              <a:gd name="T12" fmla="*/ 13 w 422"/>
              <a:gd name="T13" fmla="*/ 162 h 406"/>
              <a:gd name="T14" fmla="*/ 9 w 422"/>
              <a:gd name="T15" fmla="*/ 235 h 406"/>
              <a:gd name="T16" fmla="*/ 33 w 422"/>
              <a:gd name="T17" fmla="*/ 256 h 406"/>
              <a:gd name="T18" fmla="*/ 67 w 422"/>
              <a:gd name="T19" fmla="*/ 248 h 406"/>
              <a:gd name="T20" fmla="*/ 62 w 422"/>
              <a:gd name="T21" fmla="*/ 285 h 406"/>
              <a:gd name="T22" fmla="*/ 34 w 422"/>
              <a:gd name="T23" fmla="*/ 316 h 406"/>
              <a:gd name="T24" fmla="*/ 18 w 422"/>
              <a:gd name="T25" fmla="*/ 299 h 406"/>
              <a:gd name="T26" fmla="*/ 5 w 422"/>
              <a:gd name="T27" fmla="*/ 299 h 406"/>
              <a:gd name="T28" fmla="*/ 12 w 422"/>
              <a:gd name="T29" fmla="*/ 399 h 406"/>
              <a:gd name="T30" fmla="*/ 85 w 422"/>
              <a:gd name="T31" fmla="*/ 392 h 406"/>
              <a:gd name="T32" fmla="*/ 145 w 422"/>
              <a:gd name="T33" fmla="*/ 368 h 406"/>
              <a:gd name="T34" fmla="*/ 146 w 422"/>
              <a:gd name="T35" fmla="*/ 337 h 406"/>
              <a:gd name="T36" fmla="*/ 201 w 422"/>
              <a:gd name="T37" fmla="*/ 334 h 406"/>
              <a:gd name="T38" fmla="*/ 198 w 422"/>
              <a:gd name="T39" fmla="*/ 364 h 406"/>
              <a:gd name="T40" fmla="*/ 252 w 422"/>
              <a:gd name="T41" fmla="*/ 392 h 406"/>
              <a:gd name="T42" fmla="*/ 363 w 422"/>
              <a:gd name="T43" fmla="*/ 401 h 406"/>
              <a:gd name="T44" fmla="*/ 364 w 422"/>
              <a:gd name="T45" fmla="*/ 246 h 406"/>
              <a:gd name="T46" fmla="*/ 384 w 422"/>
              <a:gd name="T47" fmla="*/ 199 h 406"/>
              <a:gd name="T48" fmla="*/ 417 w 422"/>
              <a:gd name="T49" fmla="*/ 196 h 406"/>
              <a:gd name="T50" fmla="*/ 408 w 422"/>
              <a:gd name="T51" fmla="*/ 157 h 406"/>
              <a:gd name="T52" fmla="*/ 372 w 422"/>
              <a:gd name="T53" fmla="*/ 159 h 406"/>
              <a:gd name="T54" fmla="*/ 367 w 422"/>
              <a:gd name="T55" fmla="*/ 125 h 406"/>
              <a:gd name="T56" fmla="*/ 365 w 422"/>
              <a:gd name="T57" fmla="*/ 9 h 406"/>
              <a:gd name="T58" fmla="*/ 157 w 422"/>
              <a:gd name="T59" fmla="*/ 17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43" name="Freeform 11"/>
          <p:cNvSpPr>
            <a:spLocks/>
          </p:cNvSpPr>
          <p:nvPr/>
        </p:nvSpPr>
        <p:spPr bwMode="auto">
          <a:xfrm>
            <a:off x="1365986" y="4307705"/>
            <a:ext cx="1718560" cy="1335187"/>
          </a:xfrm>
          <a:custGeom>
            <a:avLst/>
            <a:gdLst>
              <a:gd name="T0" fmla="*/ 399 w 468"/>
              <a:gd name="T1" fmla="*/ 298 h 469"/>
              <a:gd name="T2" fmla="*/ 412 w 468"/>
              <a:gd name="T3" fmla="*/ 298 h 469"/>
              <a:gd name="T4" fmla="*/ 428 w 468"/>
              <a:gd name="T5" fmla="*/ 315 h 469"/>
              <a:gd name="T6" fmla="*/ 456 w 468"/>
              <a:gd name="T7" fmla="*/ 284 h 469"/>
              <a:gd name="T8" fmla="*/ 461 w 468"/>
              <a:gd name="T9" fmla="*/ 247 h 469"/>
              <a:gd name="T10" fmla="*/ 427 w 468"/>
              <a:gd name="T11" fmla="*/ 255 h 469"/>
              <a:gd name="T12" fmla="*/ 403 w 468"/>
              <a:gd name="T13" fmla="*/ 234 h 469"/>
              <a:gd name="T14" fmla="*/ 407 w 468"/>
              <a:gd name="T15" fmla="*/ 161 h 469"/>
              <a:gd name="T16" fmla="*/ 405 w 468"/>
              <a:gd name="T17" fmla="*/ 11 h 469"/>
              <a:gd name="T18" fmla="*/ 266 w 468"/>
              <a:gd name="T19" fmla="*/ 5 h 469"/>
              <a:gd name="T20" fmla="*/ 222 w 468"/>
              <a:gd name="T21" fmla="*/ 24 h 469"/>
              <a:gd name="T22" fmla="*/ 220 w 468"/>
              <a:gd name="T23" fmla="*/ 61 h 469"/>
              <a:gd name="T24" fmla="*/ 171 w 468"/>
              <a:gd name="T25" fmla="*/ 54 h 469"/>
              <a:gd name="T26" fmla="*/ 179 w 468"/>
              <a:gd name="T27" fmla="*/ 28 h 469"/>
              <a:gd name="T28" fmla="*/ 156 w 468"/>
              <a:gd name="T29" fmla="*/ 15 h 469"/>
              <a:gd name="T30" fmla="*/ 53 w 468"/>
              <a:gd name="T31" fmla="*/ 13 h 469"/>
              <a:gd name="T32" fmla="*/ 52 w 468"/>
              <a:gd name="T33" fmla="*/ 192 h 469"/>
              <a:gd name="T34" fmla="*/ 57 w 468"/>
              <a:gd name="T35" fmla="*/ 278 h 469"/>
              <a:gd name="T36" fmla="*/ 40 w 468"/>
              <a:gd name="T37" fmla="*/ 287 h 469"/>
              <a:gd name="T38" fmla="*/ 11 w 468"/>
              <a:gd name="T39" fmla="*/ 291 h 469"/>
              <a:gd name="T40" fmla="*/ 17 w 468"/>
              <a:gd name="T41" fmla="*/ 340 h 469"/>
              <a:gd name="T42" fmla="*/ 40 w 468"/>
              <a:gd name="T43" fmla="*/ 335 h 469"/>
              <a:gd name="T44" fmla="*/ 58 w 468"/>
              <a:gd name="T45" fmla="*/ 326 h 469"/>
              <a:gd name="T46" fmla="*/ 53 w 468"/>
              <a:gd name="T47" fmla="*/ 403 h 469"/>
              <a:gd name="T48" fmla="*/ 185 w 468"/>
              <a:gd name="T49" fmla="*/ 398 h 469"/>
              <a:gd name="T50" fmla="*/ 243 w 468"/>
              <a:gd name="T51" fmla="*/ 428 h 469"/>
              <a:gd name="T52" fmla="*/ 258 w 468"/>
              <a:gd name="T53" fmla="*/ 465 h 469"/>
              <a:gd name="T54" fmla="*/ 306 w 468"/>
              <a:gd name="T55" fmla="*/ 441 h 469"/>
              <a:gd name="T56" fmla="*/ 286 w 468"/>
              <a:gd name="T57" fmla="*/ 418 h 469"/>
              <a:gd name="T58" fmla="*/ 333 w 468"/>
              <a:gd name="T59" fmla="*/ 397 h 469"/>
              <a:gd name="T60" fmla="*/ 406 w 468"/>
              <a:gd name="T61" fmla="*/ 398 h 469"/>
              <a:gd name="T62" fmla="*/ 399 w 468"/>
              <a:gd name="T63" fmla="*/ 298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44" name="Freeform 12"/>
          <p:cNvSpPr>
            <a:spLocks/>
          </p:cNvSpPr>
          <p:nvPr/>
        </p:nvSpPr>
        <p:spPr bwMode="auto">
          <a:xfrm>
            <a:off x="4114126" y="5392242"/>
            <a:ext cx="1321970" cy="1166481"/>
          </a:xfrm>
          <a:custGeom>
            <a:avLst/>
            <a:gdLst>
              <a:gd name="T0" fmla="*/ 152 w 360"/>
              <a:gd name="T1" fmla="*/ 22 h 410"/>
              <a:gd name="T2" fmla="*/ 178 w 360"/>
              <a:gd name="T3" fmla="*/ 60 h 410"/>
              <a:gd name="T4" fmla="*/ 129 w 360"/>
              <a:gd name="T5" fmla="*/ 69 h 410"/>
              <a:gd name="T6" fmla="*/ 100 w 360"/>
              <a:gd name="T7" fmla="*/ 50 h 410"/>
              <a:gd name="T8" fmla="*/ 108 w 360"/>
              <a:gd name="T9" fmla="*/ 23 h 410"/>
              <a:gd name="T10" fmla="*/ 9 w 360"/>
              <a:gd name="T11" fmla="*/ 19 h 410"/>
              <a:gd name="T12" fmla="*/ 9 w 360"/>
              <a:gd name="T13" fmla="*/ 154 h 410"/>
              <a:gd name="T14" fmla="*/ 26 w 360"/>
              <a:gd name="T15" fmla="*/ 236 h 410"/>
              <a:gd name="T16" fmla="*/ 49 w 360"/>
              <a:gd name="T17" fmla="*/ 209 h 410"/>
              <a:gd name="T18" fmla="*/ 64 w 360"/>
              <a:gd name="T19" fmla="*/ 250 h 410"/>
              <a:gd name="T20" fmla="*/ 47 w 360"/>
              <a:gd name="T21" fmla="*/ 284 h 410"/>
              <a:gd name="T22" fmla="*/ 24 w 360"/>
              <a:gd name="T23" fmla="*/ 277 h 410"/>
              <a:gd name="T24" fmla="*/ 9 w 360"/>
              <a:gd name="T25" fmla="*/ 325 h 410"/>
              <a:gd name="T26" fmla="*/ 10 w 360"/>
              <a:gd name="T27" fmla="*/ 410 h 410"/>
              <a:gd name="T28" fmla="*/ 360 w 360"/>
              <a:gd name="T29" fmla="*/ 410 h 410"/>
              <a:gd name="T30" fmla="*/ 360 w 360"/>
              <a:gd name="T31" fmla="*/ 29 h 410"/>
              <a:gd name="T32" fmla="*/ 152 w 360"/>
              <a:gd name="T33" fmla="*/ 22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45" name="Freeform 13"/>
          <p:cNvSpPr>
            <a:spLocks/>
          </p:cNvSpPr>
          <p:nvPr/>
        </p:nvSpPr>
        <p:spPr bwMode="auto">
          <a:xfrm>
            <a:off x="2644408" y="5241613"/>
            <a:ext cx="1704563" cy="1317110"/>
          </a:xfrm>
          <a:custGeom>
            <a:avLst/>
            <a:gdLst>
              <a:gd name="T0" fmla="*/ 409 w 464"/>
              <a:gd name="T1" fmla="*/ 378 h 463"/>
              <a:gd name="T2" fmla="*/ 424 w 464"/>
              <a:gd name="T3" fmla="*/ 330 h 463"/>
              <a:gd name="T4" fmla="*/ 447 w 464"/>
              <a:gd name="T5" fmla="*/ 337 h 463"/>
              <a:gd name="T6" fmla="*/ 464 w 464"/>
              <a:gd name="T7" fmla="*/ 303 h 463"/>
              <a:gd name="T8" fmla="*/ 449 w 464"/>
              <a:gd name="T9" fmla="*/ 262 h 463"/>
              <a:gd name="T10" fmla="*/ 426 w 464"/>
              <a:gd name="T11" fmla="*/ 289 h 463"/>
              <a:gd name="T12" fmla="*/ 409 w 464"/>
              <a:gd name="T13" fmla="*/ 207 h 463"/>
              <a:gd name="T14" fmla="*/ 409 w 464"/>
              <a:gd name="T15" fmla="*/ 72 h 463"/>
              <a:gd name="T16" fmla="*/ 298 w 464"/>
              <a:gd name="T17" fmla="*/ 63 h 463"/>
              <a:gd name="T18" fmla="*/ 244 w 464"/>
              <a:gd name="T19" fmla="*/ 35 h 463"/>
              <a:gd name="T20" fmla="*/ 247 w 464"/>
              <a:gd name="T21" fmla="*/ 5 h 463"/>
              <a:gd name="T22" fmla="*/ 192 w 464"/>
              <a:gd name="T23" fmla="*/ 8 h 463"/>
              <a:gd name="T24" fmla="*/ 191 w 464"/>
              <a:gd name="T25" fmla="*/ 39 h 463"/>
              <a:gd name="T26" fmla="*/ 131 w 464"/>
              <a:gd name="T27" fmla="*/ 63 h 463"/>
              <a:gd name="T28" fmla="*/ 58 w 464"/>
              <a:gd name="T29" fmla="*/ 70 h 463"/>
              <a:gd name="T30" fmla="*/ 59 w 464"/>
              <a:gd name="T31" fmla="*/ 183 h 463"/>
              <a:gd name="T32" fmla="*/ 47 w 464"/>
              <a:gd name="T33" fmla="*/ 255 h 463"/>
              <a:gd name="T34" fmla="*/ 25 w 464"/>
              <a:gd name="T35" fmla="*/ 266 h 463"/>
              <a:gd name="T36" fmla="*/ 2 w 464"/>
              <a:gd name="T37" fmla="*/ 282 h 463"/>
              <a:gd name="T38" fmla="*/ 12 w 464"/>
              <a:gd name="T39" fmla="*/ 320 h 463"/>
              <a:gd name="T40" fmla="*/ 41 w 464"/>
              <a:gd name="T41" fmla="*/ 310 h 463"/>
              <a:gd name="T42" fmla="*/ 59 w 464"/>
              <a:gd name="T43" fmla="*/ 305 h 463"/>
              <a:gd name="T44" fmla="*/ 54 w 464"/>
              <a:gd name="T45" fmla="*/ 383 h 463"/>
              <a:gd name="T46" fmla="*/ 63 w 464"/>
              <a:gd name="T47" fmla="*/ 463 h 463"/>
              <a:gd name="T48" fmla="*/ 410 w 464"/>
              <a:gd name="T49" fmla="*/ 463 h 463"/>
              <a:gd name="T50" fmla="*/ 409 w 464"/>
              <a:gd name="T51" fmla="*/ 3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46" name="Freeform 14"/>
          <p:cNvSpPr>
            <a:spLocks/>
          </p:cNvSpPr>
          <p:nvPr/>
        </p:nvSpPr>
        <p:spPr bwMode="auto">
          <a:xfrm>
            <a:off x="4073690" y="4131769"/>
            <a:ext cx="1362406" cy="1467741"/>
          </a:xfrm>
          <a:custGeom>
            <a:avLst/>
            <a:gdLst>
              <a:gd name="T0" fmla="*/ 222 w 371"/>
              <a:gd name="T1" fmla="*/ 65 h 516"/>
              <a:gd name="T2" fmla="*/ 204 w 371"/>
              <a:gd name="T3" fmla="*/ 33 h 516"/>
              <a:gd name="T4" fmla="*/ 179 w 371"/>
              <a:gd name="T5" fmla="*/ 6 h 516"/>
              <a:gd name="T6" fmla="*/ 130 w 371"/>
              <a:gd name="T7" fmla="*/ 16 h 516"/>
              <a:gd name="T8" fmla="*/ 157 w 371"/>
              <a:gd name="T9" fmla="*/ 43 h 516"/>
              <a:gd name="T10" fmla="*/ 119 w 371"/>
              <a:gd name="T11" fmla="*/ 71 h 516"/>
              <a:gd name="T12" fmla="*/ 22 w 371"/>
              <a:gd name="T13" fmla="*/ 70 h 516"/>
              <a:gd name="T14" fmla="*/ 24 w 371"/>
              <a:gd name="T15" fmla="*/ 186 h 516"/>
              <a:gd name="T16" fmla="*/ 29 w 371"/>
              <a:gd name="T17" fmla="*/ 220 h 516"/>
              <a:gd name="T18" fmla="*/ 65 w 371"/>
              <a:gd name="T19" fmla="*/ 218 h 516"/>
              <a:gd name="T20" fmla="*/ 74 w 371"/>
              <a:gd name="T21" fmla="*/ 257 h 516"/>
              <a:gd name="T22" fmla="*/ 41 w 371"/>
              <a:gd name="T23" fmla="*/ 260 h 516"/>
              <a:gd name="T24" fmla="*/ 21 w 371"/>
              <a:gd name="T25" fmla="*/ 307 h 516"/>
              <a:gd name="T26" fmla="*/ 20 w 371"/>
              <a:gd name="T27" fmla="*/ 462 h 516"/>
              <a:gd name="T28" fmla="*/ 119 w 371"/>
              <a:gd name="T29" fmla="*/ 466 h 516"/>
              <a:gd name="T30" fmla="*/ 111 w 371"/>
              <a:gd name="T31" fmla="*/ 493 h 516"/>
              <a:gd name="T32" fmla="*/ 140 w 371"/>
              <a:gd name="T33" fmla="*/ 512 h 516"/>
              <a:gd name="T34" fmla="*/ 189 w 371"/>
              <a:gd name="T35" fmla="*/ 503 h 516"/>
              <a:gd name="T36" fmla="*/ 163 w 371"/>
              <a:gd name="T37" fmla="*/ 465 h 516"/>
              <a:gd name="T38" fmla="*/ 371 w 371"/>
              <a:gd name="T39" fmla="*/ 472 h 516"/>
              <a:gd name="T40" fmla="*/ 371 w 371"/>
              <a:gd name="T41" fmla="*/ 58 h 516"/>
              <a:gd name="T42" fmla="*/ 222 w 371"/>
              <a:gd name="T43" fmla="*/ 6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47" name="Freeform 15"/>
          <p:cNvSpPr>
            <a:spLocks/>
          </p:cNvSpPr>
          <p:nvPr/>
        </p:nvSpPr>
        <p:spPr bwMode="auto">
          <a:xfrm>
            <a:off x="1509069" y="5417548"/>
            <a:ext cx="1384180" cy="1141175"/>
          </a:xfrm>
          <a:custGeom>
            <a:avLst/>
            <a:gdLst>
              <a:gd name="T0" fmla="*/ 363 w 377"/>
              <a:gd name="T1" fmla="*/ 321 h 401"/>
              <a:gd name="T2" fmla="*/ 368 w 377"/>
              <a:gd name="T3" fmla="*/ 243 h 401"/>
              <a:gd name="T4" fmla="*/ 350 w 377"/>
              <a:gd name="T5" fmla="*/ 248 h 401"/>
              <a:gd name="T6" fmla="*/ 321 w 377"/>
              <a:gd name="T7" fmla="*/ 258 h 401"/>
              <a:gd name="T8" fmla="*/ 311 w 377"/>
              <a:gd name="T9" fmla="*/ 220 h 401"/>
              <a:gd name="T10" fmla="*/ 334 w 377"/>
              <a:gd name="T11" fmla="*/ 204 h 401"/>
              <a:gd name="T12" fmla="*/ 356 w 377"/>
              <a:gd name="T13" fmla="*/ 193 h 401"/>
              <a:gd name="T14" fmla="*/ 368 w 377"/>
              <a:gd name="T15" fmla="*/ 121 h 401"/>
              <a:gd name="T16" fmla="*/ 367 w 377"/>
              <a:gd name="T17" fmla="*/ 8 h 401"/>
              <a:gd name="T18" fmla="*/ 294 w 377"/>
              <a:gd name="T19" fmla="*/ 7 h 401"/>
              <a:gd name="T20" fmla="*/ 247 w 377"/>
              <a:gd name="T21" fmla="*/ 28 h 401"/>
              <a:gd name="T22" fmla="*/ 267 w 377"/>
              <a:gd name="T23" fmla="*/ 51 h 401"/>
              <a:gd name="T24" fmla="*/ 219 w 377"/>
              <a:gd name="T25" fmla="*/ 75 h 401"/>
              <a:gd name="T26" fmla="*/ 204 w 377"/>
              <a:gd name="T27" fmla="*/ 38 h 401"/>
              <a:gd name="T28" fmla="*/ 146 w 377"/>
              <a:gd name="T29" fmla="*/ 8 h 401"/>
              <a:gd name="T30" fmla="*/ 14 w 377"/>
              <a:gd name="T31" fmla="*/ 13 h 401"/>
              <a:gd name="T32" fmla="*/ 3 w 377"/>
              <a:gd name="T33" fmla="*/ 133 h 401"/>
              <a:gd name="T34" fmla="*/ 24 w 377"/>
              <a:gd name="T35" fmla="*/ 175 h 401"/>
              <a:gd name="T36" fmla="*/ 44 w 377"/>
              <a:gd name="T37" fmla="*/ 148 h 401"/>
              <a:gd name="T38" fmla="*/ 66 w 377"/>
              <a:gd name="T39" fmla="*/ 184 h 401"/>
              <a:gd name="T40" fmla="*/ 31 w 377"/>
              <a:gd name="T41" fmla="*/ 227 h 401"/>
              <a:gd name="T42" fmla="*/ 2 w 377"/>
              <a:gd name="T43" fmla="*/ 255 h 401"/>
              <a:gd name="T44" fmla="*/ 15 w 377"/>
              <a:gd name="T45" fmla="*/ 401 h 401"/>
              <a:gd name="T46" fmla="*/ 372 w 377"/>
              <a:gd name="T47" fmla="*/ 401 h 401"/>
              <a:gd name="T48" fmla="*/ 363 w 377"/>
              <a:gd name="T49" fmla="*/ 32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49" name="Freeform 17"/>
          <p:cNvSpPr>
            <a:spLocks/>
          </p:cNvSpPr>
          <p:nvPr/>
        </p:nvSpPr>
        <p:spPr bwMode="auto">
          <a:xfrm>
            <a:off x="263307" y="4154665"/>
            <a:ext cx="1381069" cy="1434000"/>
          </a:xfrm>
          <a:custGeom>
            <a:avLst/>
            <a:gdLst>
              <a:gd name="T0" fmla="*/ 121 w 376"/>
              <a:gd name="T1" fmla="*/ 454 h 504"/>
              <a:gd name="T2" fmla="*/ 114 w 376"/>
              <a:gd name="T3" fmla="*/ 480 h 504"/>
              <a:gd name="T4" fmla="*/ 142 w 376"/>
              <a:gd name="T5" fmla="*/ 500 h 504"/>
              <a:gd name="T6" fmla="*/ 191 w 376"/>
              <a:gd name="T7" fmla="*/ 490 h 504"/>
              <a:gd name="T8" fmla="*/ 166 w 376"/>
              <a:gd name="T9" fmla="*/ 453 h 504"/>
              <a:gd name="T10" fmla="*/ 353 w 376"/>
              <a:gd name="T11" fmla="*/ 457 h 504"/>
              <a:gd name="T12" fmla="*/ 358 w 376"/>
              <a:gd name="T13" fmla="*/ 380 h 504"/>
              <a:gd name="T14" fmla="*/ 340 w 376"/>
              <a:gd name="T15" fmla="*/ 389 h 504"/>
              <a:gd name="T16" fmla="*/ 317 w 376"/>
              <a:gd name="T17" fmla="*/ 394 h 504"/>
              <a:gd name="T18" fmla="*/ 311 w 376"/>
              <a:gd name="T19" fmla="*/ 345 h 504"/>
              <a:gd name="T20" fmla="*/ 340 w 376"/>
              <a:gd name="T21" fmla="*/ 341 h 504"/>
              <a:gd name="T22" fmla="*/ 357 w 376"/>
              <a:gd name="T23" fmla="*/ 332 h 504"/>
              <a:gd name="T24" fmla="*/ 352 w 376"/>
              <a:gd name="T25" fmla="*/ 246 h 504"/>
              <a:gd name="T26" fmla="*/ 353 w 376"/>
              <a:gd name="T27" fmla="*/ 67 h 504"/>
              <a:gd name="T28" fmla="*/ 160 w 376"/>
              <a:gd name="T29" fmla="*/ 64 h 504"/>
              <a:gd name="T30" fmla="*/ 149 w 376"/>
              <a:gd name="T31" fmla="*/ 54 h 504"/>
              <a:gd name="T32" fmla="*/ 165 w 376"/>
              <a:gd name="T33" fmla="*/ 33 h 504"/>
              <a:gd name="T34" fmla="*/ 148 w 376"/>
              <a:gd name="T35" fmla="*/ 13 h 504"/>
              <a:gd name="T36" fmla="*/ 90 w 376"/>
              <a:gd name="T37" fmla="*/ 16 h 504"/>
              <a:gd name="T38" fmla="*/ 108 w 376"/>
              <a:gd name="T39" fmla="*/ 53 h 504"/>
              <a:gd name="T40" fmla="*/ 0 w 376"/>
              <a:gd name="T41" fmla="*/ 62 h 504"/>
              <a:gd name="T42" fmla="*/ 0 w 376"/>
              <a:gd name="T43" fmla="*/ 457 h 504"/>
              <a:gd name="T44" fmla="*/ 121 w 376"/>
              <a:gd name="T45" fmla="*/ 45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pic>
        <p:nvPicPr>
          <p:cNvPr id="48" name="Picture 4" descr="&amp;Scy;&amp;vcy;&amp;iecy;&amp;tcy;&amp;ocy;&amp;vcy;&amp;ycy;&amp;iecy; &amp;ecy;&amp;fcy;&amp;fcy;&amp;iecy;&amp;kcy;&amp;tcy;&amp;ycy; &amp;dcy;&amp;lcy;&amp;yacy; &amp;dcy;&amp;icy;&amp;zcy;&amp;acy;&amp;jcy;&amp;ncy;&amp;acy; - &amp;Scy;&amp;tcy;&amp;rcy;&amp;acy;&amp;ncy;&amp;icy;&amp;tscy;&amp;acy; 7 - &amp;Fcy;&amp;ocy;&amp;rcy;&amp;ucy;&amp;mcy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736" y="213093"/>
            <a:ext cx="927392" cy="100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&amp;Scy;&amp;Acy;&amp;Lcy;&amp;YUcy;&amp;T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40" y="97177"/>
            <a:ext cx="1011775" cy="11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Блок-схема: узел суммирования 50">
            <a:hlinkClick r:id="" action="ppaction://hlinkshowjump?jump=endshow"/>
          </p:cNvPr>
          <p:cNvSpPr/>
          <p:nvPr/>
        </p:nvSpPr>
        <p:spPr>
          <a:xfrm>
            <a:off x="8460432" y="6376876"/>
            <a:ext cx="288032" cy="283582"/>
          </a:xfrm>
          <a:prstGeom prst="flowChartSummingJuncti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98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6535464" y="3486381"/>
            <a:ext cx="1254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десант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Волна 12"/>
          <p:cNvSpPr/>
          <p:nvPr/>
        </p:nvSpPr>
        <p:spPr>
          <a:xfrm>
            <a:off x="6029401" y="3428632"/>
            <a:ext cx="2213000" cy="720448"/>
          </a:xfrm>
          <a:prstGeom prst="wave">
            <a:avLst>
              <a:gd name="adj1" fmla="val 11621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Users\Ludmila\Desktop\852715810760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7375" y="410068"/>
            <a:ext cx="1420348" cy="180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Волна 14"/>
          <p:cNvSpPr/>
          <p:nvPr/>
        </p:nvSpPr>
        <p:spPr>
          <a:xfrm>
            <a:off x="1754163" y="188640"/>
            <a:ext cx="6706269" cy="2796581"/>
          </a:xfrm>
          <a:prstGeom prst="wave">
            <a:avLst>
              <a:gd name="adj1" fmla="val 7402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  <a:ea typeface="Times New Roman"/>
              </a:rPr>
              <a:t>В новой форме цвета хаки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  <a:ea typeface="Times New Roman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  <a:ea typeface="Times New Roman"/>
              </a:rPr>
              <a:t>Мы готовы для атаки.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  <a:ea typeface="Times New Roman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  <a:ea typeface="Times New Roman"/>
              </a:rPr>
              <a:t>Штык, граната, автомат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  <a:ea typeface="Times New Roman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  <a:ea typeface="Times New Roman"/>
              </a:rPr>
              <a:t>И прямой ручной захват.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  <a:ea typeface="Times New Roman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  <a:ea typeface="Times New Roman"/>
              </a:rPr>
              <a:t>Знает даже дилетант,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  <a:ea typeface="Times New Roman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  <a:ea typeface="Times New Roman"/>
              </a:rPr>
              <a:t>Как воюет наш  ...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6364545" y="4368143"/>
            <a:ext cx="1877855" cy="2292315"/>
            <a:chOff x="6364545" y="4368143"/>
            <a:chExt cx="1877855" cy="2292315"/>
          </a:xfrm>
        </p:grpSpPr>
        <p:pic>
          <p:nvPicPr>
            <p:cNvPr id="17" name="Picture 12" descr="&amp;Zcy;&amp;vcy;&amp;iecy;&amp;rcy;&amp;zhcy;&amp;acy;&amp;ncy;&amp;scy;&amp;kcy;&amp;icy;&amp;jcy; &amp;Vcy;&amp;lcy;&amp;acy;&amp;dcy;&amp;icy;&amp;mcy;&amp;icy;&amp;rcy; 4&amp;bcy; (&amp;Kcy;&amp;acy;&amp;kcy;&amp;icy;&amp;iecy; &amp;tcy;&amp;rcy;&amp;acy;&amp;vcy;&amp;ycy; &amp;rcy;&amp;acy;&amp;scy;&amp;tcy;&amp;ucy;&amp;tcy; &amp;vcy; &amp;lcy;&amp;iecy;&amp;scy;&amp;ucy;. - Iteach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B6C1B9"/>
                </a:clrFrom>
                <a:clrTo>
                  <a:srgbClr val="B6C1B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2957" y="6093295"/>
              <a:ext cx="1779443" cy="56716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C:\Users\Ludmila\Desktop\9575694981031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5464" y="4531666"/>
              <a:ext cx="1373999" cy="1871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Волна 18">
              <a:hlinkClick r:id="" action="ppaction://hlinkshowjump?jump=nextslide"/>
            </p:cNvPr>
            <p:cNvSpPr/>
            <p:nvPr/>
          </p:nvSpPr>
          <p:spPr>
            <a:xfrm>
              <a:off x="6364545" y="4368143"/>
              <a:ext cx="1577922" cy="660952"/>
            </a:xfrm>
            <a:prstGeom prst="wave">
              <a:avLst>
                <a:gd name="adj1" fmla="val 11621"/>
                <a:gd name="adj2" fmla="val -230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ВПЕРЁД</a:t>
              </a:r>
              <a:endPara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1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Рамка 21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5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Рамка 25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8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Рамка 28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31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Рамка 31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34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Рамка 34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37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Рамка 37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40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Рамка 40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43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Рамка 43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46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Рамка 46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49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Рамка 49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51" name="Freeform 6"/>
          <p:cNvSpPr>
            <a:spLocks/>
          </p:cNvSpPr>
          <p:nvPr/>
        </p:nvSpPr>
        <p:spPr bwMode="auto">
          <a:xfrm>
            <a:off x="263307" y="3220757"/>
            <a:ext cx="1553703" cy="1124304"/>
          </a:xfrm>
          <a:custGeom>
            <a:avLst/>
            <a:gdLst>
              <a:gd name="T0" fmla="*/ 108 w 423"/>
              <a:gd name="T1" fmla="*/ 381 h 395"/>
              <a:gd name="T2" fmla="*/ 90 w 423"/>
              <a:gd name="T3" fmla="*/ 344 h 395"/>
              <a:gd name="T4" fmla="*/ 148 w 423"/>
              <a:gd name="T5" fmla="*/ 341 h 395"/>
              <a:gd name="T6" fmla="*/ 165 w 423"/>
              <a:gd name="T7" fmla="*/ 361 h 395"/>
              <a:gd name="T8" fmla="*/ 149 w 423"/>
              <a:gd name="T9" fmla="*/ 382 h 395"/>
              <a:gd name="T10" fmla="*/ 160 w 423"/>
              <a:gd name="T11" fmla="*/ 392 h 395"/>
              <a:gd name="T12" fmla="*/ 353 w 423"/>
              <a:gd name="T13" fmla="*/ 395 h 395"/>
              <a:gd name="T14" fmla="*/ 352 w 423"/>
              <a:gd name="T15" fmla="*/ 286 h 395"/>
              <a:gd name="T16" fmla="*/ 382 w 423"/>
              <a:gd name="T17" fmla="*/ 294 h 395"/>
              <a:gd name="T18" fmla="*/ 409 w 423"/>
              <a:gd name="T19" fmla="*/ 272 h 395"/>
              <a:gd name="T20" fmla="*/ 416 w 423"/>
              <a:gd name="T21" fmla="*/ 230 h 395"/>
              <a:gd name="T22" fmla="*/ 387 w 423"/>
              <a:gd name="T23" fmla="*/ 235 h 395"/>
              <a:gd name="T24" fmla="*/ 356 w 423"/>
              <a:gd name="T25" fmla="*/ 225 h 395"/>
              <a:gd name="T26" fmla="*/ 355 w 423"/>
              <a:gd name="T27" fmla="*/ 154 h 395"/>
              <a:gd name="T28" fmla="*/ 351 w 423"/>
              <a:gd name="T29" fmla="*/ 0 h 395"/>
              <a:gd name="T30" fmla="*/ 0 w 423"/>
              <a:gd name="T31" fmla="*/ 0 h 395"/>
              <a:gd name="T32" fmla="*/ 0 w 423"/>
              <a:gd name="T33" fmla="*/ 390 h 395"/>
              <a:gd name="T34" fmla="*/ 108 w 423"/>
              <a:gd name="T35" fmla="*/ 38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52" name="Freeform 7"/>
          <p:cNvSpPr>
            <a:spLocks/>
          </p:cNvSpPr>
          <p:nvPr/>
        </p:nvSpPr>
        <p:spPr bwMode="auto">
          <a:xfrm>
            <a:off x="2661516" y="3220757"/>
            <a:ext cx="1503935" cy="1277344"/>
          </a:xfrm>
          <a:custGeom>
            <a:avLst/>
            <a:gdLst>
              <a:gd name="T0" fmla="*/ 56 w 409"/>
              <a:gd name="T1" fmla="*/ 87 h 449"/>
              <a:gd name="T2" fmla="*/ 34 w 409"/>
              <a:gd name="T3" fmla="*/ 127 h 449"/>
              <a:gd name="T4" fmla="*/ 7 w 409"/>
              <a:gd name="T5" fmla="*/ 175 h 449"/>
              <a:gd name="T6" fmla="*/ 39 w 409"/>
              <a:gd name="T7" fmla="*/ 185 h 449"/>
              <a:gd name="T8" fmla="*/ 57 w 409"/>
              <a:gd name="T9" fmla="*/ 207 h 449"/>
              <a:gd name="T10" fmla="*/ 52 w 409"/>
              <a:gd name="T11" fmla="*/ 393 h 449"/>
              <a:gd name="T12" fmla="*/ 153 w 409"/>
              <a:gd name="T13" fmla="*/ 400 h 449"/>
              <a:gd name="T14" fmla="*/ 146 w 409"/>
              <a:gd name="T15" fmla="*/ 426 h 449"/>
              <a:gd name="T16" fmla="*/ 174 w 409"/>
              <a:gd name="T17" fmla="*/ 445 h 449"/>
              <a:gd name="T18" fmla="*/ 223 w 409"/>
              <a:gd name="T19" fmla="*/ 436 h 449"/>
              <a:gd name="T20" fmla="*/ 198 w 409"/>
              <a:gd name="T21" fmla="*/ 398 h 449"/>
              <a:gd name="T22" fmla="*/ 406 w 409"/>
              <a:gd name="T23" fmla="*/ 390 h 449"/>
              <a:gd name="T24" fmla="*/ 400 w 409"/>
              <a:gd name="T25" fmla="*/ 286 h 449"/>
              <a:gd name="T26" fmla="*/ 372 w 409"/>
              <a:gd name="T27" fmla="*/ 259 h 449"/>
              <a:gd name="T28" fmla="*/ 366 w 409"/>
              <a:gd name="T29" fmla="*/ 198 h 449"/>
              <a:gd name="T30" fmla="*/ 388 w 409"/>
              <a:gd name="T31" fmla="*/ 211 h 449"/>
              <a:gd name="T32" fmla="*/ 400 w 409"/>
              <a:gd name="T33" fmla="*/ 218 h 449"/>
              <a:gd name="T34" fmla="*/ 401 w 409"/>
              <a:gd name="T35" fmla="*/ 57 h 449"/>
              <a:gd name="T36" fmla="*/ 399 w 409"/>
              <a:gd name="T37" fmla="*/ 0 h 449"/>
              <a:gd name="T38" fmla="*/ 43 w 409"/>
              <a:gd name="T39" fmla="*/ 0 h 449"/>
              <a:gd name="T40" fmla="*/ 56 w 409"/>
              <a:gd name="T41" fmla="*/ 87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53" name="Freeform 8"/>
          <p:cNvSpPr>
            <a:spLocks/>
          </p:cNvSpPr>
          <p:nvPr/>
        </p:nvSpPr>
        <p:spPr bwMode="auto">
          <a:xfrm>
            <a:off x="1519956" y="3220757"/>
            <a:ext cx="1384180" cy="1283370"/>
          </a:xfrm>
          <a:custGeom>
            <a:avLst/>
            <a:gdLst>
              <a:gd name="T0" fmla="*/ 13 w 377"/>
              <a:gd name="T1" fmla="*/ 154 h 451"/>
              <a:gd name="T2" fmla="*/ 14 w 377"/>
              <a:gd name="T3" fmla="*/ 225 h 451"/>
              <a:gd name="T4" fmla="*/ 45 w 377"/>
              <a:gd name="T5" fmla="*/ 235 h 451"/>
              <a:gd name="T6" fmla="*/ 74 w 377"/>
              <a:gd name="T7" fmla="*/ 230 h 451"/>
              <a:gd name="T8" fmla="*/ 67 w 377"/>
              <a:gd name="T9" fmla="*/ 272 h 451"/>
              <a:gd name="T10" fmla="*/ 40 w 377"/>
              <a:gd name="T11" fmla="*/ 294 h 451"/>
              <a:gd name="T12" fmla="*/ 10 w 377"/>
              <a:gd name="T13" fmla="*/ 286 h 451"/>
              <a:gd name="T14" fmla="*/ 11 w 377"/>
              <a:gd name="T15" fmla="*/ 395 h 451"/>
              <a:gd name="T16" fmla="*/ 114 w 377"/>
              <a:gd name="T17" fmla="*/ 397 h 451"/>
              <a:gd name="T18" fmla="*/ 137 w 377"/>
              <a:gd name="T19" fmla="*/ 410 h 451"/>
              <a:gd name="T20" fmla="*/ 129 w 377"/>
              <a:gd name="T21" fmla="*/ 436 h 451"/>
              <a:gd name="T22" fmla="*/ 178 w 377"/>
              <a:gd name="T23" fmla="*/ 443 h 451"/>
              <a:gd name="T24" fmla="*/ 180 w 377"/>
              <a:gd name="T25" fmla="*/ 406 h 451"/>
              <a:gd name="T26" fmla="*/ 224 w 377"/>
              <a:gd name="T27" fmla="*/ 387 h 451"/>
              <a:gd name="T28" fmla="*/ 363 w 377"/>
              <a:gd name="T29" fmla="*/ 393 h 451"/>
              <a:gd name="T30" fmla="*/ 368 w 377"/>
              <a:gd name="T31" fmla="*/ 207 h 451"/>
              <a:gd name="T32" fmla="*/ 350 w 377"/>
              <a:gd name="T33" fmla="*/ 185 h 451"/>
              <a:gd name="T34" fmla="*/ 318 w 377"/>
              <a:gd name="T35" fmla="*/ 175 h 451"/>
              <a:gd name="T36" fmla="*/ 345 w 377"/>
              <a:gd name="T37" fmla="*/ 127 h 451"/>
              <a:gd name="T38" fmla="*/ 367 w 377"/>
              <a:gd name="T39" fmla="*/ 87 h 451"/>
              <a:gd name="T40" fmla="*/ 354 w 377"/>
              <a:gd name="T41" fmla="*/ 0 h 451"/>
              <a:gd name="T42" fmla="*/ 9 w 377"/>
              <a:gd name="T43" fmla="*/ 0 h 451"/>
              <a:gd name="T44" fmla="*/ 13 w 377"/>
              <a:gd name="T45" fmla="*/ 154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54" name="Freeform 10"/>
          <p:cNvSpPr>
            <a:spLocks/>
          </p:cNvSpPr>
          <p:nvPr/>
        </p:nvSpPr>
        <p:spPr bwMode="auto">
          <a:xfrm>
            <a:off x="2812376" y="4305295"/>
            <a:ext cx="1550592" cy="1155635"/>
          </a:xfrm>
          <a:custGeom>
            <a:avLst/>
            <a:gdLst>
              <a:gd name="T0" fmla="*/ 157 w 422"/>
              <a:gd name="T1" fmla="*/ 17 h 406"/>
              <a:gd name="T2" fmla="*/ 182 w 422"/>
              <a:gd name="T3" fmla="*/ 55 h 406"/>
              <a:gd name="T4" fmla="*/ 133 w 422"/>
              <a:gd name="T5" fmla="*/ 64 h 406"/>
              <a:gd name="T6" fmla="*/ 105 w 422"/>
              <a:gd name="T7" fmla="*/ 45 h 406"/>
              <a:gd name="T8" fmla="*/ 112 w 422"/>
              <a:gd name="T9" fmla="*/ 19 h 406"/>
              <a:gd name="T10" fmla="*/ 11 w 422"/>
              <a:gd name="T11" fmla="*/ 12 h 406"/>
              <a:gd name="T12" fmla="*/ 13 w 422"/>
              <a:gd name="T13" fmla="*/ 162 h 406"/>
              <a:gd name="T14" fmla="*/ 9 w 422"/>
              <a:gd name="T15" fmla="*/ 235 h 406"/>
              <a:gd name="T16" fmla="*/ 33 w 422"/>
              <a:gd name="T17" fmla="*/ 256 h 406"/>
              <a:gd name="T18" fmla="*/ 67 w 422"/>
              <a:gd name="T19" fmla="*/ 248 h 406"/>
              <a:gd name="T20" fmla="*/ 62 w 422"/>
              <a:gd name="T21" fmla="*/ 285 h 406"/>
              <a:gd name="T22" fmla="*/ 34 w 422"/>
              <a:gd name="T23" fmla="*/ 316 h 406"/>
              <a:gd name="T24" fmla="*/ 18 w 422"/>
              <a:gd name="T25" fmla="*/ 299 h 406"/>
              <a:gd name="T26" fmla="*/ 5 w 422"/>
              <a:gd name="T27" fmla="*/ 299 h 406"/>
              <a:gd name="T28" fmla="*/ 12 w 422"/>
              <a:gd name="T29" fmla="*/ 399 h 406"/>
              <a:gd name="T30" fmla="*/ 85 w 422"/>
              <a:gd name="T31" fmla="*/ 392 h 406"/>
              <a:gd name="T32" fmla="*/ 145 w 422"/>
              <a:gd name="T33" fmla="*/ 368 h 406"/>
              <a:gd name="T34" fmla="*/ 146 w 422"/>
              <a:gd name="T35" fmla="*/ 337 h 406"/>
              <a:gd name="T36" fmla="*/ 201 w 422"/>
              <a:gd name="T37" fmla="*/ 334 h 406"/>
              <a:gd name="T38" fmla="*/ 198 w 422"/>
              <a:gd name="T39" fmla="*/ 364 h 406"/>
              <a:gd name="T40" fmla="*/ 252 w 422"/>
              <a:gd name="T41" fmla="*/ 392 h 406"/>
              <a:gd name="T42" fmla="*/ 363 w 422"/>
              <a:gd name="T43" fmla="*/ 401 h 406"/>
              <a:gd name="T44" fmla="*/ 364 w 422"/>
              <a:gd name="T45" fmla="*/ 246 h 406"/>
              <a:gd name="T46" fmla="*/ 384 w 422"/>
              <a:gd name="T47" fmla="*/ 199 h 406"/>
              <a:gd name="T48" fmla="*/ 417 w 422"/>
              <a:gd name="T49" fmla="*/ 196 h 406"/>
              <a:gd name="T50" fmla="*/ 408 w 422"/>
              <a:gd name="T51" fmla="*/ 157 h 406"/>
              <a:gd name="T52" fmla="*/ 372 w 422"/>
              <a:gd name="T53" fmla="*/ 159 h 406"/>
              <a:gd name="T54" fmla="*/ 367 w 422"/>
              <a:gd name="T55" fmla="*/ 125 h 406"/>
              <a:gd name="T56" fmla="*/ 365 w 422"/>
              <a:gd name="T57" fmla="*/ 9 h 406"/>
              <a:gd name="T58" fmla="*/ 157 w 422"/>
              <a:gd name="T59" fmla="*/ 17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55" name="Freeform 11"/>
          <p:cNvSpPr>
            <a:spLocks/>
          </p:cNvSpPr>
          <p:nvPr/>
        </p:nvSpPr>
        <p:spPr bwMode="auto">
          <a:xfrm>
            <a:off x="1365986" y="4307705"/>
            <a:ext cx="1718560" cy="1335187"/>
          </a:xfrm>
          <a:custGeom>
            <a:avLst/>
            <a:gdLst>
              <a:gd name="T0" fmla="*/ 399 w 468"/>
              <a:gd name="T1" fmla="*/ 298 h 469"/>
              <a:gd name="T2" fmla="*/ 412 w 468"/>
              <a:gd name="T3" fmla="*/ 298 h 469"/>
              <a:gd name="T4" fmla="*/ 428 w 468"/>
              <a:gd name="T5" fmla="*/ 315 h 469"/>
              <a:gd name="T6" fmla="*/ 456 w 468"/>
              <a:gd name="T7" fmla="*/ 284 h 469"/>
              <a:gd name="T8" fmla="*/ 461 w 468"/>
              <a:gd name="T9" fmla="*/ 247 h 469"/>
              <a:gd name="T10" fmla="*/ 427 w 468"/>
              <a:gd name="T11" fmla="*/ 255 h 469"/>
              <a:gd name="T12" fmla="*/ 403 w 468"/>
              <a:gd name="T13" fmla="*/ 234 h 469"/>
              <a:gd name="T14" fmla="*/ 407 w 468"/>
              <a:gd name="T15" fmla="*/ 161 h 469"/>
              <a:gd name="T16" fmla="*/ 405 w 468"/>
              <a:gd name="T17" fmla="*/ 11 h 469"/>
              <a:gd name="T18" fmla="*/ 266 w 468"/>
              <a:gd name="T19" fmla="*/ 5 h 469"/>
              <a:gd name="T20" fmla="*/ 222 w 468"/>
              <a:gd name="T21" fmla="*/ 24 h 469"/>
              <a:gd name="T22" fmla="*/ 220 w 468"/>
              <a:gd name="T23" fmla="*/ 61 h 469"/>
              <a:gd name="T24" fmla="*/ 171 w 468"/>
              <a:gd name="T25" fmla="*/ 54 h 469"/>
              <a:gd name="T26" fmla="*/ 179 w 468"/>
              <a:gd name="T27" fmla="*/ 28 h 469"/>
              <a:gd name="T28" fmla="*/ 156 w 468"/>
              <a:gd name="T29" fmla="*/ 15 h 469"/>
              <a:gd name="T30" fmla="*/ 53 w 468"/>
              <a:gd name="T31" fmla="*/ 13 h 469"/>
              <a:gd name="T32" fmla="*/ 52 w 468"/>
              <a:gd name="T33" fmla="*/ 192 h 469"/>
              <a:gd name="T34" fmla="*/ 57 w 468"/>
              <a:gd name="T35" fmla="*/ 278 h 469"/>
              <a:gd name="T36" fmla="*/ 40 w 468"/>
              <a:gd name="T37" fmla="*/ 287 h 469"/>
              <a:gd name="T38" fmla="*/ 11 w 468"/>
              <a:gd name="T39" fmla="*/ 291 h 469"/>
              <a:gd name="T40" fmla="*/ 17 w 468"/>
              <a:gd name="T41" fmla="*/ 340 h 469"/>
              <a:gd name="T42" fmla="*/ 40 w 468"/>
              <a:gd name="T43" fmla="*/ 335 h 469"/>
              <a:gd name="T44" fmla="*/ 58 w 468"/>
              <a:gd name="T45" fmla="*/ 326 h 469"/>
              <a:gd name="T46" fmla="*/ 53 w 468"/>
              <a:gd name="T47" fmla="*/ 403 h 469"/>
              <a:gd name="T48" fmla="*/ 185 w 468"/>
              <a:gd name="T49" fmla="*/ 398 h 469"/>
              <a:gd name="T50" fmla="*/ 243 w 468"/>
              <a:gd name="T51" fmla="*/ 428 h 469"/>
              <a:gd name="T52" fmla="*/ 258 w 468"/>
              <a:gd name="T53" fmla="*/ 465 h 469"/>
              <a:gd name="T54" fmla="*/ 306 w 468"/>
              <a:gd name="T55" fmla="*/ 441 h 469"/>
              <a:gd name="T56" fmla="*/ 286 w 468"/>
              <a:gd name="T57" fmla="*/ 418 h 469"/>
              <a:gd name="T58" fmla="*/ 333 w 468"/>
              <a:gd name="T59" fmla="*/ 397 h 469"/>
              <a:gd name="T60" fmla="*/ 406 w 468"/>
              <a:gd name="T61" fmla="*/ 398 h 469"/>
              <a:gd name="T62" fmla="*/ 399 w 468"/>
              <a:gd name="T63" fmla="*/ 298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57" name="Freeform 13"/>
          <p:cNvSpPr>
            <a:spLocks/>
          </p:cNvSpPr>
          <p:nvPr/>
        </p:nvSpPr>
        <p:spPr bwMode="auto">
          <a:xfrm>
            <a:off x="2644408" y="5241613"/>
            <a:ext cx="1704563" cy="1317110"/>
          </a:xfrm>
          <a:custGeom>
            <a:avLst/>
            <a:gdLst>
              <a:gd name="T0" fmla="*/ 409 w 464"/>
              <a:gd name="T1" fmla="*/ 378 h 463"/>
              <a:gd name="T2" fmla="*/ 424 w 464"/>
              <a:gd name="T3" fmla="*/ 330 h 463"/>
              <a:gd name="T4" fmla="*/ 447 w 464"/>
              <a:gd name="T5" fmla="*/ 337 h 463"/>
              <a:gd name="T6" fmla="*/ 464 w 464"/>
              <a:gd name="T7" fmla="*/ 303 h 463"/>
              <a:gd name="T8" fmla="*/ 449 w 464"/>
              <a:gd name="T9" fmla="*/ 262 h 463"/>
              <a:gd name="T10" fmla="*/ 426 w 464"/>
              <a:gd name="T11" fmla="*/ 289 h 463"/>
              <a:gd name="T12" fmla="*/ 409 w 464"/>
              <a:gd name="T13" fmla="*/ 207 h 463"/>
              <a:gd name="T14" fmla="*/ 409 w 464"/>
              <a:gd name="T15" fmla="*/ 72 h 463"/>
              <a:gd name="T16" fmla="*/ 298 w 464"/>
              <a:gd name="T17" fmla="*/ 63 h 463"/>
              <a:gd name="T18" fmla="*/ 244 w 464"/>
              <a:gd name="T19" fmla="*/ 35 h 463"/>
              <a:gd name="T20" fmla="*/ 247 w 464"/>
              <a:gd name="T21" fmla="*/ 5 h 463"/>
              <a:gd name="T22" fmla="*/ 192 w 464"/>
              <a:gd name="T23" fmla="*/ 8 h 463"/>
              <a:gd name="T24" fmla="*/ 191 w 464"/>
              <a:gd name="T25" fmla="*/ 39 h 463"/>
              <a:gd name="T26" fmla="*/ 131 w 464"/>
              <a:gd name="T27" fmla="*/ 63 h 463"/>
              <a:gd name="T28" fmla="*/ 58 w 464"/>
              <a:gd name="T29" fmla="*/ 70 h 463"/>
              <a:gd name="T30" fmla="*/ 59 w 464"/>
              <a:gd name="T31" fmla="*/ 183 h 463"/>
              <a:gd name="T32" fmla="*/ 47 w 464"/>
              <a:gd name="T33" fmla="*/ 255 h 463"/>
              <a:gd name="T34" fmla="*/ 25 w 464"/>
              <a:gd name="T35" fmla="*/ 266 h 463"/>
              <a:gd name="T36" fmla="*/ 2 w 464"/>
              <a:gd name="T37" fmla="*/ 282 h 463"/>
              <a:gd name="T38" fmla="*/ 12 w 464"/>
              <a:gd name="T39" fmla="*/ 320 h 463"/>
              <a:gd name="T40" fmla="*/ 41 w 464"/>
              <a:gd name="T41" fmla="*/ 310 h 463"/>
              <a:gd name="T42" fmla="*/ 59 w 464"/>
              <a:gd name="T43" fmla="*/ 305 h 463"/>
              <a:gd name="T44" fmla="*/ 54 w 464"/>
              <a:gd name="T45" fmla="*/ 383 h 463"/>
              <a:gd name="T46" fmla="*/ 63 w 464"/>
              <a:gd name="T47" fmla="*/ 463 h 463"/>
              <a:gd name="T48" fmla="*/ 410 w 464"/>
              <a:gd name="T49" fmla="*/ 463 h 463"/>
              <a:gd name="T50" fmla="*/ 409 w 464"/>
              <a:gd name="T51" fmla="*/ 3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58" name="Freeform 14"/>
          <p:cNvSpPr>
            <a:spLocks/>
          </p:cNvSpPr>
          <p:nvPr/>
        </p:nvSpPr>
        <p:spPr bwMode="auto">
          <a:xfrm>
            <a:off x="4073690" y="4131769"/>
            <a:ext cx="1362406" cy="1467741"/>
          </a:xfrm>
          <a:custGeom>
            <a:avLst/>
            <a:gdLst>
              <a:gd name="T0" fmla="*/ 222 w 371"/>
              <a:gd name="T1" fmla="*/ 65 h 516"/>
              <a:gd name="T2" fmla="*/ 204 w 371"/>
              <a:gd name="T3" fmla="*/ 33 h 516"/>
              <a:gd name="T4" fmla="*/ 179 w 371"/>
              <a:gd name="T5" fmla="*/ 6 h 516"/>
              <a:gd name="T6" fmla="*/ 130 w 371"/>
              <a:gd name="T7" fmla="*/ 16 h 516"/>
              <a:gd name="T8" fmla="*/ 157 w 371"/>
              <a:gd name="T9" fmla="*/ 43 h 516"/>
              <a:gd name="T10" fmla="*/ 119 w 371"/>
              <a:gd name="T11" fmla="*/ 71 h 516"/>
              <a:gd name="T12" fmla="*/ 22 w 371"/>
              <a:gd name="T13" fmla="*/ 70 h 516"/>
              <a:gd name="T14" fmla="*/ 24 w 371"/>
              <a:gd name="T15" fmla="*/ 186 h 516"/>
              <a:gd name="T16" fmla="*/ 29 w 371"/>
              <a:gd name="T17" fmla="*/ 220 h 516"/>
              <a:gd name="T18" fmla="*/ 65 w 371"/>
              <a:gd name="T19" fmla="*/ 218 h 516"/>
              <a:gd name="T20" fmla="*/ 74 w 371"/>
              <a:gd name="T21" fmla="*/ 257 h 516"/>
              <a:gd name="T22" fmla="*/ 41 w 371"/>
              <a:gd name="T23" fmla="*/ 260 h 516"/>
              <a:gd name="T24" fmla="*/ 21 w 371"/>
              <a:gd name="T25" fmla="*/ 307 h 516"/>
              <a:gd name="T26" fmla="*/ 20 w 371"/>
              <a:gd name="T27" fmla="*/ 462 h 516"/>
              <a:gd name="T28" fmla="*/ 119 w 371"/>
              <a:gd name="T29" fmla="*/ 466 h 516"/>
              <a:gd name="T30" fmla="*/ 111 w 371"/>
              <a:gd name="T31" fmla="*/ 493 h 516"/>
              <a:gd name="T32" fmla="*/ 140 w 371"/>
              <a:gd name="T33" fmla="*/ 512 h 516"/>
              <a:gd name="T34" fmla="*/ 189 w 371"/>
              <a:gd name="T35" fmla="*/ 503 h 516"/>
              <a:gd name="T36" fmla="*/ 163 w 371"/>
              <a:gd name="T37" fmla="*/ 465 h 516"/>
              <a:gd name="T38" fmla="*/ 371 w 371"/>
              <a:gd name="T39" fmla="*/ 472 h 516"/>
              <a:gd name="T40" fmla="*/ 371 w 371"/>
              <a:gd name="T41" fmla="*/ 58 h 516"/>
              <a:gd name="T42" fmla="*/ 222 w 371"/>
              <a:gd name="T43" fmla="*/ 6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59" name="Freeform 15"/>
          <p:cNvSpPr>
            <a:spLocks/>
          </p:cNvSpPr>
          <p:nvPr/>
        </p:nvSpPr>
        <p:spPr bwMode="auto">
          <a:xfrm>
            <a:off x="1509069" y="5417548"/>
            <a:ext cx="1384180" cy="1141175"/>
          </a:xfrm>
          <a:custGeom>
            <a:avLst/>
            <a:gdLst>
              <a:gd name="T0" fmla="*/ 363 w 377"/>
              <a:gd name="T1" fmla="*/ 321 h 401"/>
              <a:gd name="T2" fmla="*/ 368 w 377"/>
              <a:gd name="T3" fmla="*/ 243 h 401"/>
              <a:gd name="T4" fmla="*/ 350 w 377"/>
              <a:gd name="T5" fmla="*/ 248 h 401"/>
              <a:gd name="T6" fmla="*/ 321 w 377"/>
              <a:gd name="T7" fmla="*/ 258 h 401"/>
              <a:gd name="T8" fmla="*/ 311 w 377"/>
              <a:gd name="T9" fmla="*/ 220 h 401"/>
              <a:gd name="T10" fmla="*/ 334 w 377"/>
              <a:gd name="T11" fmla="*/ 204 h 401"/>
              <a:gd name="T12" fmla="*/ 356 w 377"/>
              <a:gd name="T13" fmla="*/ 193 h 401"/>
              <a:gd name="T14" fmla="*/ 368 w 377"/>
              <a:gd name="T15" fmla="*/ 121 h 401"/>
              <a:gd name="T16" fmla="*/ 367 w 377"/>
              <a:gd name="T17" fmla="*/ 8 h 401"/>
              <a:gd name="T18" fmla="*/ 294 w 377"/>
              <a:gd name="T19" fmla="*/ 7 h 401"/>
              <a:gd name="T20" fmla="*/ 247 w 377"/>
              <a:gd name="T21" fmla="*/ 28 h 401"/>
              <a:gd name="T22" fmla="*/ 267 w 377"/>
              <a:gd name="T23" fmla="*/ 51 h 401"/>
              <a:gd name="T24" fmla="*/ 219 w 377"/>
              <a:gd name="T25" fmla="*/ 75 h 401"/>
              <a:gd name="T26" fmla="*/ 204 w 377"/>
              <a:gd name="T27" fmla="*/ 38 h 401"/>
              <a:gd name="T28" fmla="*/ 146 w 377"/>
              <a:gd name="T29" fmla="*/ 8 h 401"/>
              <a:gd name="T30" fmla="*/ 14 w 377"/>
              <a:gd name="T31" fmla="*/ 13 h 401"/>
              <a:gd name="T32" fmla="*/ 3 w 377"/>
              <a:gd name="T33" fmla="*/ 133 h 401"/>
              <a:gd name="T34" fmla="*/ 24 w 377"/>
              <a:gd name="T35" fmla="*/ 175 h 401"/>
              <a:gd name="T36" fmla="*/ 44 w 377"/>
              <a:gd name="T37" fmla="*/ 148 h 401"/>
              <a:gd name="T38" fmla="*/ 66 w 377"/>
              <a:gd name="T39" fmla="*/ 184 h 401"/>
              <a:gd name="T40" fmla="*/ 31 w 377"/>
              <a:gd name="T41" fmla="*/ 227 h 401"/>
              <a:gd name="T42" fmla="*/ 2 w 377"/>
              <a:gd name="T43" fmla="*/ 255 h 401"/>
              <a:gd name="T44" fmla="*/ 15 w 377"/>
              <a:gd name="T45" fmla="*/ 401 h 401"/>
              <a:gd name="T46" fmla="*/ 372 w 377"/>
              <a:gd name="T47" fmla="*/ 401 h 401"/>
              <a:gd name="T48" fmla="*/ 363 w 377"/>
              <a:gd name="T49" fmla="*/ 32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60" name="Freeform 17"/>
          <p:cNvSpPr>
            <a:spLocks/>
          </p:cNvSpPr>
          <p:nvPr/>
        </p:nvSpPr>
        <p:spPr bwMode="auto">
          <a:xfrm>
            <a:off x="263307" y="4154665"/>
            <a:ext cx="1381069" cy="1434000"/>
          </a:xfrm>
          <a:custGeom>
            <a:avLst/>
            <a:gdLst>
              <a:gd name="T0" fmla="*/ 121 w 376"/>
              <a:gd name="T1" fmla="*/ 454 h 504"/>
              <a:gd name="T2" fmla="*/ 114 w 376"/>
              <a:gd name="T3" fmla="*/ 480 h 504"/>
              <a:gd name="T4" fmla="*/ 142 w 376"/>
              <a:gd name="T5" fmla="*/ 500 h 504"/>
              <a:gd name="T6" fmla="*/ 191 w 376"/>
              <a:gd name="T7" fmla="*/ 490 h 504"/>
              <a:gd name="T8" fmla="*/ 166 w 376"/>
              <a:gd name="T9" fmla="*/ 453 h 504"/>
              <a:gd name="T10" fmla="*/ 353 w 376"/>
              <a:gd name="T11" fmla="*/ 457 h 504"/>
              <a:gd name="T12" fmla="*/ 358 w 376"/>
              <a:gd name="T13" fmla="*/ 380 h 504"/>
              <a:gd name="T14" fmla="*/ 340 w 376"/>
              <a:gd name="T15" fmla="*/ 389 h 504"/>
              <a:gd name="T16" fmla="*/ 317 w 376"/>
              <a:gd name="T17" fmla="*/ 394 h 504"/>
              <a:gd name="T18" fmla="*/ 311 w 376"/>
              <a:gd name="T19" fmla="*/ 345 h 504"/>
              <a:gd name="T20" fmla="*/ 340 w 376"/>
              <a:gd name="T21" fmla="*/ 341 h 504"/>
              <a:gd name="T22" fmla="*/ 357 w 376"/>
              <a:gd name="T23" fmla="*/ 332 h 504"/>
              <a:gd name="T24" fmla="*/ 352 w 376"/>
              <a:gd name="T25" fmla="*/ 246 h 504"/>
              <a:gd name="T26" fmla="*/ 353 w 376"/>
              <a:gd name="T27" fmla="*/ 67 h 504"/>
              <a:gd name="T28" fmla="*/ 160 w 376"/>
              <a:gd name="T29" fmla="*/ 64 h 504"/>
              <a:gd name="T30" fmla="*/ 149 w 376"/>
              <a:gd name="T31" fmla="*/ 54 h 504"/>
              <a:gd name="T32" fmla="*/ 165 w 376"/>
              <a:gd name="T33" fmla="*/ 33 h 504"/>
              <a:gd name="T34" fmla="*/ 148 w 376"/>
              <a:gd name="T35" fmla="*/ 13 h 504"/>
              <a:gd name="T36" fmla="*/ 90 w 376"/>
              <a:gd name="T37" fmla="*/ 16 h 504"/>
              <a:gd name="T38" fmla="*/ 108 w 376"/>
              <a:gd name="T39" fmla="*/ 53 h 504"/>
              <a:gd name="T40" fmla="*/ 0 w 376"/>
              <a:gd name="T41" fmla="*/ 62 h 504"/>
              <a:gd name="T42" fmla="*/ 0 w 376"/>
              <a:gd name="T43" fmla="*/ 457 h 504"/>
              <a:gd name="T44" fmla="*/ 121 w 376"/>
              <a:gd name="T45" fmla="*/ 45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pic>
        <p:nvPicPr>
          <p:cNvPr id="56" name="Picture 4" descr="&amp;Scy;&amp;vcy;&amp;iecy;&amp;tcy;&amp;ocy;&amp;vcy;&amp;ycy;&amp;iecy; &amp;ecy;&amp;fcy;&amp;fcy;&amp;iecy;&amp;kcy;&amp;tcy;&amp;ycy; &amp;dcy;&amp;lcy;&amp;yacy; &amp;dcy;&amp;icy;&amp;zcy;&amp;acy;&amp;jcy;&amp;ncy;&amp;acy; - &amp;Scy;&amp;tcy;&amp;rcy;&amp;acy;&amp;ncy;&amp;icy;&amp;tscy;&amp;acy; 7 - &amp;Fcy;&amp;ocy;&amp;rcy;&amp;ucy;&amp;mcy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736" y="213093"/>
            <a:ext cx="927392" cy="100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&amp;Scy;&amp;Acy;&amp;Lcy;&amp;YUcy;&amp;T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40" y="97177"/>
            <a:ext cx="1011775" cy="11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Блок-схема: узел суммирования 61">
            <a:hlinkClick r:id="" action="ppaction://hlinkshowjump?jump=endshow"/>
          </p:cNvPr>
          <p:cNvSpPr/>
          <p:nvPr/>
        </p:nvSpPr>
        <p:spPr>
          <a:xfrm>
            <a:off x="8460432" y="6376876"/>
            <a:ext cx="288032" cy="283582"/>
          </a:xfrm>
          <a:prstGeom prst="flowChartSummingJuncti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67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656667" y="3478884"/>
            <a:ext cx="958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танк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олна 6"/>
          <p:cNvSpPr/>
          <p:nvPr/>
        </p:nvSpPr>
        <p:spPr>
          <a:xfrm>
            <a:off x="1754163" y="188640"/>
            <a:ext cx="6706269" cy="2796581"/>
          </a:xfrm>
          <a:prstGeom prst="wave">
            <a:avLst>
              <a:gd name="adj1" fmla="val 7402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  <a:ea typeface="Times New Roman"/>
              </a:rPr>
              <a:t>Этой технике мы рады,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  <a:ea typeface="Times New Roman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  <a:ea typeface="Times New Roman"/>
              </a:rPr>
              <a:t>Одолеет все преграды.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  <a:ea typeface="Times New Roman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  <a:ea typeface="Times New Roman"/>
              </a:rPr>
              <a:t>Боевая мощь и сила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  <a:ea typeface="Times New Roman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  <a:ea typeface="Times New Roman"/>
              </a:rPr>
              <a:t>Мир военный покорила.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  <a:ea typeface="Times New Roman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  <a:ea typeface="Times New Roman"/>
              </a:rPr>
              <a:t>Рвётся в бой стальной мустанг –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  <a:ea typeface="Times New Roman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  <a:ea typeface="Times New Roman"/>
              </a:rPr>
              <a:t>Наш российский мощный  ... 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Picture 2" descr="C:\Users\Ludmila\Desktop\852715810760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7375" y="410068"/>
            <a:ext cx="1420348" cy="180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Волна 8"/>
          <p:cNvSpPr/>
          <p:nvPr/>
        </p:nvSpPr>
        <p:spPr>
          <a:xfrm>
            <a:off x="6029401" y="3428632"/>
            <a:ext cx="2213000" cy="720448"/>
          </a:xfrm>
          <a:prstGeom prst="wave">
            <a:avLst>
              <a:gd name="adj1" fmla="val 11621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6364545" y="4368143"/>
            <a:ext cx="1877855" cy="2292315"/>
            <a:chOff x="6364545" y="4368143"/>
            <a:chExt cx="1877855" cy="2292315"/>
          </a:xfrm>
        </p:grpSpPr>
        <p:pic>
          <p:nvPicPr>
            <p:cNvPr id="12" name="Picture 12" descr="&amp;Zcy;&amp;vcy;&amp;iecy;&amp;rcy;&amp;zhcy;&amp;acy;&amp;ncy;&amp;scy;&amp;kcy;&amp;icy;&amp;jcy; &amp;Vcy;&amp;lcy;&amp;acy;&amp;dcy;&amp;icy;&amp;mcy;&amp;icy;&amp;rcy; 4&amp;bcy; (&amp;Kcy;&amp;acy;&amp;kcy;&amp;icy;&amp;iecy; &amp;tcy;&amp;rcy;&amp;acy;&amp;vcy;&amp;ycy; &amp;rcy;&amp;acy;&amp;scy;&amp;tcy;&amp;ucy;&amp;tcy; &amp;vcy; &amp;lcy;&amp;iecy;&amp;scy;&amp;ucy;. - Iteach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B6C1B9"/>
                </a:clrFrom>
                <a:clrTo>
                  <a:srgbClr val="B6C1B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2957" y="6093295"/>
              <a:ext cx="1779443" cy="56716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:\Users\Ludmila\Desktop\9575694981031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5464" y="4531666"/>
              <a:ext cx="1373999" cy="1871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Волна 13">
              <a:hlinkClick r:id="" action="ppaction://hlinkshowjump?jump=nextslide"/>
            </p:cNvPr>
            <p:cNvSpPr/>
            <p:nvPr/>
          </p:nvSpPr>
          <p:spPr>
            <a:xfrm>
              <a:off x="6364545" y="4368143"/>
              <a:ext cx="1577922" cy="660952"/>
            </a:xfrm>
            <a:prstGeom prst="wave">
              <a:avLst>
                <a:gd name="adj1" fmla="val 11621"/>
                <a:gd name="adj2" fmla="val -230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ВПЕРЁД</a:t>
              </a:r>
              <a:endPara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16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Рамка 16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0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Рамка 20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3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Рамка 23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6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Рамка 26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9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Рамка 29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32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Рамка 32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35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Рамка 35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38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Рамка 38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41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Рамка 41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44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Рамка 44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47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Рамка 47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50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Рамка 50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53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Рамка 53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56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Рамка 56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59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Рамка 59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2" name="Freeform 7"/>
          <p:cNvSpPr>
            <a:spLocks/>
          </p:cNvSpPr>
          <p:nvPr/>
        </p:nvSpPr>
        <p:spPr bwMode="auto">
          <a:xfrm>
            <a:off x="2661516" y="3220757"/>
            <a:ext cx="1503935" cy="1277344"/>
          </a:xfrm>
          <a:custGeom>
            <a:avLst/>
            <a:gdLst>
              <a:gd name="T0" fmla="*/ 56 w 409"/>
              <a:gd name="T1" fmla="*/ 87 h 449"/>
              <a:gd name="T2" fmla="*/ 34 w 409"/>
              <a:gd name="T3" fmla="*/ 127 h 449"/>
              <a:gd name="T4" fmla="*/ 7 w 409"/>
              <a:gd name="T5" fmla="*/ 175 h 449"/>
              <a:gd name="T6" fmla="*/ 39 w 409"/>
              <a:gd name="T7" fmla="*/ 185 h 449"/>
              <a:gd name="T8" fmla="*/ 57 w 409"/>
              <a:gd name="T9" fmla="*/ 207 h 449"/>
              <a:gd name="T10" fmla="*/ 52 w 409"/>
              <a:gd name="T11" fmla="*/ 393 h 449"/>
              <a:gd name="T12" fmla="*/ 153 w 409"/>
              <a:gd name="T13" fmla="*/ 400 h 449"/>
              <a:gd name="T14" fmla="*/ 146 w 409"/>
              <a:gd name="T15" fmla="*/ 426 h 449"/>
              <a:gd name="T16" fmla="*/ 174 w 409"/>
              <a:gd name="T17" fmla="*/ 445 h 449"/>
              <a:gd name="T18" fmla="*/ 223 w 409"/>
              <a:gd name="T19" fmla="*/ 436 h 449"/>
              <a:gd name="T20" fmla="*/ 198 w 409"/>
              <a:gd name="T21" fmla="*/ 398 h 449"/>
              <a:gd name="T22" fmla="*/ 406 w 409"/>
              <a:gd name="T23" fmla="*/ 390 h 449"/>
              <a:gd name="T24" fmla="*/ 400 w 409"/>
              <a:gd name="T25" fmla="*/ 286 h 449"/>
              <a:gd name="T26" fmla="*/ 372 w 409"/>
              <a:gd name="T27" fmla="*/ 259 h 449"/>
              <a:gd name="T28" fmla="*/ 366 w 409"/>
              <a:gd name="T29" fmla="*/ 198 h 449"/>
              <a:gd name="T30" fmla="*/ 388 w 409"/>
              <a:gd name="T31" fmla="*/ 211 h 449"/>
              <a:gd name="T32" fmla="*/ 400 w 409"/>
              <a:gd name="T33" fmla="*/ 218 h 449"/>
              <a:gd name="T34" fmla="*/ 401 w 409"/>
              <a:gd name="T35" fmla="*/ 57 h 449"/>
              <a:gd name="T36" fmla="*/ 399 w 409"/>
              <a:gd name="T37" fmla="*/ 0 h 449"/>
              <a:gd name="T38" fmla="*/ 43 w 409"/>
              <a:gd name="T39" fmla="*/ 0 h 449"/>
              <a:gd name="T40" fmla="*/ 56 w 409"/>
              <a:gd name="T41" fmla="*/ 87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63" name="Freeform 8"/>
          <p:cNvSpPr>
            <a:spLocks/>
          </p:cNvSpPr>
          <p:nvPr/>
        </p:nvSpPr>
        <p:spPr bwMode="auto">
          <a:xfrm>
            <a:off x="1519956" y="3220757"/>
            <a:ext cx="1384180" cy="1283370"/>
          </a:xfrm>
          <a:custGeom>
            <a:avLst/>
            <a:gdLst>
              <a:gd name="T0" fmla="*/ 13 w 377"/>
              <a:gd name="T1" fmla="*/ 154 h 451"/>
              <a:gd name="T2" fmla="*/ 14 w 377"/>
              <a:gd name="T3" fmla="*/ 225 h 451"/>
              <a:gd name="T4" fmla="*/ 45 w 377"/>
              <a:gd name="T5" fmla="*/ 235 h 451"/>
              <a:gd name="T6" fmla="*/ 74 w 377"/>
              <a:gd name="T7" fmla="*/ 230 h 451"/>
              <a:gd name="T8" fmla="*/ 67 w 377"/>
              <a:gd name="T9" fmla="*/ 272 h 451"/>
              <a:gd name="T10" fmla="*/ 40 w 377"/>
              <a:gd name="T11" fmla="*/ 294 h 451"/>
              <a:gd name="T12" fmla="*/ 10 w 377"/>
              <a:gd name="T13" fmla="*/ 286 h 451"/>
              <a:gd name="T14" fmla="*/ 11 w 377"/>
              <a:gd name="T15" fmla="*/ 395 h 451"/>
              <a:gd name="T16" fmla="*/ 114 w 377"/>
              <a:gd name="T17" fmla="*/ 397 h 451"/>
              <a:gd name="T18" fmla="*/ 137 w 377"/>
              <a:gd name="T19" fmla="*/ 410 h 451"/>
              <a:gd name="T20" fmla="*/ 129 w 377"/>
              <a:gd name="T21" fmla="*/ 436 h 451"/>
              <a:gd name="T22" fmla="*/ 178 w 377"/>
              <a:gd name="T23" fmla="*/ 443 h 451"/>
              <a:gd name="T24" fmla="*/ 180 w 377"/>
              <a:gd name="T25" fmla="*/ 406 h 451"/>
              <a:gd name="T26" fmla="*/ 224 w 377"/>
              <a:gd name="T27" fmla="*/ 387 h 451"/>
              <a:gd name="T28" fmla="*/ 363 w 377"/>
              <a:gd name="T29" fmla="*/ 393 h 451"/>
              <a:gd name="T30" fmla="*/ 368 w 377"/>
              <a:gd name="T31" fmla="*/ 207 h 451"/>
              <a:gd name="T32" fmla="*/ 350 w 377"/>
              <a:gd name="T33" fmla="*/ 185 h 451"/>
              <a:gd name="T34" fmla="*/ 318 w 377"/>
              <a:gd name="T35" fmla="*/ 175 h 451"/>
              <a:gd name="T36" fmla="*/ 345 w 377"/>
              <a:gd name="T37" fmla="*/ 127 h 451"/>
              <a:gd name="T38" fmla="*/ 367 w 377"/>
              <a:gd name="T39" fmla="*/ 87 h 451"/>
              <a:gd name="T40" fmla="*/ 354 w 377"/>
              <a:gd name="T41" fmla="*/ 0 h 451"/>
              <a:gd name="T42" fmla="*/ 9 w 377"/>
              <a:gd name="T43" fmla="*/ 0 h 451"/>
              <a:gd name="T44" fmla="*/ 13 w 377"/>
              <a:gd name="T45" fmla="*/ 154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64" name="Freeform 10"/>
          <p:cNvSpPr>
            <a:spLocks/>
          </p:cNvSpPr>
          <p:nvPr/>
        </p:nvSpPr>
        <p:spPr bwMode="auto">
          <a:xfrm>
            <a:off x="2812376" y="4305295"/>
            <a:ext cx="1550592" cy="1155635"/>
          </a:xfrm>
          <a:custGeom>
            <a:avLst/>
            <a:gdLst>
              <a:gd name="T0" fmla="*/ 157 w 422"/>
              <a:gd name="T1" fmla="*/ 17 h 406"/>
              <a:gd name="T2" fmla="*/ 182 w 422"/>
              <a:gd name="T3" fmla="*/ 55 h 406"/>
              <a:gd name="T4" fmla="*/ 133 w 422"/>
              <a:gd name="T5" fmla="*/ 64 h 406"/>
              <a:gd name="T6" fmla="*/ 105 w 422"/>
              <a:gd name="T7" fmla="*/ 45 h 406"/>
              <a:gd name="T8" fmla="*/ 112 w 422"/>
              <a:gd name="T9" fmla="*/ 19 h 406"/>
              <a:gd name="T10" fmla="*/ 11 w 422"/>
              <a:gd name="T11" fmla="*/ 12 h 406"/>
              <a:gd name="T12" fmla="*/ 13 w 422"/>
              <a:gd name="T13" fmla="*/ 162 h 406"/>
              <a:gd name="T14" fmla="*/ 9 w 422"/>
              <a:gd name="T15" fmla="*/ 235 h 406"/>
              <a:gd name="T16" fmla="*/ 33 w 422"/>
              <a:gd name="T17" fmla="*/ 256 h 406"/>
              <a:gd name="T18" fmla="*/ 67 w 422"/>
              <a:gd name="T19" fmla="*/ 248 h 406"/>
              <a:gd name="T20" fmla="*/ 62 w 422"/>
              <a:gd name="T21" fmla="*/ 285 h 406"/>
              <a:gd name="T22" fmla="*/ 34 w 422"/>
              <a:gd name="T23" fmla="*/ 316 h 406"/>
              <a:gd name="T24" fmla="*/ 18 w 422"/>
              <a:gd name="T25" fmla="*/ 299 h 406"/>
              <a:gd name="T26" fmla="*/ 5 w 422"/>
              <a:gd name="T27" fmla="*/ 299 h 406"/>
              <a:gd name="T28" fmla="*/ 12 w 422"/>
              <a:gd name="T29" fmla="*/ 399 h 406"/>
              <a:gd name="T30" fmla="*/ 85 w 422"/>
              <a:gd name="T31" fmla="*/ 392 h 406"/>
              <a:gd name="T32" fmla="*/ 145 w 422"/>
              <a:gd name="T33" fmla="*/ 368 h 406"/>
              <a:gd name="T34" fmla="*/ 146 w 422"/>
              <a:gd name="T35" fmla="*/ 337 h 406"/>
              <a:gd name="T36" fmla="*/ 201 w 422"/>
              <a:gd name="T37" fmla="*/ 334 h 406"/>
              <a:gd name="T38" fmla="*/ 198 w 422"/>
              <a:gd name="T39" fmla="*/ 364 h 406"/>
              <a:gd name="T40" fmla="*/ 252 w 422"/>
              <a:gd name="T41" fmla="*/ 392 h 406"/>
              <a:gd name="T42" fmla="*/ 363 w 422"/>
              <a:gd name="T43" fmla="*/ 401 h 406"/>
              <a:gd name="T44" fmla="*/ 364 w 422"/>
              <a:gd name="T45" fmla="*/ 246 h 406"/>
              <a:gd name="T46" fmla="*/ 384 w 422"/>
              <a:gd name="T47" fmla="*/ 199 h 406"/>
              <a:gd name="T48" fmla="*/ 417 w 422"/>
              <a:gd name="T49" fmla="*/ 196 h 406"/>
              <a:gd name="T50" fmla="*/ 408 w 422"/>
              <a:gd name="T51" fmla="*/ 157 h 406"/>
              <a:gd name="T52" fmla="*/ 372 w 422"/>
              <a:gd name="T53" fmla="*/ 159 h 406"/>
              <a:gd name="T54" fmla="*/ 367 w 422"/>
              <a:gd name="T55" fmla="*/ 125 h 406"/>
              <a:gd name="T56" fmla="*/ 365 w 422"/>
              <a:gd name="T57" fmla="*/ 9 h 406"/>
              <a:gd name="T58" fmla="*/ 157 w 422"/>
              <a:gd name="T59" fmla="*/ 17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65" name="Freeform 11"/>
          <p:cNvSpPr>
            <a:spLocks/>
          </p:cNvSpPr>
          <p:nvPr/>
        </p:nvSpPr>
        <p:spPr bwMode="auto">
          <a:xfrm>
            <a:off x="1365986" y="4307705"/>
            <a:ext cx="1718560" cy="1335187"/>
          </a:xfrm>
          <a:custGeom>
            <a:avLst/>
            <a:gdLst>
              <a:gd name="T0" fmla="*/ 399 w 468"/>
              <a:gd name="T1" fmla="*/ 298 h 469"/>
              <a:gd name="T2" fmla="*/ 412 w 468"/>
              <a:gd name="T3" fmla="*/ 298 h 469"/>
              <a:gd name="T4" fmla="*/ 428 w 468"/>
              <a:gd name="T5" fmla="*/ 315 h 469"/>
              <a:gd name="T6" fmla="*/ 456 w 468"/>
              <a:gd name="T7" fmla="*/ 284 h 469"/>
              <a:gd name="T8" fmla="*/ 461 w 468"/>
              <a:gd name="T9" fmla="*/ 247 h 469"/>
              <a:gd name="T10" fmla="*/ 427 w 468"/>
              <a:gd name="T11" fmla="*/ 255 h 469"/>
              <a:gd name="T12" fmla="*/ 403 w 468"/>
              <a:gd name="T13" fmla="*/ 234 h 469"/>
              <a:gd name="T14" fmla="*/ 407 w 468"/>
              <a:gd name="T15" fmla="*/ 161 h 469"/>
              <a:gd name="T16" fmla="*/ 405 w 468"/>
              <a:gd name="T17" fmla="*/ 11 h 469"/>
              <a:gd name="T18" fmla="*/ 266 w 468"/>
              <a:gd name="T19" fmla="*/ 5 h 469"/>
              <a:gd name="T20" fmla="*/ 222 w 468"/>
              <a:gd name="T21" fmla="*/ 24 h 469"/>
              <a:gd name="T22" fmla="*/ 220 w 468"/>
              <a:gd name="T23" fmla="*/ 61 h 469"/>
              <a:gd name="T24" fmla="*/ 171 w 468"/>
              <a:gd name="T25" fmla="*/ 54 h 469"/>
              <a:gd name="T26" fmla="*/ 179 w 468"/>
              <a:gd name="T27" fmla="*/ 28 h 469"/>
              <a:gd name="T28" fmla="*/ 156 w 468"/>
              <a:gd name="T29" fmla="*/ 15 h 469"/>
              <a:gd name="T30" fmla="*/ 53 w 468"/>
              <a:gd name="T31" fmla="*/ 13 h 469"/>
              <a:gd name="T32" fmla="*/ 52 w 468"/>
              <a:gd name="T33" fmla="*/ 192 h 469"/>
              <a:gd name="T34" fmla="*/ 57 w 468"/>
              <a:gd name="T35" fmla="*/ 278 h 469"/>
              <a:gd name="T36" fmla="*/ 40 w 468"/>
              <a:gd name="T37" fmla="*/ 287 h 469"/>
              <a:gd name="T38" fmla="*/ 11 w 468"/>
              <a:gd name="T39" fmla="*/ 291 h 469"/>
              <a:gd name="T40" fmla="*/ 17 w 468"/>
              <a:gd name="T41" fmla="*/ 340 h 469"/>
              <a:gd name="T42" fmla="*/ 40 w 468"/>
              <a:gd name="T43" fmla="*/ 335 h 469"/>
              <a:gd name="T44" fmla="*/ 58 w 468"/>
              <a:gd name="T45" fmla="*/ 326 h 469"/>
              <a:gd name="T46" fmla="*/ 53 w 468"/>
              <a:gd name="T47" fmla="*/ 403 h 469"/>
              <a:gd name="T48" fmla="*/ 185 w 468"/>
              <a:gd name="T49" fmla="*/ 398 h 469"/>
              <a:gd name="T50" fmla="*/ 243 w 468"/>
              <a:gd name="T51" fmla="*/ 428 h 469"/>
              <a:gd name="T52" fmla="*/ 258 w 468"/>
              <a:gd name="T53" fmla="*/ 465 h 469"/>
              <a:gd name="T54" fmla="*/ 306 w 468"/>
              <a:gd name="T55" fmla="*/ 441 h 469"/>
              <a:gd name="T56" fmla="*/ 286 w 468"/>
              <a:gd name="T57" fmla="*/ 418 h 469"/>
              <a:gd name="T58" fmla="*/ 333 w 468"/>
              <a:gd name="T59" fmla="*/ 397 h 469"/>
              <a:gd name="T60" fmla="*/ 406 w 468"/>
              <a:gd name="T61" fmla="*/ 398 h 469"/>
              <a:gd name="T62" fmla="*/ 399 w 468"/>
              <a:gd name="T63" fmla="*/ 298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66" name="Freeform 13"/>
          <p:cNvSpPr>
            <a:spLocks/>
          </p:cNvSpPr>
          <p:nvPr/>
        </p:nvSpPr>
        <p:spPr bwMode="auto">
          <a:xfrm>
            <a:off x="2644408" y="5241613"/>
            <a:ext cx="1704563" cy="1317110"/>
          </a:xfrm>
          <a:custGeom>
            <a:avLst/>
            <a:gdLst>
              <a:gd name="T0" fmla="*/ 409 w 464"/>
              <a:gd name="T1" fmla="*/ 378 h 463"/>
              <a:gd name="T2" fmla="*/ 424 w 464"/>
              <a:gd name="T3" fmla="*/ 330 h 463"/>
              <a:gd name="T4" fmla="*/ 447 w 464"/>
              <a:gd name="T5" fmla="*/ 337 h 463"/>
              <a:gd name="T6" fmla="*/ 464 w 464"/>
              <a:gd name="T7" fmla="*/ 303 h 463"/>
              <a:gd name="T8" fmla="*/ 449 w 464"/>
              <a:gd name="T9" fmla="*/ 262 h 463"/>
              <a:gd name="T10" fmla="*/ 426 w 464"/>
              <a:gd name="T11" fmla="*/ 289 h 463"/>
              <a:gd name="T12" fmla="*/ 409 w 464"/>
              <a:gd name="T13" fmla="*/ 207 h 463"/>
              <a:gd name="T14" fmla="*/ 409 w 464"/>
              <a:gd name="T15" fmla="*/ 72 h 463"/>
              <a:gd name="T16" fmla="*/ 298 w 464"/>
              <a:gd name="T17" fmla="*/ 63 h 463"/>
              <a:gd name="T18" fmla="*/ 244 w 464"/>
              <a:gd name="T19" fmla="*/ 35 h 463"/>
              <a:gd name="T20" fmla="*/ 247 w 464"/>
              <a:gd name="T21" fmla="*/ 5 h 463"/>
              <a:gd name="T22" fmla="*/ 192 w 464"/>
              <a:gd name="T23" fmla="*/ 8 h 463"/>
              <a:gd name="T24" fmla="*/ 191 w 464"/>
              <a:gd name="T25" fmla="*/ 39 h 463"/>
              <a:gd name="T26" fmla="*/ 131 w 464"/>
              <a:gd name="T27" fmla="*/ 63 h 463"/>
              <a:gd name="T28" fmla="*/ 58 w 464"/>
              <a:gd name="T29" fmla="*/ 70 h 463"/>
              <a:gd name="T30" fmla="*/ 59 w 464"/>
              <a:gd name="T31" fmla="*/ 183 h 463"/>
              <a:gd name="T32" fmla="*/ 47 w 464"/>
              <a:gd name="T33" fmla="*/ 255 h 463"/>
              <a:gd name="T34" fmla="*/ 25 w 464"/>
              <a:gd name="T35" fmla="*/ 266 h 463"/>
              <a:gd name="T36" fmla="*/ 2 w 464"/>
              <a:gd name="T37" fmla="*/ 282 h 463"/>
              <a:gd name="T38" fmla="*/ 12 w 464"/>
              <a:gd name="T39" fmla="*/ 320 h 463"/>
              <a:gd name="T40" fmla="*/ 41 w 464"/>
              <a:gd name="T41" fmla="*/ 310 h 463"/>
              <a:gd name="T42" fmla="*/ 59 w 464"/>
              <a:gd name="T43" fmla="*/ 305 h 463"/>
              <a:gd name="T44" fmla="*/ 54 w 464"/>
              <a:gd name="T45" fmla="*/ 383 h 463"/>
              <a:gd name="T46" fmla="*/ 63 w 464"/>
              <a:gd name="T47" fmla="*/ 463 h 463"/>
              <a:gd name="T48" fmla="*/ 410 w 464"/>
              <a:gd name="T49" fmla="*/ 463 h 463"/>
              <a:gd name="T50" fmla="*/ 409 w 464"/>
              <a:gd name="T51" fmla="*/ 3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67" name="Freeform 14"/>
          <p:cNvSpPr>
            <a:spLocks/>
          </p:cNvSpPr>
          <p:nvPr/>
        </p:nvSpPr>
        <p:spPr bwMode="auto">
          <a:xfrm>
            <a:off x="4073690" y="4131769"/>
            <a:ext cx="1362406" cy="1467741"/>
          </a:xfrm>
          <a:custGeom>
            <a:avLst/>
            <a:gdLst>
              <a:gd name="T0" fmla="*/ 222 w 371"/>
              <a:gd name="T1" fmla="*/ 65 h 516"/>
              <a:gd name="T2" fmla="*/ 204 w 371"/>
              <a:gd name="T3" fmla="*/ 33 h 516"/>
              <a:gd name="T4" fmla="*/ 179 w 371"/>
              <a:gd name="T5" fmla="*/ 6 h 516"/>
              <a:gd name="T6" fmla="*/ 130 w 371"/>
              <a:gd name="T7" fmla="*/ 16 h 516"/>
              <a:gd name="T8" fmla="*/ 157 w 371"/>
              <a:gd name="T9" fmla="*/ 43 h 516"/>
              <a:gd name="T10" fmla="*/ 119 w 371"/>
              <a:gd name="T11" fmla="*/ 71 h 516"/>
              <a:gd name="T12" fmla="*/ 22 w 371"/>
              <a:gd name="T13" fmla="*/ 70 h 516"/>
              <a:gd name="T14" fmla="*/ 24 w 371"/>
              <a:gd name="T15" fmla="*/ 186 h 516"/>
              <a:gd name="T16" fmla="*/ 29 w 371"/>
              <a:gd name="T17" fmla="*/ 220 h 516"/>
              <a:gd name="T18" fmla="*/ 65 w 371"/>
              <a:gd name="T19" fmla="*/ 218 h 516"/>
              <a:gd name="T20" fmla="*/ 74 w 371"/>
              <a:gd name="T21" fmla="*/ 257 h 516"/>
              <a:gd name="T22" fmla="*/ 41 w 371"/>
              <a:gd name="T23" fmla="*/ 260 h 516"/>
              <a:gd name="T24" fmla="*/ 21 w 371"/>
              <a:gd name="T25" fmla="*/ 307 h 516"/>
              <a:gd name="T26" fmla="*/ 20 w 371"/>
              <a:gd name="T27" fmla="*/ 462 h 516"/>
              <a:gd name="T28" fmla="*/ 119 w 371"/>
              <a:gd name="T29" fmla="*/ 466 h 516"/>
              <a:gd name="T30" fmla="*/ 111 w 371"/>
              <a:gd name="T31" fmla="*/ 493 h 516"/>
              <a:gd name="T32" fmla="*/ 140 w 371"/>
              <a:gd name="T33" fmla="*/ 512 h 516"/>
              <a:gd name="T34" fmla="*/ 189 w 371"/>
              <a:gd name="T35" fmla="*/ 503 h 516"/>
              <a:gd name="T36" fmla="*/ 163 w 371"/>
              <a:gd name="T37" fmla="*/ 465 h 516"/>
              <a:gd name="T38" fmla="*/ 371 w 371"/>
              <a:gd name="T39" fmla="*/ 472 h 516"/>
              <a:gd name="T40" fmla="*/ 371 w 371"/>
              <a:gd name="T41" fmla="*/ 58 h 516"/>
              <a:gd name="T42" fmla="*/ 222 w 371"/>
              <a:gd name="T43" fmla="*/ 6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68" name="Freeform 15"/>
          <p:cNvSpPr>
            <a:spLocks/>
          </p:cNvSpPr>
          <p:nvPr/>
        </p:nvSpPr>
        <p:spPr bwMode="auto">
          <a:xfrm>
            <a:off x="1509069" y="5417548"/>
            <a:ext cx="1384180" cy="1141175"/>
          </a:xfrm>
          <a:custGeom>
            <a:avLst/>
            <a:gdLst>
              <a:gd name="T0" fmla="*/ 363 w 377"/>
              <a:gd name="T1" fmla="*/ 321 h 401"/>
              <a:gd name="T2" fmla="*/ 368 w 377"/>
              <a:gd name="T3" fmla="*/ 243 h 401"/>
              <a:gd name="T4" fmla="*/ 350 w 377"/>
              <a:gd name="T5" fmla="*/ 248 h 401"/>
              <a:gd name="T6" fmla="*/ 321 w 377"/>
              <a:gd name="T7" fmla="*/ 258 h 401"/>
              <a:gd name="T8" fmla="*/ 311 w 377"/>
              <a:gd name="T9" fmla="*/ 220 h 401"/>
              <a:gd name="T10" fmla="*/ 334 w 377"/>
              <a:gd name="T11" fmla="*/ 204 h 401"/>
              <a:gd name="T12" fmla="*/ 356 w 377"/>
              <a:gd name="T13" fmla="*/ 193 h 401"/>
              <a:gd name="T14" fmla="*/ 368 w 377"/>
              <a:gd name="T15" fmla="*/ 121 h 401"/>
              <a:gd name="T16" fmla="*/ 367 w 377"/>
              <a:gd name="T17" fmla="*/ 8 h 401"/>
              <a:gd name="T18" fmla="*/ 294 w 377"/>
              <a:gd name="T19" fmla="*/ 7 h 401"/>
              <a:gd name="T20" fmla="*/ 247 w 377"/>
              <a:gd name="T21" fmla="*/ 28 h 401"/>
              <a:gd name="T22" fmla="*/ 267 w 377"/>
              <a:gd name="T23" fmla="*/ 51 h 401"/>
              <a:gd name="T24" fmla="*/ 219 w 377"/>
              <a:gd name="T25" fmla="*/ 75 h 401"/>
              <a:gd name="T26" fmla="*/ 204 w 377"/>
              <a:gd name="T27" fmla="*/ 38 h 401"/>
              <a:gd name="T28" fmla="*/ 146 w 377"/>
              <a:gd name="T29" fmla="*/ 8 h 401"/>
              <a:gd name="T30" fmla="*/ 14 w 377"/>
              <a:gd name="T31" fmla="*/ 13 h 401"/>
              <a:gd name="T32" fmla="*/ 3 w 377"/>
              <a:gd name="T33" fmla="*/ 133 h 401"/>
              <a:gd name="T34" fmla="*/ 24 w 377"/>
              <a:gd name="T35" fmla="*/ 175 h 401"/>
              <a:gd name="T36" fmla="*/ 44 w 377"/>
              <a:gd name="T37" fmla="*/ 148 h 401"/>
              <a:gd name="T38" fmla="*/ 66 w 377"/>
              <a:gd name="T39" fmla="*/ 184 h 401"/>
              <a:gd name="T40" fmla="*/ 31 w 377"/>
              <a:gd name="T41" fmla="*/ 227 h 401"/>
              <a:gd name="T42" fmla="*/ 2 w 377"/>
              <a:gd name="T43" fmla="*/ 255 h 401"/>
              <a:gd name="T44" fmla="*/ 15 w 377"/>
              <a:gd name="T45" fmla="*/ 401 h 401"/>
              <a:gd name="T46" fmla="*/ 372 w 377"/>
              <a:gd name="T47" fmla="*/ 401 h 401"/>
              <a:gd name="T48" fmla="*/ 363 w 377"/>
              <a:gd name="T49" fmla="*/ 32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69" name="Freeform 17"/>
          <p:cNvSpPr>
            <a:spLocks/>
          </p:cNvSpPr>
          <p:nvPr/>
        </p:nvSpPr>
        <p:spPr bwMode="auto">
          <a:xfrm>
            <a:off x="263307" y="4154665"/>
            <a:ext cx="1381069" cy="1434000"/>
          </a:xfrm>
          <a:custGeom>
            <a:avLst/>
            <a:gdLst>
              <a:gd name="T0" fmla="*/ 121 w 376"/>
              <a:gd name="T1" fmla="*/ 454 h 504"/>
              <a:gd name="T2" fmla="*/ 114 w 376"/>
              <a:gd name="T3" fmla="*/ 480 h 504"/>
              <a:gd name="T4" fmla="*/ 142 w 376"/>
              <a:gd name="T5" fmla="*/ 500 h 504"/>
              <a:gd name="T6" fmla="*/ 191 w 376"/>
              <a:gd name="T7" fmla="*/ 490 h 504"/>
              <a:gd name="T8" fmla="*/ 166 w 376"/>
              <a:gd name="T9" fmla="*/ 453 h 504"/>
              <a:gd name="T10" fmla="*/ 353 w 376"/>
              <a:gd name="T11" fmla="*/ 457 h 504"/>
              <a:gd name="T12" fmla="*/ 358 w 376"/>
              <a:gd name="T13" fmla="*/ 380 h 504"/>
              <a:gd name="T14" fmla="*/ 340 w 376"/>
              <a:gd name="T15" fmla="*/ 389 h 504"/>
              <a:gd name="T16" fmla="*/ 317 w 376"/>
              <a:gd name="T17" fmla="*/ 394 h 504"/>
              <a:gd name="T18" fmla="*/ 311 w 376"/>
              <a:gd name="T19" fmla="*/ 345 h 504"/>
              <a:gd name="T20" fmla="*/ 340 w 376"/>
              <a:gd name="T21" fmla="*/ 341 h 504"/>
              <a:gd name="T22" fmla="*/ 357 w 376"/>
              <a:gd name="T23" fmla="*/ 332 h 504"/>
              <a:gd name="T24" fmla="*/ 352 w 376"/>
              <a:gd name="T25" fmla="*/ 246 h 504"/>
              <a:gd name="T26" fmla="*/ 353 w 376"/>
              <a:gd name="T27" fmla="*/ 67 h 504"/>
              <a:gd name="T28" fmla="*/ 160 w 376"/>
              <a:gd name="T29" fmla="*/ 64 h 504"/>
              <a:gd name="T30" fmla="*/ 149 w 376"/>
              <a:gd name="T31" fmla="*/ 54 h 504"/>
              <a:gd name="T32" fmla="*/ 165 w 376"/>
              <a:gd name="T33" fmla="*/ 33 h 504"/>
              <a:gd name="T34" fmla="*/ 148 w 376"/>
              <a:gd name="T35" fmla="*/ 13 h 504"/>
              <a:gd name="T36" fmla="*/ 90 w 376"/>
              <a:gd name="T37" fmla="*/ 16 h 504"/>
              <a:gd name="T38" fmla="*/ 108 w 376"/>
              <a:gd name="T39" fmla="*/ 53 h 504"/>
              <a:gd name="T40" fmla="*/ 0 w 376"/>
              <a:gd name="T41" fmla="*/ 62 h 504"/>
              <a:gd name="T42" fmla="*/ 0 w 376"/>
              <a:gd name="T43" fmla="*/ 457 h 504"/>
              <a:gd name="T44" fmla="*/ 121 w 376"/>
              <a:gd name="T45" fmla="*/ 45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pic>
        <p:nvPicPr>
          <p:cNvPr id="70" name="Picture 4" descr="&amp;Scy;&amp;vcy;&amp;iecy;&amp;tcy;&amp;ocy;&amp;vcy;&amp;ycy;&amp;iecy; &amp;ecy;&amp;fcy;&amp;fcy;&amp;iecy;&amp;kcy;&amp;tcy;&amp;ycy; &amp;dcy;&amp;lcy;&amp;yacy; &amp;dcy;&amp;icy;&amp;zcy;&amp;acy;&amp;jcy;&amp;ncy;&amp;acy; - &amp;Scy;&amp;tcy;&amp;rcy;&amp;acy;&amp;ncy;&amp;icy;&amp;tscy;&amp;acy; 7 - &amp;Fcy;&amp;ocy;&amp;rcy;&amp;ucy;&amp;mcy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736" y="213093"/>
            <a:ext cx="927392" cy="100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 descr="&amp;Scy;&amp;Acy;&amp;Lcy;&amp;YUcy;&amp;T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40" y="97177"/>
            <a:ext cx="1011775" cy="11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Блок-схема: узел суммирования 71">
            <a:hlinkClick r:id="" action="ppaction://hlinkshowjump?jump=endshow"/>
          </p:cNvPr>
          <p:cNvSpPr/>
          <p:nvPr/>
        </p:nvSpPr>
        <p:spPr>
          <a:xfrm>
            <a:off x="8460432" y="6376876"/>
            <a:ext cx="288032" cy="283582"/>
          </a:xfrm>
          <a:prstGeom prst="flowChartSummingJuncti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72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303722" y="3478884"/>
            <a:ext cx="1699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парашют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Ludmila\Desktop\852715810760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7375" y="410068"/>
            <a:ext cx="1420348" cy="180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олна 3"/>
          <p:cNvSpPr/>
          <p:nvPr/>
        </p:nvSpPr>
        <p:spPr>
          <a:xfrm>
            <a:off x="1754163" y="188640"/>
            <a:ext cx="6706269" cy="2796581"/>
          </a:xfrm>
          <a:prstGeom prst="wave">
            <a:avLst>
              <a:gd name="adj1" fmla="val 7402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400" b="1" dirty="0" smtClean="0">
              <a:solidFill>
                <a:srgbClr val="0070C0"/>
              </a:solidFill>
              <a:latin typeface="Arial"/>
              <a:ea typeface="Times New Roman"/>
            </a:endParaRPr>
          </a:p>
          <a:p>
            <a:pPr lvl="0"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Times New Roman"/>
              </a:rPr>
              <a:t>Тучек нет на горизонте,</a:t>
            </a:r>
          </a:p>
          <a:p>
            <a:pPr lvl="0"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Times New Roman"/>
              </a:rPr>
              <a:t>Но раскрылся в небе зонтик!</a:t>
            </a:r>
          </a:p>
          <a:p>
            <a:pPr lvl="0"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Times New Roman"/>
              </a:rPr>
              <a:t>Через несколько минут</a:t>
            </a:r>
          </a:p>
          <a:p>
            <a:pPr lvl="0"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Times New Roman"/>
              </a:rPr>
              <a:t>Опустился  …</a:t>
            </a:r>
          </a:p>
          <a:p>
            <a:pPr lvl="0" algn="ctr"/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6" name="Волна 5"/>
          <p:cNvSpPr/>
          <p:nvPr/>
        </p:nvSpPr>
        <p:spPr>
          <a:xfrm>
            <a:off x="6029401" y="3428632"/>
            <a:ext cx="2213000" cy="720448"/>
          </a:xfrm>
          <a:prstGeom prst="wave">
            <a:avLst>
              <a:gd name="adj1" fmla="val 11621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6364545" y="4368143"/>
            <a:ext cx="1877855" cy="2292315"/>
            <a:chOff x="6364545" y="4368143"/>
            <a:chExt cx="1877855" cy="2292315"/>
          </a:xfrm>
        </p:grpSpPr>
        <p:pic>
          <p:nvPicPr>
            <p:cNvPr id="8" name="Picture 12" descr="&amp;Zcy;&amp;vcy;&amp;iecy;&amp;rcy;&amp;zhcy;&amp;acy;&amp;ncy;&amp;scy;&amp;kcy;&amp;icy;&amp;jcy; &amp;Vcy;&amp;lcy;&amp;acy;&amp;dcy;&amp;icy;&amp;mcy;&amp;icy;&amp;rcy; 4&amp;bcy; (&amp;Kcy;&amp;acy;&amp;kcy;&amp;icy;&amp;iecy; &amp;tcy;&amp;rcy;&amp;acy;&amp;vcy;&amp;ycy; &amp;rcy;&amp;acy;&amp;scy;&amp;tcy;&amp;ucy;&amp;tcy; &amp;vcy; &amp;lcy;&amp;iecy;&amp;scy;&amp;ucy;. - Iteach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B6C1B9"/>
                </a:clrFrom>
                <a:clrTo>
                  <a:srgbClr val="B6C1B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2957" y="6093295"/>
              <a:ext cx="1779443" cy="56716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Ludmila\Desktop\9575694981031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5464" y="4531666"/>
              <a:ext cx="1373999" cy="1871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Волна 9">
              <a:hlinkClick r:id="" action="ppaction://hlinkshowjump?jump=nextslide"/>
            </p:cNvPr>
            <p:cNvSpPr/>
            <p:nvPr/>
          </p:nvSpPr>
          <p:spPr>
            <a:xfrm>
              <a:off x="6364545" y="4368143"/>
              <a:ext cx="1577922" cy="660952"/>
            </a:xfrm>
            <a:prstGeom prst="wave">
              <a:avLst>
                <a:gd name="adj1" fmla="val 11621"/>
                <a:gd name="adj2" fmla="val -230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ВПЕРЁД</a:t>
              </a:r>
              <a:endPara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12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Рамка 12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16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Рамка 16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19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Рамка 19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2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Рамка 22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5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Рамка 25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8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Рамка 28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31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Рамка 31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34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Рамка 34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37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Рамка 37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40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Рамка 40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43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Рамка 43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46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Рамка 46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49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Рамка 49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52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Рамка 52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55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Рамка 55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58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Рамка 58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61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Рамка 61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64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Рамка 64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67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Рамка 67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70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Рамка 70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73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Рамка 73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75" name="Freeform 7"/>
          <p:cNvSpPr>
            <a:spLocks/>
          </p:cNvSpPr>
          <p:nvPr/>
        </p:nvSpPr>
        <p:spPr bwMode="auto">
          <a:xfrm>
            <a:off x="2661516" y="3220757"/>
            <a:ext cx="1503935" cy="1277344"/>
          </a:xfrm>
          <a:custGeom>
            <a:avLst/>
            <a:gdLst>
              <a:gd name="T0" fmla="*/ 56 w 409"/>
              <a:gd name="T1" fmla="*/ 87 h 449"/>
              <a:gd name="T2" fmla="*/ 34 w 409"/>
              <a:gd name="T3" fmla="*/ 127 h 449"/>
              <a:gd name="T4" fmla="*/ 7 w 409"/>
              <a:gd name="T5" fmla="*/ 175 h 449"/>
              <a:gd name="T6" fmla="*/ 39 w 409"/>
              <a:gd name="T7" fmla="*/ 185 h 449"/>
              <a:gd name="T8" fmla="*/ 57 w 409"/>
              <a:gd name="T9" fmla="*/ 207 h 449"/>
              <a:gd name="T10" fmla="*/ 52 w 409"/>
              <a:gd name="T11" fmla="*/ 393 h 449"/>
              <a:gd name="T12" fmla="*/ 153 w 409"/>
              <a:gd name="T13" fmla="*/ 400 h 449"/>
              <a:gd name="T14" fmla="*/ 146 w 409"/>
              <a:gd name="T15" fmla="*/ 426 h 449"/>
              <a:gd name="T16" fmla="*/ 174 w 409"/>
              <a:gd name="T17" fmla="*/ 445 h 449"/>
              <a:gd name="T18" fmla="*/ 223 w 409"/>
              <a:gd name="T19" fmla="*/ 436 h 449"/>
              <a:gd name="T20" fmla="*/ 198 w 409"/>
              <a:gd name="T21" fmla="*/ 398 h 449"/>
              <a:gd name="T22" fmla="*/ 406 w 409"/>
              <a:gd name="T23" fmla="*/ 390 h 449"/>
              <a:gd name="T24" fmla="*/ 400 w 409"/>
              <a:gd name="T25" fmla="*/ 286 h 449"/>
              <a:gd name="T26" fmla="*/ 372 w 409"/>
              <a:gd name="T27" fmla="*/ 259 h 449"/>
              <a:gd name="T28" fmla="*/ 366 w 409"/>
              <a:gd name="T29" fmla="*/ 198 h 449"/>
              <a:gd name="T30" fmla="*/ 388 w 409"/>
              <a:gd name="T31" fmla="*/ 211 h 449"/>
              <a:gd name="T32" fmla="*/ 400 w 409"/>
              <a:gd name="T33" fmla="*/ 218 h 449"/>
              <a:gd name="T34" fmla="*/ 401 w 409"/>
              <a:gd name="T35" fmla="*/ 57 h 449"/>
              <a:gd name="T36" fmla="*/ 399 w 409"/>
              <a:gd name="T37" fmla="*/ 0 h 449"/>
              <a:gd name="T38" fmla="*/ 43 w 409"/>
              <a:gd name="T39" fmla="*/ 0 h 449"/>
              <a:gd name="T40" fmla="*/ 56 w 409"/>
              <a:gd name="T41" fmla="*/ 87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76" name="Freeform 8"/>
          <p:cNvSpPr>
            <a:spLocks/>
          </p:cNvSpPr>
          <p:nvPr/>
        </p:nvSpPr>
        <p:spPr bwMode="auto">
          <a:xfrm>
            <a:off x="1519956" y="3220757"/>
            <a:ext cx="1384180" cy="1283370"/>
          </a:xfrm>
          <a:custGeom>
            <a:avLst/>
            <a:gdLst>
              <a:gd name="T0" fmla="*/ 13 w 377"/>
              <a:gd name="T1" fmla="*/ 154 h 451"/>
              <a:gd name="T2" fmla="*/ 14 w 377"/>
              <a:gd name="T3" fmla="*/ 225 h 451"/>
              <a:gd name="T4" fmla="*/ 45 w 377"/>
              <a:gd name="T5" fmla="*/ 235 h 451"/>
              <a:gd name="T6" fmla="*/ 74 w 377"/>
              <a:gd name="T7" fmla="*/ 230 h 451"/>
              <a:gd name="T8" fmla="*/ 67 w 377"/>
              <a:gd name="T9" fmla="*/ 272 h 451"/>
              <a:gd name="T10" fmla="*/ 40 w 377"/>
              <a:gd name="T11" fmla="*/ 294 h 451"/>
              <a:gd name="T12" fmla="*/ 10 w 377"/>
              <a:gd name="T13" fmla="*/ 286 h 451"/>
              <a:gd name="T14" fmla="*/ 11 w 377"/>
              <a:gd name="T15" fmla="*/ 395 h 451"/>
              <a:gd name="T16" fmla="*/ 114 w 377"/>
              <a:gd name="T17" fmla="*/ 397 h 451"/>
              <a:gd name="T18" fmla="*/ 137 w 377"/>
              <a:gd name="T19" fmla="*/ 410 h 451"/>
              <a:gd name="T20" fmla="*/ 129 w 377"/>
              <a:gd name="T21" fmla="*/ 436 h 451"/>
              <a:gd name="T22" fmla="*/ 178 w 377"/>
              <a:gd name="T23" fmla="*/ 443 h 451"/>
              <a:gd name="T24" fmla="*/ 180 w 377"/>
              <a:gd name="T25" fmla="*/ 406 h 451"/>
              <a:gd name="T26" fmla="*/ 224 w 377"/>
              <a:gd name="T27" fmla="*/ 387 h 451"/>
              <a:gd name="T28" fmla="*/ 363 w 377"/>
              <a:gd name="T29" fmla="*/ 393 h 451"/>
              <a:gd name="T30" fmla="*/ 368 w 377"/>
              <a:gd name="T31" fmla="*/ 207 h 451"/>
              <a:gd name="T32" fmla="*/ 350 w 377"/>
              <a:gd name="T33" fmla="*/ 185 h 451"/>
              <a:gd name="T34" fmla="*/ 318 w 377"/>
              <a:gd name="T35" fmla="*/ 175 h 451"/>
              <a:gd name="T36" fmla="*/ 345 w 377"/>
              <a:gd name="T37" fmla="*/ 127 h 451"/>
              <a:gd name="T38" fmla="*/ 367 w 377"/>
              <a:gd name="T39" fmla="*/ 87 h 451"/>
              <a:gd name="T40" fmla="*/ 354 w 377"/>
              <a:gd name="T41" fmla="*/ 0 h 451"/>
              <a:gd name="T42" fmla="*/ 9 w 377"/>
              <a:gd name="T43" fmla="*/ 0 h 451"/>
              <a:gd name="T44" fmla="*/ 13 w 377"/>
              <a:gd name="T45" fmla="*/ 154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77" name="Freeform 10"/>
          <p:cNvSpPr>
            <a:spLocks/>
          </p:cNvSpPr>
          <p:nvPr/>
        </p:nvSpPr>
        <p:spPr bwMode="auto">
          <a:xfrm>
            <a:off x="2812376" y="4305295"/>
            <a:ext cx="1550592" cy="1155635"/>
          </a:xfrm>
          <a:custGeom>
            <a:avLst/>
            <a:gdLst>
              <a:gd name="T0" fmla="*/ 157 w 422"/>
              <a:gd name="T1" fmla="*/ 17 h 406"/>
              <a:gd name="T2" fmla="*/ 182 w 422"/>
              <a:gd name="T3" fmla="*/ 55 h 406"/>
              <a:gd name="T4" fmla="*/ 133 w 422"/>
              <a:gd name="T5" fmla="*/ 64 h 406"/>
              <a:gd name="T6" fmla="*/ 105 w 422"/>
              <a:gd name="T7" fmla="*/ 45 h 406"/>
              <a:gd name="T8" fmla="*/ 112 w 422"/>
              <a:gd name="T9" fmla="*/ 19 h 406"/>
              <a:gd name="T10" fmla="*/ 11 w 422"/>
              <a:gd name="T11" fmla="*/ 12 h 406"/>
              <a:gd name="T12" fmla="*/ 13 w 422"/>
              <a:gd name="T13" fmla="*/ 162 h 406"/>
              <a:gd name="T14" fmla="*/ 9 w 422"/>
              <a:gd name="T15" fmla="*/ 235 h 406"/>
              <a:gd name="T16" fmla="*/ 33 w 422"/>
              <a:gd name="T17" fmla="*/ 256 h 406"/>
              <a:gd name="T18" fmla="*/ 67 w 422"/>
              <a:gd name="T19" fmla="*/ 248 h 406"/>
              <a:gd name="T20" fmla="*/ 62 w 422"/>
              <a:gd name="T21" fmla="*/ 285 h 406"/>
              <a:gd name="T22" fmla="*/ 34 w 422"/>
              <a:gd name="T23" fmla="*/ 316 h 406"/>
              <a:gd name="T24" fmla="*/ 18 w 422"/>
              <a:gd name="T25" fmla="*/ 299 h 406"/>
              <a:gd name="T26" fmla="*/ 5 w 422"/>
              <a:gd name="T27" fmla="*/ 299 h 406"/>
              <a:gd name="T28" fmla="*/ 12 w 422"/>
              <a:gd name="T29" fmla="*/ 399 h 406"/>
              <a:gd name="T30" fmla="*/ 85 w 422"/>
              <a:gd name="T31" fmla="*/ 392 h 406"/>
              <a:gd name="T32" fmla="*/ 145 w 422"/>
              <a:gd name="T33" fmla="*/ 368 h 406"/>
              <a:gd name="T34" fmla="*/ 146 w 422"/>
              <a:gd name="T35" fmla="*/ 337 h 406"/>
              <a:gd name="T36" fmla="*/ 201 w 422"/>
              <a:gd name="T37" fmla="*/ 334 h 406"/>
              <a:gd name="T38" fmla="*/ 198 w 422"/>
              <a:gd name="T39" fmla="*/ 364 h 406"/>
              <a:gd name="T40" fmla="*/ 252 w 422"/>
              <a:gd name="T41" fmla="*/ 392 h 406"/>
              <a:gd name="T42" fmla="*/ 363 w 422"/>
              <a:gd name="T43" fmla="*/ 401 h 406"/>
              <a:gd name="T44" fmla="*/ 364 w 422"/>
              <a:gd name="T45" fmla="*/ 246 h 406"/>
              <a:gd name="T46" fmla="*/ 384 w 422"/>
              <a:gd name="T47" fmla="*/ 199 h 406"/>
              <a:gd name="T48" fmla="*/ 417 w 422"/>
              <a:gd name="T49" fmla="*/ 196 h 406"/>
              <a:gd name="T50" fmla="*/ 408 w 422"/>
              <a:gd name="T51" fmla="*/ 157 h 406"/>
              <a:gd name="T52" fmla="*/ 372 w 422"/>
              <a:gd name="T53" fmla="*/ 159 h 406"/>
              <a:gd name="T54" fmla="*/ 367 w 422"/>
              <a:gd name="T55" fmla="*/ 125 h 406"/>
              <a:gd name="T56" fmla="*/ 365 w 422"/>
              <a:gd name="T57" fmla="*/ 9 h 406"/>
              <a:gd name="T58" fmla="*/ 157 w 422"/>
              <a:gd name="T59" fmla="*/ 17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78" name="Freeform 11"/>
          <p:cNvSpPr>
            <a:spLocks/>
          </p:cNvSpPr>
          <p:nvPr/>
        </p:nvSpPr>
        <p:spPr bwMode="auto">
          <a:xfrm>
            <a:off x="1365986" y="4307705"/>
            <a:ext cx="1718560" cy="1335187"/>
          </a:xfrm>
          <a:custGeom>
            <a:avLst/>
            <a:gdLst>
              <a:gd name="T0" fmla="*/ 399 w 468"/>
              <a:gd name="T1" fmla="*/ 298 h 469"/>
              <a:gd name="T2" fmla="*/ 412 w 468"/>
              <a:gd name="T3" fmla="*/ 298 h 469"/>
              <a:gd name="T4" fmla="*/ 428 w 468"/>
              <a:gd name="T5" fmla="*/ 315 h 469"/>
              <a:gd name="T6" fmla="*/ 456 w 468"/>
              <a:gd name="T7" fmla="*/ 284 h 469"/>
              <a:gd name="T8" fmla="*/ 461 w 468"/>
              <a:gd name="T9" fmla="*/ 247 h 469"/>
              <a:gd name="T10" fmla="*/ 427 w 468"/>
              <a:gd name="T11" fmla="*/ 255 h 469"/>
              <a:gd name="T12" fmla="*/ 403 w 468"/>
              <a:gd name="T13" fmla="*/ 234 h 469"/>
              <a:gd name="T14" fmla="*/ 407 w 468"/>
              <a:gd name="T15" fmla="*/ 161 h 469"/>
              <a:gd name="T16" fmla="*/ 405 w 468"/>
              <a:gd name="T17" fmla="*/ 11 h 469"/>
              <a:gd name="T18" fmla="*/ 266 w 468"/>
              <a:gd name="T19" fmla="*/ 5 h 469"/>
              <a:gd name="T20" fmla="*/ 222 w 468"/>
              <a:gd name="T21" fmla="*/ 24 h 469"/>
              <a:gd name="T22" fmla="*/ 220 w 468"/>
              <a:gd name="T23" fmla="*/ 61 h 469"/>
              <a:gd name="T24" fmla="*/ 171 w 468"/>
              <a:gd name="T25" fmla="*/ 54 h 469"/>
              <a:gd name="T26" fmla="*/ 179 w 468"/>
              <a:gd name="T27" fmla="*/ 28 h 469"/>
              <a:gd name="T28" fmla="*/ 156 w 468"/>
              <a:gd name="T29" fmla="*/ 15 h 469"/>
              <a:gd name="T30" fmla="*/ 53 w 468"/>
              <a:gd name="T31" fmla="*/ 13 h 469"/>
              <a:gd name="T32" fmla="*/ 52 w 468"/>
              <a:gd name="T33" fmla="*/ 192 h 469"/>
              <a:gd name="T34" fmla="*/ 57 w 468"/>
              <a:gd name="T35" fmla="*/ 278 h 469"/>
              <a:gd name="T36" fmla="*/ 40 w 468"/>
              <a:gd name="T37" fmla="*/ 287 h 469"/>
              <a:gd name="T38" fmla="*/ 11 w 468"/>
              <a:gd name="T39" fmla="*/ 291 h 469"/>
              <a:gd name="T40" fmla="*/ 17 w 468"/>
              <a:gd name="T41" fmla="*/ 340 h 469"/>
              <a:gd name="T42" fmla="*/ 40 w 468"/>
              <a:gd name="T43" fmla="*/ 335 h 469"/>
              <a:gd name="T44" fmla="*/ 58 w 468"/>
              <a:gd name="T45" fmla="*/ 326 h 469"/>
              <a:gd name="T46" fmla="*/ 53 w 468"/>
              <a:gd name="T47" fmla="*/ 403 h 469"/>
              <a:gd name="T48" fmla="*/ 185 w 468"/>
              <a:gd name="T49" fmla="*/ 398 h 469"/>
              <a:gd name="T50" fmla="*/ 243 w 468"/>
              <a:gd name="T51" fmla="*/ 428 h 469"/>
              <a:gd name="T52" fmla="*/ 258 w 468"/>
              <a:gd name="T53" fmla="*/ 465 h 469"/>
              <a:gd name="T54" fmla="*/ 306 w 468"/>
              <a:gd name="T55" fmla="*/ 441 h 469"/>
              <a:gd name="T56" fmla="*/ 286 w 468"/>
              <a:gd name="T57" fmla="*/ 418 h 469"/>
              <a:gd name="T58" fmla="*/ 333 w 468"/>
              <a:gd name="T59" fmla="*/ 397 h 469"/>
              <a:gd name="T60" fmla="*/ 406 w 468"/>
              <a:gd name="T61" fmla="*/ 398 h 469"/>
              <a:gd name="T62" fmla="*/ 399 w 468"/>
              <a:gd name="T63" fmla="*/ 298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79" name="Freeform 13"/>
          <p:cNvSpPr>
            <a:spLocks/>
          </p:cNvSpPr>
          <p:nvPr/>
        </p:nvSpPr>
        <p:spPr bwMode="auto">
          <a:xfrm>
            <a:off x="2644408" y="5241613"/>
            <a:ext cx="1704563" cy="1317110"/>
          </a:xfrm>
          <a:custGeom>
            <a:avLst/>
            <a:gdLst>
              <a:gd name="T0" fmla="*/ 409 w 464"/>
              <a:gd name="T1" fmla="*/ 378 h 463"/>
              <a:gd name="T2" fmla="*/ 424 w 464"/>
              <a:gd name="T3" fmla="*/ 330 h 463"/>
              <a:gd name="T4" fmla="*/ 447 w 464"/>
              <a:gd name="T5" fmla="*/ 337 h 463"/>
              <a:gd name="T6" fmla="*/ 464 w 464"/>
              <a:gd name="T7" fmla="*/ 303 h 463"/>
              <a:gd name="T8" fmla="*/ 449 w 464"/>
              <a:gd name="T9" fmla="*/ 262 h 463"/>
              <a:gd name="T10" fmla="*/ 426 w 464"/>
              <a:gd name="T11" fmla="*/ 289 h 463"/>
              <a:gd name="T12" fmla="*/ 409 w 464"/>
              <a:gd name="T13" fmla="*/ 207 h 463"/>
              <a:gd name="T14" fmla="*/ 409 w 464"/>
              <a:gd name="T15" fmla="*/ 72 h 463"/>
              <a:gd name="T16" fmla="*/ 298 w 464"/>
              <a:gd name="T17" fmla="*/ 63 h 463"/>
              <a:gd name="T18" fmla="*/ 244 w 464"/>
              <a:gd name="T19" fmla="*/ 35 h 463"/>
              <a:gd name="T20" fmla="*/ 247 w 464"/>
              <a:gd name="T21" fmla="*/ 5 h 463"/>
              <a:gd name="T22" fmla="*/ 192 w 464"/>
              <a:gd name="T23" fmla="*/ 8 h 463"/>
              <a:gd name="T24" fmla="*/ 191 w 464"/>
              <a:gd name="T25" fmla="*/ 39 h 463"/>
              <a:gd name="T26" fmla="*/ 131 w 464"/>
              <a:gd name="T27" fmla="*/ 63 h 463"/>
              <a:gd name="T28" fmla="*/ 58 w 464"/>
              <a:gd name="T29" fmla="*/ 70 h 463"/>
              <a:gd name="T30" fmla="*/ 59 w 464"/>
              <a:gd name="T31" fmla="*/ 183 h 463"/>
              <a:gd name="T32" fmla="*/ 47 w 464"/>
              <a:gd name="T33" fmla="*/ 255 h 463"/>
              <a:gd name="T34" fmla="*/ 25 w 464"/>
              <a:gd name="T35" fmla="*/ 266 h 463"/>
              <a:gd name="T36" fmla="*/ 2 w 464"/>
              <a:gd name="T37" fmla="*/ 282 h 463"/>
              <a:gd name="T38" fmla="*/ 12 w 464"/>
              <a:gd name="T39" fmla="*/ 320 h 463"/>
              <a:gd name="T40" fmla="*/ 41 w 464"/>
              <a:gd name="T41" fmla="*/ 310 h 463"/>
              <a:gd name="T42" fmla="*/ 59 w 464"/>
              <a:gd name="T43" fmla="*/ 305 h 463"/>
              <a:gd name="T44" fmla="*/ 54 w 464"/>
              <a:gd name="T45" fmla="*/ 383 h 463"/>
              <a:gd name="T46" fmla="*/ 63 w 464"/>
              <a:gd name="T47" fmla="*/ 463 h 463"/>
              <a:gd name="T48" fmla="*/ 410 w 464"/>
              <a:gd name="T49" fmla="*/ 463 h 463"/>
              <a:gd name="T50" fmla="*/ 409 w 464"/>
              <a:gd name="T51" fmla="*/ 3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80" name="Freeform 14"/>
          <p:cNvSpPr>
            <a:spLocks/>
          </p:cNvSpPr>
          <p:nvPr/>
        </p:nvSpPr>
        <p:spPr bwMode="auto">
          <a:xfrm>
            <a:off x="4073690" y="4131769"/>
            <a:ext cx="1362406" cy="1467741"/>
          </a:xfrm>
          <a:custGeom>
            <a:avLst/>
            <a:gdLst>
              <a:gd name="T0" fmla="*/ 222 w 371"/>
              <a:gd name="T1" fmla="*/ 65 h 516"/>
              <a:gd name="T2" fmla="*/ 204 w 371"/>
              <a:gd name="T3" fmla="*/ 33 h 516"/>
              <a:gd name="T4" fmla="*/ 179 w 371"/>
              <a:gd name="T5" fmla="*/ 6 h 516"/>
              <a:gd name="T6" fmla="*/ 130 w 371"/>
              <a:gd name="T7" fmla="*/ 16 h 516"/>
              <a:gd name="T8" fmla="*/ 157 w 371"/>
              <a:gd name="T9" fmla="*/ 43 h 516"/>
              <a:gd name="T10" fmla="*/ 119 w 371"/>
              <a:gd name="T11" fmla="*/ 71 h 516"/>
              <a:gd name="T12" fmla="*/ 22 w 371"/>
              <a:gd name="T13" fmla="*/ 70 h 516"/>
              <a:gd name="T14" fmla="*/ 24 w 371"/>
              <a:gd name="T15" fmla="*/ 186 h 516"/>
              <a:gd name="T16" fmla="*/ 29 w 371"/>
              <a:gd name="T17" fmla="*/ 220 h 516"/>
              <a:gd name="T18" fmla="*/ 65 w 371"/>
              <a:gd name="T19" fmla="*/ 218 h 516"/>
              <a:gd name="T20" fmla="*/ 74 w 371"/>
              <a:gd name="T21" fmla="*/ 257 h 516"/>
              <a:gd name="T22" fmla="*/ 41 w 371"/>
              <a:gd name="T23" fmla="*/ 260 h 516"/>
              <a:gd name="T24" fmla="*/ 21 w 371"/>
              <a:gd name="T25" fmla="*/ 307 h 516"/>
              <a:gd name="T26" fmla="*/ 20 w 371"/>
              <a:gd name="T27" fmla="*/ 462 h 516"/>
              <a:gd name="T28" fmla="*/ 119 w 371"/>
              <a:gd name="T29" fmla="*/ 466 h 516"/>
              <a:gd name="T30" fmla="*/ 111 w 371"/>
              <a:gd name="T31" fmla="*/ 493 h 516"/>
              <a:gd name="T32" fmla="*/ 140 w 371"/>
              <a:gd name="T33" fmla="*/ 512 h 516"/>
              <a:gd name="T34" fmla="*/ 189 w 371"/>
              <a:gd name="T35" fmla="*/ 503 h 516"/>
              <a:gd name="T36" fmla="*/ 163 w 371"/>
              <a:gd name="T37" fmla="*/ 465 h 516"/>
              <a:gd name="T38" fmla="*/ 371 w 371"/>
              <a:gd name="T39" fmla="*/ 472 h 516"/>
              <a:gd name="T40" fmla="*/ 371 w 371"/>
              <a:gd name="T41" fmla="*/ 58 h 516"/>
              <a:gd name="T42" fmla="*/ 222 w 371"/>
              <a:gd name="T43" fmla="*/ 6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82" name="Freeform 17"/>
          <p:cNvSpPr>
            <a:spLocks/>
          </p:cNvSpPr>
          <p:nvPr/>
        </p:nvSpPr>
        <p:spPr bwMode="auto">
          <a:xfrm>
            <a:off x="263307" y="4154665"/>
            <a:ext cx="1381069" cy="1434000"/>
          </a:xfrm>
          <a:custGeom>
            <a:avLst/>
            <a:gdLst>
              <a:gd name="T0" fmla="*/ 121 w 376"/>
              <a:gd name="T1" fmla="*/ 454 h 504"/>
              <a:gd name="T2" fmla="*/ 114 w 376"/>
              <a:gd name="T3" fmla="*/ 480 h 504"/>
              <a:gd name="T4" fmla="*/ 142 w 376"/>
              <a:gd name="T5" fmla="*/ 500 h 504"/>
              <a:gd name="T6" fmla="*/ 191 w 376"/>
              <a:gd name="T7" fmla="*/ 490 h 504"/>
              <a:gd name="T8" fmla="*/ 166 w 376"/>
              <a:gd name="T9" fmla="*/ 453 h 504"/>
              <a:gd name="T10" fmla="*/ 353 w 376"/>
              <a:gd name="T11" fmla="*/ 457 h 504"/>
              <a:gd name="T12" fmla="*/ 358 w 376"/>
              <a:gd name="T13" fmla="*/ 380 h 504"/>
              <a:gd name="T14" fmla="*/ 340 w 376"/>
              <a:gd name="T15" fmla="*/ 389 h 504"/>
              <a:gd name="T16" fmla="*/ 317 w 376"/>
              <a:gd name="T17" fmla="*/ 394 h 504"/>
              <a:gd name="T18" fmla="*/ 311 w 376"/>
              <a:gd name="T19" fmla="*/ 345 h 504"/>
              <a:gd name="T20" fmla="*/ 340 w 376"/>
              <a:gd name="T21" fmla="*/ 341 h 504"/>
              <a:gd name="T22" fmla="*/ 357 w 376"/>
              <a:gd name="T23" fmla="*/ 332 h 504"/>
              <a:gd name="T24" fmla="*/ 352 w 376"/>
              <a:gd name="T25" fmla="*/ 246 h 504"/>
              <a:gd name="T26" fmla="*/ 353 w 376"/>
              <a:gd name="T27" fmla="*/ 67 h 504"/>
              <a:gd name="T28" fmla="*/ 160 w 376"/>
              <a:gd name="T29" fmla="*/ 64 h 504"/>
              <a:gd name="T30" fmla="*/ 149 w 376"/>
              <a:gd name="T31" fmla="*/ 54 h 504"/>
              <a:gd name="T32" fmla="*/ 165 w 376"/>
              <a:gd name="T33" fmla="*/ 33 h 504"/>
              <a:gd name="T34" fmla="*/ 148 w 376"/>
              <a:gd name="T35" fmla="*/ 13 h 504"/>
              <a:gd name="T36" fmla="*/ 90 w 376"/>
              <a:gd name="T37" fmla="*/ 16 h 504"/>
              <a:gd name="T38" fmla="*/ 108 w 376"/>
              <a:gd name="T39" fmla="*/ 53 h 504"/>
              <a:gd name="T40" fmla="*/ 0 w 376"/>
              <a:gd name="T41" fmla="*/ 62 h 504"/>
              <a:gd name="T42" fmla="*/ 0 w 376"/>
              <a:gd name="T43" fmla="*/ 457 h 504"/>
              <a:gd name="T44" fmla="*/ 121 w 376"/>
              <a:gd name="T45" fmla="*/ 45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pic>
        <p:nvPicPr>
          <p:cNvPr id="81" name="Picture 4" descr="&amp;Scy;&amp;vcy;&amp;iecy;&amp;tcy;&amp;ocy;&amp;vcy;&amp;ycy;&amp;iecy; &amp;ecy;&amp;fcy;&amp;fcy;&amp;iecy;&amp;kcy;&amp;tcy;&amp;ycy; &amp;dcy;&amp;lcy;&amp;yacy; &amp;dcy;&amp;icy;&amp;zcy;&amp;acy;&amp;jcy;&amp;ncy;&amp;acy; - &amp;Scy;&amp;tcy;&amp;rcy;&amp;acy;&amp;ncy;&amp;icy;&amp;tscy;&amp;acy; 7 - &amp;Fcy;&amp;ocy;&amp;rcy;&amp;ucy;&amp;mcy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736" y="213093"/>
            <a:ext cx="927392" cy="100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6" descr="&amp;Scy;&amp;Acy;&amp;Lcy;&amp;YUcy;&amp;T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40" y="97177"/>
            <a:ext cx="1011775" cy="11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Блок-схема: узел суммирования 83">
            <a:hlinkClick r:id="" action="ppaction://hlinkshowjump?jump=endshow"/>
          </p:cNvPr>
          <p:cNvSpPr/>
          <p:nvPr/>
        </p:nvSpPr>
        <p:spPr>
          <a:xfrm>
            <a:off x="8460432" y="6376876"/>
            <a:ext cx="288032" cy="283582"/>
          </a:xfrm>
          <a:prstGeom prst="flowChartSummingJuncti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1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462957" y="3529924"/>
            <a:ext cx="1337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лётчик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Ludmila\Desktop\852715810760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7375" y="410068"/>
            <a:ext cx="1420348" cy="180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олна 3"/>
          <p:cNvSpPr/>
          <p:nvPr/>
        </p:nvSpPr>
        <p:spPr>
          <a:xfrm>
            <a:off x="1754163" y="188640"/>
            <a:ext cx="6706269" cy="2796581"/>
          </a:xfrm>
          <a:prstGeom prst="wave">
            <a:avLst>
              <a:gd name="adj1" fmla="val 7402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400" b="1" dirty="0" smtClean="0">
              <a:solidFill>
                <a:srgbClr val="0070C0"/>
              </a:solidFill>
              <a:latin typeface="Arial"/>
              <a:ea typeface="Times New Roman"/>
            </a:endParaRPr>
          </a:p>
          <a:p>
            <a:pPr lvl="0" algn="ctr"/>
            <a:endParaRPr lang="ru-RU" sz="2400" b="1" dirty="0">
              <a:solidFill>
                <a:srgbClr val="0070C0"/>
              </a:solidFill>
              <a:latin typeface="Arial"/>
              <a:ea typeface="Times New Roman"/>
            </a:endParaRPr>
          </a:p>
          <a:p>
            <a:pPr lvl="0"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Times New Roman"/>
              </a:rPr>
              <a:t>Самолёт парит, как птица,</a:t>
            </a:r>
          </a:p>
          <a:p>
            <a:pPr lvl="0"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Times New Roman"/>
              </a:rPr>
              <a:t>Там - воздушная граница.</a:t>
            </a:r>
          </a:p>
          <a:p>
            <a:pPr lvl="0"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Times New Roman"/>
              </a:rPr>
              <a:t>  На посту и днём, и ночью,</a:t>
            </a:r>
          </a:p>
          <a:p>
            <a:pPr lvl="0"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Times New Roman"/>
              </a:rPr>
              <a:t>Наш солдат - военный  …</a:t>
            </a:r>
          </a:p>
          <a:p>
            <a:pPr lvl="0" algn="ctr"/>
            <a:endParaRPr lang="ru-RU" sz="2400" b="1" dirty="0" smtClean="0">
              <a:solidFill>
                <a:srgbClr val="0070C0"/>
              </a:solidFill>
              <a:latin typeface="Arial"/>
              <a:ea typeface="Times New Roman"/>
            </a:endParaRPr>
          </a:p>
          <a:p>
            <a:pPr lvl="0" algn="ctr"/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5" name="Волна 4"/>
          <p:cNvSpPr/>
          <p:nvPr/>
        </p:nvSpPr>
        <p:spPr>
          <a:xfrm>
            <a:off x="6029401" y="3428632"/>
            <a:ext cx="2213000" cy="720448"/>
          </a:xfrm>
          <a:prstGeom prst="wave">
            <a:avLst>
              <a:gd name="adj1" fmla="val 11621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364545" y="4368143"/>
            <a:ext cx="1877855" cy="2292315"/>
            <a:chOff x="6364545" y="4368143"/>
            <a:chExt cx="1877855" cy="2292315"/>
          </a:xfrm>
        </p:grpSpPr>
        <p:pic>
          <p:nvPicPr>
            <p:cNvPr id="7" name="Picture 12" descr="&amp;Zcy;&amp;vcy;&amp;iecy;&amp;rcy;&amp;zhcy;&amp;acy;&amp;ncy;&amp;scy;&amp;kcy;&amp;icy;&amp;jcy; &amp;Vcy;&amp;lcy;&amp;acy;&amp;dcy;&amp;icy;&amp;mcy;&amp;icy;&amp;rcy; 4&amp;bcy; (&amp;Kcy;&amp;acy;&amp;kcy;&amp;icy;&amp;iecy; &amp;tcy;&amp;rcy;&amp;acy;&amp;vcy;&amp;ycy; &amp;rcy;&amp;acy;&amp;scy;&amp;tcy;&amp;ucy;&amp;tcy; &amp;vcy; &amp;lcy;&amp;iecy;&amp;scy;&amp;ucy;. - Iteach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B6C1B9"/>
                </a:clrFrom>
                <a:clrTo>
                  <a:srgbClr val="B6C1B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2957" y="6093295"/>
              <a:ext cx="1779443" cy="56716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Users\Ludmila\Desktop\9575694981031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5464" y="4531666"/>
              <a:ext cx="1373999" cy="1871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Волна 8">
              <a:hlinkClick r:id="" action="ppaction://hlinkshowjump?jump=nextslide"/>
            </p:cNvPr>
            <p:cNvSpPr/>
            <p:nvPr/>
          </p:nvSpPr>
          <p:spPr>
            <a:xfrm>
              <a:off x="6364545" y="4368143"/>
              <a:ext cx="1577922" cy="660952"/>
            </a:xfrm>
            <a:prstGeom prst="wave">
              <a:avLst>
                <a:gd name="adj1" fmla="val 11621"/>
                <a:gd name="adj2" fmla="val -230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ВПЕРЁД</a:t>
              </a:r>
              <a:endPara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11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Рамка 11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15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Рамка 15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18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Рамка 18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1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Рамка 21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4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Рамка 24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7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Рамка 27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30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Рамка 30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33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Рамка 33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36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Рамка 36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39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Рамка 39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42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Рамка 42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45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Рамка 45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48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Рамка 48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51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Рамка 51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54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Рамка 54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57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Рамка 57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60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Рамка 60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63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Рамка 63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66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Рамка 66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69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Рамка 69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72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Рамка 72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75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Рамка 75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78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Рамка 78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81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Рамка 81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84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Рамка 84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87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" name="Рамка 87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90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1" name="Рамка 90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92" name="Группа 91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93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" name="Рамка 93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96" name="Freeform 8"/>
          <p:cNvSpPr>
            <a:spLocks/>
          </p:cNvSpPr>
          <p:nvPr/>
        </p:nvSpPr>
        <p:spPr bwMode="auto">
          <a:xfrm>
            <a:off x="1519956" y="3220757"/>
            <a:ext cx="1384180" cy="1283370"/>
          </a:xfrm>
          <a:custGeom>
            <a:avLst/>
            <a:gdLst>
              <a:gd name="T0" fmla="*/ 13 w 377"/>
              <a:gd name="T1" fmla="*/ 154 h 451"/>
              <a:gd name="T2" fmla="*/ 14 w 377"/>
              <a:gd name="T3" fmla="*/ 225 h 451"/>
              <a:gd name="T4" fmla="*/ 45 w 377"/>
              <a:gd name="T5" fmla="*/ 235 h 451"/>
              <a:gd name="T6" fmla="*/ 74 w 377"/>
              <a:gd name="T7" fmla="*/ 230 h 451"/>
              <a:gd name="T8" fmla="*/ 67 w 377"/>
              <a:gd name="T9" fmla="*/ 272 h 451"/>
              <a:gd name="T10" fmla="*/ 40 w 377"/>
              <a:gd name="T11" fmla="*/ 294 h 451"/>
              <a:gd name="T12" fmla="*/ 10 w 377"/>
              <a:gd name="T13" fmla="*/ 286 h 451"/>
              <a:gd name="T14" fmla="*/ 11 w 377"/>
              <a:gd name="T15" fmla="*/ 395 h 451"/>
              <a:gd name="T16" fmla="*/ 114 w 377"/>
              <a:gd name="T17" fmla="*/ 397 h 451"/>
              <a:gd name="T18" fmla="*/ 137 w 377"/>
              <a:gd name="T19" fmla="*/ 410 h 451"/>
              <a:gd name="T20" fmla="*/ 129 w 377"/>
              <a:gd name="T21" fmla="*/ 436 h 451"/>
              <a:gd name="T22" fmla="*/ 178 w 377"/>
              <a:gd name="T23" fmla="*/ 443 h 451"/>
              <a:gd name="T24" fmla="*/ 180 w 377"/>
              <a:gd name="T25" fmla="*/ 406 h 451"/>
              <a:gd name="T26" fmla="*/ 224 w 377"/>
              <a:gd name="T27" fmla="*/ 387 h 451"/>
              <a:gd name="T28" fmla="*/ 363 w 377"/>
              <a:gd name="T29" fmla="*/ 393 h 451"/>
              <a:gd name="T30" fmla="*/ 368 w 377"/>
              <a:gd name="T31" fmla="*/ 207 h 451"/>
              <a:gd name="T32" fmla="*/ 350 w 377"/>
              <a:gd name="T33" fmla="*/ 185 h 451"/>
              <a:gd name="T34" fmla="*/ 318 w 377"/>
              <a:gd name="T35" fmla="*/ 175 h 451"/>
              <a:gd name="T36" fmla="*/ 345 w 377"/>
              <a:gd name="T37" fmla="*/ 127 h 451"/>
              <a:gd name="T38" fmla="*/ 367 w 377"/>
              <a:gd name="T39" fmla="*/ 87 h 451"/>
              <a:gd name="T40" fmla="*/ 354 w 377"/>
              <a:gd name="T41" fmla="*/ 0 h 451"/>
              <a:gd name="T42" fmla="*/ 9 w 377"/>
              <a:gd name="T43" fmla="*/ 0 h 451"/>
              <a:gd name="T44" fmla="*/ 13 w 377"/>
              <a:gd name="T45" fmla="*/ 154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97" name="Freeform 10"/>
          <p:cNvSpPr>
            <a:spLocks/>
          </p:cNvSpPr>
          <p:nvPr/>
        </p:nvSpPr>
        <p:spPr bwMode="auto">
          <a:xfrm>
            <a:off x="2812376" y="4305295"/>
            <a:ext cx="1550592" cy="1155635"/>
          </a:xfrm>
          <a:custGeom>
            <a:avLst/>
            <a:gdLst>
              <a:gd name="T0" fmla="*/ 157 w 422"/>
              <a:gd name="T1" fmla="*/ 17 h 406"/>
              <a:gd name="T2" fmla="*/ 182 w 422"/>
              <a:gd name="T3" fmla="*/ 55 h 406"/>
              <a:gd name="T4" fmla="*/ 133 w 422"/>
              <a:gd name="T5" fmla="*/ 64 h 406"/>
              <a:gd name="T6" fmla="*/ 105 w 422"/>
              <a:gd name="T7" fmla="*/ 45 h 406"/>
              <a:gd name="T8" fmla="*/ 112 w 422"/>
              <a:gd name="T9" fmla="*/ 19 h 406"/>
              <a:gd name="T10" fmla="*/ 11 w 422"/>
              <a:gd name="T11" fmla="*/ 12 h 406"/>
              <a:gd name="T12" fmla="*/ 13 w 422"/>
              <a:gd name="T13" fmla="*/ 162 h 406"/>
              <a:gd name="T14" fmla="*/ 9 w 422"/>
              <a:gd name="T15" fmla="*/ 235 h 406"/>
              <a:gd name="T16" fmla="*/ 33 w 422"/>
              <a:gd name="T17" fmla="*/ 256 h 406"/>
              <a:gd name="T18" fmla="*/ 67 w 422"/>
              <a:gd name="T19" fmla="*/ 248 h 406"/>
              <a:gd name="T20" fmla="*/ 62 w 422"/>
              <a:gd name="T21" fmla="*/ 285 h 406"/>
              <a:gd name="T22" fmla="*/ 34 w 422"/>
              <a:gd name="T23" fmla="*/ 316 h 406"/>
              <a:gd name="T24" fmla="*/ 18 w 422"/>
              <a:gd name="T25" fmla="*/ 299 h 406"/>
              <a:gd name="T26" fmla="*/ 5 w 422"/>
              <a:gd name="T27" fmla="*/ 299 h 406"/>
              <a:gd name="T28" fmla="*/ 12 w 422"/>
              <a:gd name="T29" fmla="*/ 399 h 406"/>
              <a:gd name="T30" fmla="*/ 85 w 422"/>
              <a:gd name="T31" fmla="*/ 392 h 406"/>
              <a:gd name="T32" fmla="*/ 145 w 422"/>
              <a:gd name="T33" fmla="*/ 368 h 406"/>
              <a:gd name="T34" fmla="*/ 146 w 422"/>
              <a:gd name="T35" fmla="*/ 337 h 406"/>
              <a:gd name="T36" fmla="*/ 201 w 422"/>
              <a:gd name="T37" fmla="*/ 334 h 406"/>
              <a:gd name="T38" fmla="*/ 198 w 422"/>
              <a:gd name="T39" fmla="*/ 364 h 406"/>
              <a:gd name="T40" fmla="*/ 252 w 422"/>
              <a:gd name="T41" fmla="*/ 392 h 406"/>
              <a:gd name="T42" fmla="*/ 363 w 422"/>
              <a:gd name="T43" fmla="*/ 401 h 406"/>
              <a:gd name="T44" fmla="*/ 364 w 422"/>
              <a:gd name="T45" fmla="*/ 246 h 406"/>
              <a:gd name="T46" fmla="*/ 384 w 422"/>
              <a:gd name="T47" fmla="*/ 199 h 406"/>
              <a:gd name="T48" fmla="*/ 417 w 422"/>
              <a:gd name="T49" fmla="*/ 196 h 406"/>
              <a:gd name="T50" fmla="*/ 408 w 422"/>
              <a:gd name="T51" fmla="*/ 157 h 406"/>
              <a:gd name="T52" fmla="*/ 372 w 422"/>
              <a:gd name="T53" fmla="*/ 159 h 406"/>
              <a:gd name="T54" fmla="*/ 367 w 422"/>
              <a:gd name="T55" fmla="*/ 125 h 406"/>
              <a:gd name="T56" fmla="*/ 365 w 422"/>
              <a:gd name="T57" fmla="*/ 9 h 406"/>
              <a:gd name="T58" fmla="*/ 157 w 422"/>
              <a:gd name="T59" fmla="*/ 17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98" name="Freeform 11"/>
          <p:cNvSpPr>
            <a:spLocks/>
          </p:cNvSpPr>
          <p:nvPr/>
        </p:nvSpPr>
        <p:spPr bwMode="auto">
          <a:xfrm>
            <a:off x="1365986" y="4307705"/>
            <a:ext cx="1718560" cy="1335187"/>
          </a:xfrm>
          <a:custGeom>
            <a:avLst/>
            <a:gdLst>
              <a:gd name="T0" fmla="*/ 399 w 468"/>
              <a:gd name="T1" fmla="*/ 298 h 469"/>
              <a:gd name="T2" fmla="*/ 412 w 468"/>
              <a:gd name="T3" fmla="*/ 298 h 469"/>
              <a:gd name="T4" fmla="*/ 428 w 468"/>
              <a:gd name="T5" fmla="*/ 315 h 469"/>
              <a:gd name="T6" fmla="*/ 456 w 468"/>
              <a:gd name="T7" fmla="*/ 284 h 469"/>
              <a:gd name="T8" fmla="*/ 461 w 468"/>
              <a:gd name="T9" fmla="*/ 247 h 469"/>
              <a:gd name="T10" fmla="*/ 427 w 468"/>
              <a:gd name="T11" fmla="*/ 255 h 469"/>
              <a:gd name="T12" fmla="*/ 403 w 468"/>
              <a:gd name="T13" fmla="*/ 234 h 469"/>
              <a:gd name="T14" fmla="*/ 407 w 468"/>
              <a:gd name="T15" fmla="*/ 161 h 469"/>
              <a:gd name="T16" fmla="*/ 405 w 468"/>
              <a:gd name="T17" fmla="*/ 11 h 469"/>
              <a:gd name="T18" fmla="*/ 266 w 468"/>
              <a:gd name="T19" fmla="*/ 5 h 469"/>
              <a:gd name="T20" fmla="*/ 222 w 468"/>
              <a:gd name="T21" fmla="*/ 24 h 469"/>
              <a:gd name="T22" fmla="*/ 220 w 468"/>
              <a:gd name="T23" fmla="*/ 61 h 469"/>
              <a:gd name="T24" fmla="*/ 171 w 468"/>
              <a:gd name="T25" fmla="*/ 54 h 469"/>
              <a:gd name="T26" fmla="*/ 179 w 468"/>
              <a:gd name="T27" fmla="*/ 28 h 469"/>
              <a:gd name="T28" fmla="*/ 156 w 468"/>
              <a:gd name="T29" fmla="*/ 15 h 469"/>
              <a:gd name="T30" fmla="*/ 53 w 468"/>
              <a:gd name="T31" fmla="*/ 13 h 469"/>
              <a:gd name="T32" fmla="*/ 52 w 468"/>
              <a:gd name="T33" fmla="*/ 192 h 469"/>
              <a:gd name="T34" fmla="*/ 57 w 468"/>
              <a:gd name="T35" fmla="*/ 278 h 469"/>
              <a:gd name="T36" fmla="*/ 40 w 468"/>
              <a:gd name="T37" fmla="*/ 287 h 469"/>
              <a:gd name="T38" fmla="*/ 11 w 468"/>
              <a:gd name="T39" fmla="*/ 291 h 469"/>
              <a:gd name="T40" fmla="*/ 17 w 468"/>
              <a:gd name="T41" fmla="*/ 340 h 469"/>
              <a:gd name="T42" fmla="*/ 40 w 468"/>
              <a:gd name="T43" fmla="*/ 335 h 469"/>
              <a:gd name="T44" fmla="*/ 58 w 468"/>
              <a:gd name="T45" fmla="*/ 326 h 469"/>
              <a:gd name="T46" fmla="*/ 53 w 468"/>
              <a:gd name="T47" fmla="*/ 403 h 469"/>
              <a:gd name="T48" fmla="*/ 185 w 468"/>
              <a:gd name="T49" fmla="*/ 398 h 469"/>
              <a:gd name="T50" fmla="*/ 243 w 468"/>
              <a:gd name="T51" fmla="*/ 428 h 469"/>
              <a:gd name="T52" fmla="*/ 258 w 468"/>
              <a:gd name="T53" fmla="*/ 465 h 469"/>
              <a:gd name="T54" fmla="*/ 306 w 468"/>
              <a:gd name="T55" fmla="*/ 441 h 469"/>
              <a:gd name="T56" fmla="*/ 286 w 468"/>
              <a:gd name="T57" fmla="*/ 418 h 469"/>
              <a:gd name="T58" fmla="*/ 333 w 468"/>
              <a:gd name="T59" fmla="*/ 397 h 469"/>
              <a:gd name="T60" fmla="*/ 406 w 468"/>
              <a:gd name="T61" fmla="*/ 398 h 469"/>
              <a:gd name="T62" fmla="*/ 399 w 468"/>
              <a:gd name="T63" fmla="*/ 298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99" name="Freeform 13"/>
          <p:cNvSpPr>
            <a:spLocks/>
          </p:cNvSpPr>
          <p:nvPr/>
        </p:nvSpPr>
        <p:spPr bwMode="auto">
          <a:xfrm>
            <a:off x="2644408" y="5241613"/>
            <a:ext cx="1704563" cy="1317110"/>
          </a:xfrm>
          <a:custGeom>
            <a:avLst/>
            <a:gdLst>
              <a:gd name="T0" fmla="*/ 409 w 464"/>
              <a:gd name="T1" fmla="*/ 378 h 463"/>
              <a:gd name="T2" fmla="*/ 424 w 464"/>
              <a:gd name="T3" fmla="*/ 330 h 463"/>
              <a:gd name="T4" fmla="*/ 447 w 464"/>
              <a:gd name="T5" fmla="*/ 337 h 463"/>
              <a:gd name="T6" fmla="*/ 464 w 464"/>
              <a:gd name="T7" fmla="*/ 303 h 463"/>
              <a:gd name="T8" fmla="*/ 449 w 464"/>
              <a:gd name="T9" fmla="*/ 262 h 463"/>
              <a:gd name="T10" fmla="*/ 426 w 464"/>
              <a:gd name="T11" fmla="*/ 289 h 463"/>
              <a:gd name="T12" fmla="*/ 409 w 464"/>
              <a:gd name="T13" fmla="*/ 207 h 463"/>
              <a:gd name="T14" fmla="*/ 409 w 464"/>
              <a:gd name="T15" fmla="*/ 72 h 463"/>
              <a:gd name="T16" fmla="*/ 298 w 464"/>
              <a:gd name="T17" fmla="*/ 63 h 463"/>
              <a:gd name="T18" fmla="*/ 244 w 464"/>
              <a:gd name="T19" fmla="*/ 35 h 463"/>
              <a:gd name="T20" fmla="*/ 247 w 464"/>
              <a:gd name="T21" fmla="*/ 5 h 463"/>
              <a:gd name="T22" fmla="*/ 192 w 464"/>
              <a:gd name="T23" fmla="*/ 8 h 463"/>
              <a:gd name="T24" fmla="*/ 191 w 464"/>
              <a:gd name="T25" fmla="*/ 39 h 463"/>
              <a:gd name="T26" fmla="*/ 131 w 464"/>
              <a:gd name="T27" fmla="*/ 63 h 463"/>
              <a:gd name="T28" fmla="*/ 58 w 464"/>
              <a:gd name="T29" fmla="*/ 70 h 463"/>
              <a:gd name="T30" fmla="*/ 59 w 464"/>
              <a:gd name="T31" fmla="*/ 183 h 463"/>
              <a:gd name="T32" fmla="*/ 47 w 464"/>
              <a:gd name="T33" fmla="*/ 255 h 463"/>
              <a:gd name="T34" fmla="*/ 25 w 464"/>
              <a:gd name="T35" fmla="*/ 266 h 463"/>
              <a:gd name="T36" fmla="*/ 2 w 464"/>
              <a:gd name="T37" fmla="*/ 282 h 463"/>
              <a:gd name="T38" fmla="*/ 12 w 464"/>
              <a:gd name="T39" fmla="*/ 320 h 463"/>
              <a:gd name="T40" fmla="*/ 41 w 464"/>
              <a:gd name="T41" fmla="*/ 310 h 463"/>
              <a:gd name="T42" fmla="*/ 59 w 464"/>
              <a:gd name="T43" fmla="*/ 305 h 463"/>
              <a:gd name="T44" fmla="*/ 54 w 464"/>
              <a:gd name="T45" fmla="*/ 383 h 463"/>
              <a:gd name="T46" fmla="*/ 63 w 464"/>
              <a:gd name="T47" fmla="*/ 463 h 463"/>
              <a:gd name="T48" fmla="*/ 410 w 464"/>
              <a:gd name="T49" fmla="*/ 463 h 463"/>
              <a:gd name="T50" fmla="*/ 409 w 464"/>
              <a:gd name="T51" fmla="*/ 3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100" name="Freeform 14"/>
          <p:cNvSpPr>
            <a:spLocks/>
          </p:cNvSpPr>
          <p:nvPr/>
        </p:nvSpPr>
        <p:spPr bwMode="auto">
          <a:xfrm>
            <a:off x="4073690" y="4131769"/>
            <a:ext cx="1362406" cy="1467741"/>
          </a:xfrm>
          <a:custGeom>
            <a:avLst/>
            <a:gdLst>
              <a:gd name="T0" fmla="*/ 222 w 371"/>
              <a:gd name="T1" fmla="*/ 65 h 516"/>
              <a:gd name="T2" fmla="*/ 204 w 371"/>
              <a:gd name="T3" fmla="*/ 33 h 516"/>
              <a:gd name="T4" fmla="*/ 179 w 371"/>
              <a:gd name="T5" fmla="*/ 6 h 516"/>
              <a:gd name="T6" fmla="*/ 130 w 371"/>
              <a:gd name="T7" fmla="*/ 16 h 516"/>
              <a:gd name="T8" fmla="*/ 157 w 371"/>
              <a:gd name="T9" fmla="*/ 43 h 516"/>
              <a:gd name="T10" fmla="*/ 119 w 371"/>
              <a:gd name="T11" fmla="*/ 71 h 516"/>
              <a:gd name="T12" fmla="*/ 22 w 371"/>
              <a:gd name="T13" fmla="*/ 70 h 516"/>
              <a:gd name="T14" fmla="*/ 24 w 371"/>
              <a:gd name="T15" fmla="*/ 186 h 516"/>
              <a:gd name="T16" fmla="*/ 29 w 371"/>
              <a:gd name="T17" fmla="*/ 220 h 516"/>
              <a:gd name="T18" fmla="*/ 65 w 371"/>
              <a:gd name="T19" fmla="*/ 218 h 516"/>
              <a:gd name="T20" fmla="*/ 74 w 371"/>
              <a:gd name="T21" fmla="*/ 257 h 516"/>
              <a:gd name="T22" fmla="*/ 41 w 371"/>
              <a:gd name="T23" fmla="*/ 260 h 516"/>
              <a:gd name="T24" fmla="*/ 21 w 371"/>
              <a:gd name="T25" fmla="*/ 307 h 516"/>
              <a:gd name="T26" fmla="*/ 20 w 371"/>
              <a:gd name="T27" fmla="*/ 462 h 516"/>
              <a:gd name="T28" fmla="*/ 119 w 371"/>
              <a:gd name="T29" fmla="*/ 466 h 516"/>
              <a:gd name="T30" fmla="*/ 111 w 371"/>
              <a:gd name="T31" fmla="*/ 493 h 516"/>
              <a:gd name="T32" fmla="*/ 140 w 371"/>
              <a:gd name="T33" fmla="*/ 512 h 516"/>
              <a:gd name="T34" fmla="*/ 189 w 371"/>
              <a:gd name="T35" fmla="*/ 503 h 516"/>
              <a:gd name="T36" fmla="*/ 163 w 371"/>
              <a:gd name="T37" fmla="*/ 465 h 516"/>
              <a:gd name="T38" fmla="*/ 371 w 371"/>
              <a:gd name="T39" fmla="*/ 472 h 516"/>
              <a:gd name="T40" fmla="*/ 371 w 371"/>
              <a:gd name="T41" fmla="*/ 58 h 516"/>
              <a:gd name="T42" fmla="*/ 222 w 371"/>
              <a:gd name="T43" fmla="*/ 6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sp>
        <p:nvSpPr>
          <p:cNvPr id="101" name="Freeform 17"/>
          <p:cNvSpPr>
            <a:spLocks/>
          </p:cNvSpPr>
          <p:nvPr/>
        </p:nvSpPr>
        <p:spPr bwMode="auto">
          <a:xfrm>
            <a:off x="263307" y="4154665"/>
            <a:ext cx="1381069" cy="1434000"/>
          </a:xfrm>
          <a:custGeom>
            <a:avLst/>
            <a:gdLst>
              <a:gd name="T0" fmla="*/ 121 w 376"/>
              <a:gd name="T1" fmla="*/ 454 h 504"/>
              <a:gd name="T2" fmla="*/ 114 w 376"/>
              <a:gd name="T3" fmla="*/ 480 h 504"/>
              <a:gd name="T4" fmla="*/ 142 w 376"/>
              <a:gd name="T5" fmla="*/ 500 h 504"/>
              <a:gd name="T6" fmla="*/ 191 w 376"/>
              <a:gd name="T7" fmla="*/ 490 h 504"/>
              <a:gd name="T8" fmla="*/ 166 w 376"/>
              <a:gd name="T9" fmla="*/ 453 h 504"/>
              <a:gd name="T10" fmla="*/ 353 w 376"/>
              <a:gd name="T11" fmla="*/ 457 h 504"/>
              <a:gd name="T12" fmla="*/ 358 w 376"/>
              <a:gd name="T13" fmla="*/ 380 h 504"/>
              <a:gd name="T14" fmla="*/ 340 w 376"/>
              <a:gd name="T15" fmla="*/ 389 h 504"/>
              <a:gd name="T16" fmla="*/ 317 w 376"/>
              <a:gd name="T17" fmla="*/ 394 h 504"/>
              <a:gd name="T18" fmla="*/ 311 w 376"/>
              <a:gd name="T19" fmla="*/ 345 h 504"/>
              <a:gd name="T20" fmla="*/ 340 w 376"/>
              <a:gd name="T21" fmla="*/ 341 h 504"/>
              <a:gd name="T22" fmla="*/ 357 w 376"/>
              <a:gd name="T23" fmla="*/ 332 h 504"/>
              <a:gd name="T24" fmla="*/ 352 w 376"/>
              <a:gd name="T25" fmla="*/ 246 h 504"/>
              <a:gd name="T26" fmla="*/ 353 w 376"/>
              <a:gd name="T27" fmla="*/ 67 h 504"/>
              <a:gd name="T28" fmla="*/ 160 w 376"/>
              <a:gd name="T29" fmla="*/ 64 h 504"/>
              <a:gd name="T30" fmla="*/ 149 w 376"/>
              <a:gd name="T31" fmla="*/ 54 h 504"/>
              <a:gd name="T32" fmla="*/ 165 w 376"/>
              <a:gd name="T33" fmla="*/ 33 h 504"/>
              <a:gd name="T34" fmla="*/ 148 w 376"/>
              <a:gd name="T35" fmla="*/ 13 h 504"/>
              <a:gd name="T36" fmla="*/ 90 w 376"/>
              <a:gd name="T37" fmla="*/ 16 h 504"/>
              <a:gd name="T38" fmla="*/ 108 w 376"/>
              <a:gd name="T39" fmla="*/ 53 h 504"/>
              <a:gd name="T40" fmla="*/ 0 w 376"/>
              <a:gd name="T41" fmla="*/ 62 h 504"/>
              <a:gd name="T42" fmla="*/ 0 w 376"/>
              <a:gd name="T43" fmla="*/ 457 h 504"/>
              <a:gd name="T44" fmla="*/ 121 w 376"/>
              <a:gd name="T45" fmla="*/ 45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/>
          </a:p>
        </p:txBody>
      </p:sp>
      <p:pic>
        <p:nvPicPr>
          <p:cNvPr id="102" name="Picture 4" descr="&amp;Scy;&amp;vcy;&amp;iecy;&amp;tcy;&amp;ocy;&amp;vcy;&amp;ycy;&amp;iecy; &amp;ecy;&amp;fcy;&amp;fcy;&amp;iecy;&amp;kcy;&amp;tcy;&amp;ycy; &amp;dcy;&amp;lcy;&amp;yacy; &amp;dcy;&amp;icy;&amp;zcy;&amp;acy;&amp;jcy;&amp;ncy;&amp;acy; - &amp;Scy;&amp;tcy;&amp;rcy;&amp;acy;&amp;ncy;&amp;icy;&amp;tscy;&amp;acy; 7 - &amp;Fcy;&amp;ocy;&amp;rcy;&amp;ucy;&amp;mcy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736" y="213093"/>
            <a:ext cx="927392" cy="100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6" descr="&amp;Scy;&amp;Acy;&amp;Lcy;&amp;YUcy;&amp;T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40" y="97177"/>
            <a:ext cx="1011775" cy="11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Блок-схема: узел суммирования 103">
            <a:hlinkClick r:id="" action="ppaction://hlinkshowjump?jump=endshow"/>
          </p:cNvPr>
          <p:cNvSpPr/>
          <p:nvPr/>
        </p:nvSpPr>
        <p:spPr>
          <a:xfrm>
            <a:off x="8460432" y="6376876"/>
            <a:ext cx="288032" cy="283582"/>
          </a:xfrm>
          <a:prstGeom prst="flowChartSummingJuncti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77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10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234</Words>
  <Application>Microsoft Office PowerPoint</Application>
  <PresentationFormat>Экран (4:3)</PresentationFormat>
  <Paragraphs>91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Ludmila</dc:creator>
  <cp:lastModifiedBy>admin</cp:lastModifiedBy>
  <cp:revision>64</cp:revision>
  <dcterms:created xsi:type="dcterms:W3CDTF">2015-02-01T09:00:26Z</dcterms:created>
  <dcterms:modified xsi:type="dcterms:W3CDTF">2015-11-13T13:01:08Z</dcterms:modified>
</cp:coreProperties>
</file>