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62" r:id="rId8"/>
    <p:sldId id="263" r:id="rId9"/>
    <p:sldId id="264" r:id="rId10"/>
    <p:sldId id="265" r:id="rId11"/>
    <p:sldId id="257" r:id="rId12"/>
    <p:sldId id="258" r:id="rId13"/>
    <p:sldId id="259" r:id="rId14"/>
    <p:sldId id="260" r:id="rId15"/>
    <p:sldId id="268" r:id="rId16"/>
    <p:sldId id="266" r:id="rId17"/>
    <p:sldId id="26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ABF3-9BD2-4EEA-BA22-8E5795F88392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BC5A-0E8D-48E6-AFA5-CE11235B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E143-277D-4F00-A60C-52BC74386934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A83C-87CA-4C8F-8223-09CC2019D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CD45-9F88-48D3-9094-B713F43B504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0FF9-015D-4585-89EF-51DB136DA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1853-9196-4643-ADAF-E64BE8939120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A5D4-08E3-4D75-834F-808ACC752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0BEC-A600-4025-95ED-6FC3852D4C9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BC60-0B6B-4F39-B512-A6718D17E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C5EF-88DE-48AD-995E-D9AA3C05B6C6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ECC4-7CB4-426E-A686-6085784EA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6DC4-6451-49F0-8599-EC6E3B8AF11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2574-EE07-4A20-B2FB-3A944D451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7D24-1DE5-4B08-A0FA-61A8D55ECCF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D371-0293-495F-BD8B-CE5CC661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F909-7FED-41D1-A9CA-14044D1BBF36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F815-E1D3-4D9D-A986-6B4D7D41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65BF-2296-41D6-86FF-92F9556F46D4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2633-FE2B-4B58-AA15-340D66440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A89A-5080-46C8-8705-91157F4D9580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D8BD-C399-4C31-B633-315746ECF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E4753-1349-42BD-B151-47B7D2BD0CF2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C18C-336E-480E-BEF8-4B0AB1741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АНТУАН ДЕ </a:t>
            </a:r>
            <a:r>
              <a:rPr lang="ru-RU" sz="4000" dirty="0" err="1" smtClean="0"/>
              <a:t>СеНт-ЭКЗЮПЕРИ</a:t>
            </a:r>
            <a:endParaRPr lang="ru-RU" sz="4000" dirty="0"/>
          </a:p>
        </p:txBody>
      </p:sp>
      <p:sp>
        <p:nvSpPr>
          <p:cNvPr id="13314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1900 г.</a:t>
            </a:r>
            <a:r>
              <a:rPr lang="ru-RU" smtClean="0"/>
              <a:t> Родился </a:t>
            </a:r>
            <a:r>
              <a:rPr lang="ru-RU" b="1" smtClean="0"/>
              <a:t>Сент-Экзюпери Антуан де </a:t>
            </a:r>
            <a:r>
              <a:rPr lang="ru-RU" smtClean="0"/>
              <a:t>- французский писатель. Родился в аристократической семье.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39863"/>
            <a:ext cx="3024188" cy="47815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600" dirty="0" smtClean="0"/>
              <a:t>После оккупации Франции немецко-фашистскими войсками (1940) эмигрировал в США, где написал повести "Военный лётчик" (1942) и "Письмо к заложнику" (1943), занявшие видное место в литературе Движения Сопротивления. С 1943 военный лётчик в Северной Африке; 31 июля 1944 он не вернулся из разведывательного полёта. Мировую известность получила сказка Сент-Экзюпери "Маленький принц" (1943); сатира на мир наживы сочетается в ней с утверждением красоты человеческих отношений. Незаконченная книга "Цитадель" (опубликована в 1948) - цепь дидактических притч.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350000" cy="42767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место гибели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Группе французских подводников удалось найти место гибели знаменитого французского писателя и летчика </a:t>
            </a:r>
            <a:r>
              <a:rPr lang="ru-RU" dirty="0" err="1" smtClean="0"/>
              <a:t>Антуана</a:t>
            </a:r>
            <a:r>
              <a:rPr lang="ru-RU" dirty="0" smtClean="0"/>
              <a:t> де Сент-Экзюпери. Место гибели обнаружено спустя 60 лет после его исчезновения 31 июля 1944 года.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Обломки самолета "Локхид </a:t>
            </a:r>
            <a:r>
              <a:rPr lang="ru-RU" dirty="0" err="1" smtClean="0"/>
              <a:t>Лайтнинг</a:t>
            </a:r>
            <a:r>
              <a:rPr lang="ru-RU" dirty="0" smtClean="0"/>
              <a:t> П38", на котором автор "Маленького принца" вылетел на свое последнее задание, были обследованы водолазами в море неподалеку от Марселя, сообщает «Интерфакс»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Антуан</a:t>
            </a:r>
            <a:r>
              <a:rPr lang="ru-RU" dirty="0" smtClean="0"/>
              <a:t> де Сент-Экзюпери, в 1920-х годах принимавший участие в создании первых французских авиапочтовых линий в Африке и Латинской Америке, в качестве летчика участвовал в боевых действиях союзных войск. 31 июля 1944 года он вылетел с Корсики в район средиземноморского побережья Франции для выполнения задания по фотографированию местности. Несмотря на благоприятные погодные условия, </a:t>
            </a:r>
            <a:r>
              <a:rPr lang="ru-RU" dirty="0" err="1" smtClean="0"/>
              <a:t>Экзюпери</a:t>
            </a:r>
            <a:r>
              <a:rPr lang="ru-RU" dirty="0" smtClean="0"/>
              <a:t>, которому к тому времени было 44 года, не вернулся с задания.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Долгое время оставалось неизвестным, разбился ли его самолет в горах на территории Франции или упал в море. В 2000 году обломки самолета "Локхид" были найдены на глубине 70 метров неподалеку от Марселя. В этом же районе ранее один моряк выловил браслет с гравировкой "</a:t>
            </a:r>
            <a:r>
              <a:rPr lang="ru-RU" dirty="0" err="1" smtClean="0"/>
              <a:t>Сент-Экс</a:t>
            </a:r>
            <a:r>
              <a:rPr lang="ru-RU" dirty="0" smtClean="0"/>
              <a:t>" (так звали писателя друзья). До октября 2003 года правительство запретило исследования на месте предполагаемой гибели писателя.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Теперь по результатам изучения номеров на самолете эксперты пришли к окончательному выводу о том, что найденный самолет действительно является тем, на котором летал Сент-Экзюпери.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33463"/>
            <a:ext cx="3024187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Содержимое 8"/>
          <p:cNvSpPr>
            <a:spLocks noGrp="1"/>
          </p:cNvSpPr>
          <p:nvPr>
            <p:ph sz="half" idx="1"/>
          </p:nvPr>
        </p:nvSpPr>
        <p:spPr>
          <a:xfrm>
            <a:off x="3563938" y="620713"/>
            <a:ext cx="5340350" cy="5556250"/>
          </a:xfrm>
        </p:spPr>
        <p:txBody>
          <a:bodyPr/>
          <a:lstStyle/>
          <a:p>
            <a:r>
              <a:rPr lang="ru-RU" sz="2000" smtClean="0"/>
              <a:t>Каждое произведение Экзюпери - не только описание событий, но выражение его идей и идеалов. Наиболее поэтическим их воссозданием является замечательная философская сказка о Маленьком принце. Это умная и глубокая история обращена не только к детям. Образ Маленького принца предстает в сказке олицетворением наиболее гуманных сторон человеческой личности. Его приключения на различных планетах – в том числе и на Земле - преодоление одиночества и познание необходимости любви, привязанности, ответственности за своих близких.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28663"/>
            <a:ext cx="7620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476250"/>
            <a:ext cx="83883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559" r="9559"/>
          <a:stretch>
            <a:fillRect/>
          </a:stretch>
        </p:blipFill>
        <p:spPr>
          <a:xfrm>
            <a:off x="2411760" y="616633"/>
            <a:ext cx="6122640" cy="4452829"/>
          </a:xfrm>
          <a:noFill/>
          <a:ln w="9525"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Антуан</a:t>
            </a:r>
            <a:r>
              <a:rPr lang="ru-RU" dirty="0" smtClean="0"/>
              <a:t> де </a:t>
            </a:r>
            <a:r>
              <a:rPr lang="ru-RU" dirty="0" err="1" smtClean="0"/>
              <a:t>Сент</a:t>
            </a:r>
            <a:r>
              <a:rPr lang="ru-RU" dirty="0" smtClean="0"/>
              <a:t> </a:t>
            </a:r>
            <a:r>
              <a:rPr lang="ru-RU" dirty="0" err="1" smtClean="0"/>
              <a:t>Экзюпери</a:t>
            </a:r>
            <a:r>
              <a:rPr lang="ru-RU" dirty="0" smtClean="0"/>
              <a:t> - второй справа.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Антуан</a:t>
            </a:r>
            <a:r>
              <a:rPr lang="ru-RU" dirty="0" smtClean="0"/>
              <a:t> де Сент-Экзюпери родился 2 июня 1900году, во французском городе Лионе, в семье провинциального дворянина (графа). </a:t>
            </a:r>
            <a:r>
              <a:rPr lang="ru-RU" dirty="0" err="1" smtClean="0"/>
              <a:t>Антуан</a:t>
            </a:r>
            <a:r>
              <a:rPr lang="ru-RU" dirty="0" smtClean="0"/>
              <a:t> рано лишился отца, и с четырех лет мать заменила ему весь мир — он учился у нее поэзии, рисованию, играл на скрипке. Маленький принц бежал с Земли на свою </a:t>
            </a:r>
            <a:r>
              <a:rPr lang="ru-RU" dirty="0" err="1" smtClean="0"/>
              <a:t>планетку</a:t>
            </a:r>
            <a:r>
              <a:rPr lang="ru-RU" dirty="0" smtClean="0"/>
              <a:t>: одна-единственная роза казалась ему дороже всех богатств Земли. Такая </a:t>
            </a:r>
            <a:r>
              <a:rPr lang="ru-RU" dirty="0" err="1" smtClean="0"/>
              <a:t>планетка</a:t>
            </a:r>
            <a:r>
              <a:rPr lang="ru-RU" dirty="0" smtClean="0"/>
              <a:t> была и у Сент-Экзюпери: он постоянно вспоминал детство — потерянный рай, куда не было возврата.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Любимые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Маленький граф любил все, что его окружало, и все любили его. Он пропадал в поле, отправлялся в дальние походы вместе с лесником и думал, что так будет продолжаться вечно.</a:t>
            </a:r>
            <a:br>
              <a:rPr lang="ru-RU" dirty="0" smtClean="0"/>
            </a:br>
            <a:r>
              <a:rPr lang="ru-RU" dirty="0" err="1" smtClean="0"/>
              <a:t>Антуан</a:t>
            </a:r>
            <a:r>
              <a:rPr lang="ru-RU" dirty="0" smtClean="0"/>
              <a:t> был проказлив и очарователен — ладный, крепкий, со светло-русой кудрявой головой, казался мужественным человеком. Между тем, внешне он меньше всего напоминал бесстрашного пилота. Полноватый, с округлым лицом и высоко вздернутым носом (в детстве за это ему дали прозвище «Достань-ка Луну»), он, скорее, был похож на учителя или врача.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Происхождение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Приставка «де» к фамилии говорила о дворянском происхождении Сент-Экзюпери. Он мог гордиться своими предками, среди которых были видные генералы и адмиралы. Однако к тому времени, когда он появился на свет, а это произошло 29 июня 1900 года, его отец, граф Жан де Сент-Экзюпери, занимал скромную должность страхового чиновника.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Воспоминания о матери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 все же детство будущего писателя и летчика было безмятежным. Они жили в старинном замке на берегу прекрасного Средиземного моря. </a:t>
            </a:r>
            <a:r>
              <a:rPr lang="ru-RU" dirty="0" err="1" smtClean="0"/>
              <a:t>Антуан</a:t>
            </a:r>
            <a:r>
              <a:rPr lang="ru-RU" dirty="0" smtClean="0"/>
              <a:t> беспредельно любил мать — одаренную художницу. Эта любовь нисколько не остыла со временем. В своем последнем письме, незадолго до трагической гибели, он писал матери: «Мне очень хорошо. Совсем хорошо. Мне только грустно от того, что я так давно вас не видел. И я тревожусь за вас, моя старенькая, любимая мамочка». Детство кончилось, когда от лихорадки умер любимый брат Франсуа. Он завещал </a:t>
            </a:r>
            <a:r>
              <a:rPr lang="ru-RU" dirty="0" err="1" smtClean="0"/>
              <a:t>Антуану</a:t>
            </a:r>
            <a:r>
              <a:rPr lang="ru-RU" dirty="0" smtClean="0"/>
              <a:t> велосипед и ружье, причастился и отошел в мир иной — Сент-Экзюпери навсегда запомнил его спокойное и строгое лицо. </a:t>
            </a:r>
            <a:r>
              <a:rPr lang="ru-RU" dirty="0" err="1" smtClean="0"/>
              <a:t>Тонио</a:t>
            </a:r>
            <a:r>
              <a:rPr lang="ru-RU" dirty="0" smtClean="0"/>
              <a:t> уже семнадцать — впереди военная служба, а затем надо думать о карьере. В большой мир вышел нескладный, застенчивый, нищий, не приспособленный к самостоятельной жизни, исполненный любви и веры юнец…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1919-21 учился в Школе изящных искусств, в 1921-23 служил в армии; затем работал на заводе. В 1926 стал гражданским лётчиком, в том же году опубликовал первый свой рассказ "Лётчик". В 1927-29 был начальником аэродрома в Северной Африке. </a:t>
            </a:r>
            <a:endParaRPr lang="ru-RU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32258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55562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1929-31 пилот в Южной Америке, в Африке, затем лётчик-испытатель (1933-34). В 1931 опубликовал роман "Ночной полёт". В 1939 книга "Планета людей" (в русском переводе также "Земля людей") отмечена премией Французской академии. Произведения Сент-Экзюпери - сплав репортажа с поэтическим и философским осмыслением пережитого. Гуманизм писателя, при всей отвлечённости, отмечен демократизмом, ненавистью к реакции.</a:t>
            </a: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34194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52673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1935, побывав в СССР, Сент-Экзюпери написал ряд очерков, полных дружелюбного внимания к социалистической действительности. В 1937 в репортажах из республиканской Испании клеймил фашизм. В годы 2-й мировой войны 1939-1945 Сент-Экзюпери - военный лётчик, сражался на фронте.</a:t>
            </a:r>
            <a:endParaRPr lang="ru-RU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611188"/>
            <a:ext cx="356711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802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АНТУАН СЭНт-ЭКЗЮПЕРИ</dc:title>
  <dc:creator>Acer</dc:creator>
  <cp:lastModifiedBy>Customer</cp:lastModifiedBy>
  <cp:revision>16</cp:revision>
  <dcterms:created xsi:type="dcterms:W3CDTF">2011-03-02T16:28:44Z</dcterms:created>
  <dcterms:modified xsi:type="dcterms:W3CDTF">2014-05-01T05:11:40Z</dcterms:modified>
</cp:coreProperties>
</file>