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19" r:id="rId2"/>
    <p:sldId id="420" r:id="rId3"/>
    <p:sldId id="421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BC"/>
    <a:srgbClr val="52008A"/>
    <a:srgbClr val="7030A0"/>
    <a:srgbClr val="5D2884"/>
    <a:srgbClr val="6600FF"/>
    <a:srgbClr val="FFFFCC"/>
    <a:srgbClr val="FDEADB"/>
    <a:srgbClr val="F2E5FF"/>
    <a:srgbClr val="E8D1FF"/>
    <a:srgbClr val="EEEA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77778" autoAdjust="0"/>
  </p:normalViewPr>
  <p:slideViewPr>
    <p:cSldViewPr>
      <p:cViewPr varScale="1">
        <p:scale>
          <a:sx n="56" d="100"/>
          <a:sy n="56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Презентация «Путешествие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страну здоровья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НОД образовательной области познавательное развитие для детей старшего возраста. Цель: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Формировать представления детей  о своем теле, необходимости сохранения своего здоровья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познавательную активность и мыслительную деятельность детей.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Формировать осознанно-правильное отношение к своему здоровью.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Воспитывать у детей культурно-гигиенические навыки, желание всегда быть красивыми, чистыми, аккуратными, уважительно относиться к своему телу.</a:t>
            </a:r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заболели</a:t>
            </a:r>
            <a:r>
              <a:rPr lang="ru-RU" baseline="0" dirty="0" smtClean="0"/>
              <a:t> </a:t>
            </a:r>
            <a:r>
              <a:rPr lang="ru-RU" baseline="0" dirty="0" smtClean="0"/>
              <a:t>уши, </a:t>
            </a:r>
            <a:r>
              <a:rPr lang="ru-RU" baseline="0" dirty="0" smtClean="0"/>
              <a:t>какому мы обратимся врачу за помощью?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Отправляемся в последний город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Зубоград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Мы поговорим сейчас о зубах. Что помогает нам переваривать пищу? Пища во  рту смачивается слюной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измельчается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зубами. Первые зубы молочные. К десяти годам молочные зубы выпадают, а на их месте вырастают постоянные. Как вы думаете, у кого болят зубы? Верно, у того кто ест очень много сладкого. Есть ли у зубов защитник? Есть зубная эмаль. Она твердая и белая. Надо стараться ее не повредить. Что надо делать, если заболел зуб? Срочно идти к врачу.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же следует ухаживать за зубами? Если заболят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зубы нужно быстрее идти к врачу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стоматологу.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вы все молодцы! Вот вам корзинка  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фруктами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они так полезны для здоровья.  Вот и закончилось наше путешествие по городам здоровья.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сегодня занятие будет необычным – мы совершим путешествие по городам здоровья.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поможет нам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смешарик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Совунья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Совунья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Здравствуйте, дети! Я рада, что вы пригласили меня на занятие. Я приглашаю вас совершить необычное путешествие и побывать в самых известных загадочных городах здоровья. Итак, отправляемся в путь.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Сначала отправимся в первый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город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Отгадайте загадку и узнаете, в какой город мы пришли: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«Два братца через дорожку живут, а друг друга не видят».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Верно это глаза, и город называется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Глазоград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кто из животных самый зоркий? (сова, орел)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Зачем нужны глаза человеку? (помогает видеть, различать и узнавать предметы, их цвет и форму)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Посмотрите друг другу в глаза. Какого они цвета?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-Закройте глаза ладошками, а потом резко откройте. Что произошло с глазами?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Оказывается, зрачок в темноте расширяется, и мы напрягаем зрение, а при свете зрачок сужается. У каждого глаза есть стража (веки, ресницы и брови). Они защищают их от пыли, ветра и пота. Еще есть один страж, он вам всем хорошо знаком это слезы. Они тоже защищают глаза от попадания в них соринок. Надо не только защищать глаза, но и ухаживать за ними. По утрам и вечерам – умываться. Глазам как и нам нужно заниматься физкультурой. Называется она «гимнастика для глаз». Давайте выполним ее все вместе.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Догони</a:t>
            </a:r>
            <a:r>
              <a:rPr lang="ru-RU" baseline="0" dirty="0" smtClean="0"/>
              <a:t>   по дорожке глазами </a:t>
            </a:r>
            <a:r>
              <a:rPr lang="ru-RU" baseline="0" dirty="0" err="1" smtClean="0"/>
              <a:t>Нюшу</a:t>
            </a:r>
            <a:r>
              <a:rPr lang="ru-RU" baseline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же делать если заболели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глаза,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какому врачу необходимо обратиться?  (окулисту)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 пришло время отправиться в другой город.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пришли в город под названием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Ухоград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 чем мы поведем беседу? Верно об ушах. Органы слуха есть у животных и человека. Животным слух помогает поймать добычу, найти друг друга, зачем нужны уши человеку? Закройте уши руками. Что произошло? Плохо слышны звуки. Стало труднее общаться нам с вами. Как же надо ухаживать за ушами? (чистить в 3-4 дня) Давайте проверим, все ли дети в нашей группе хорошо слышат.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закрытыми глазами на слух определяют звуки.</a:t>
            </a:r>
            <a:r>
              <a:rPr lang="ru-RU" baseline="0" dirty="0" smtClean="0"/>
              <a:t> </a:t>
            </a:r>
            <a:r>
              <a:rPr lang="ru-RU" baseline="0" dirty="0" smtClean="0"/>
              <a:t>(нажимать на граммофон в любом порядке)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otodryg.ru/" TargetMode="External"/><Relationship Id="rId2" Type="http://schemas.openxmlformats.org/officeDocument/2006/relationships/hyperlink" Target="http://www.uchportal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avim.ru/" TargetMode="External"/><Relationship Id="rId4" Type="http://schemas.openxmlformats.org/officeDocument/2006/relationships/hyperlink" Target="http://&#1073;&#1080;&#1085;&#1092;&#1086;&#1089;.&#1088;&#1092;/portfolio/112-pravpit-nestl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file:///C:\Users\1\Desktop\&#1087;&#1088;&#1077;&#1079;&#1077;&#1085;&#1090;&#1072;&#1094;&#1080;&#1103;%20&#1089;&#1090;&#1091;&#1087;&#1080;&#1085;&#1072;\&#1089;&#1086;&#1074;&#1091;&#1085;&#1100;&#1103;.mp3" TargetMode="External"/><Relationship Id="rId7" Type="http://schemas.openxmlformats.org/officeDocument/2006/relationships/image" Target="../media/image19.png"/><Relationship Id="rId2" Type="http://schemas.openxmlformats.org/officeDocument/2006/relationships/audio" Target="file:///C:\Users\1\Desktop\&#1087;&#1088;&#1077;&#1079;&#1077;&#1085;&#1090;&#1072;&#1094;&#1080;&#1103;%20&#1089;&#1090;&#1091;&#1087;&#1080;&#1085;&#1072;\&#1085;&#1102;&#1096;&#1072;.mp3" TargetMode="External"/><Relationship Id="rId1" Type="http://schemas.openxmlformats.org/officeDocument/2006/relationships/audio" Target="file:///C:\Users\1\Desktop\&#1087;&#1088;&#1077;&#1079;&#1077;&#1085;&#1090;&#1072;&#1094;&#1080;&#1103;%20&#1089;&#1090;&#1091;&#1087;&#1080;&#1085;&#1072;\&#1073;&#1072;&#1088;&#1072;&#1096;.mp3" TargetMode="Externa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571480"/>
            <a:ext cx="7198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в страну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«Здоровья»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http://img-fotki.yandex.ru/get/4414/119528728.cb4/0_a0e69_a464749a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357187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5200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: Ступина Елена Александровна,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5200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воспитатель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5200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МБДОУ «Детский сад №138»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5200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Курганская область город Курган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5200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2015г</a:t>
            </a:r>
          </a:p>
        </p:txBody>
      </p:sp>
      <p:pic>
        <p:nvPicPr>
          <p:cNvPr id="2052" name="Picture 4" descr="http://img2.wikia.nocookie.net/__cb20130103140929/smesharikiarhives/ru/images/f/f5/%D0%A1%D0%BE%D0%B2%D1%83%D0%BD%D1%8C%D1%8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876"/>
            <a:ext cx="2667000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ья 003.jpg"/>
          <p:cNvPicPr>
            <a:picLocks noChangeAspect="1"/>
          </p:cNvPicPr>
          <p:nvPr/>
        </p:nvPicPr>
        <p:blipFill>
          <a:blip r:embed="rId3" cstate="print"/>
          <a:srcRect l="4034" t="7936" b="4233"/>
          <a:stretch>
            <a:fillRect/>
          </a:stretch>
        </p:blipFill>
        <p:spPr>
          <a:xfrm rot="5400000">
            <a:off x="1178375" y="-250371"/>
            <a:ext cx="6572905" cy="7643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571480"/>
            <a:ext cx="4286280" cy="3993497"/>
          </a:xfrm>
          <a:prstGeom prst="rect">
            <a:avLst/>
          </a:prstGeom>
        </p:spPr>
      </p:pic>
      <p:pic>
        <p:nvPicPr>
          <p:cNvPr id="90118" name="Picture 6" descr="http://alfaday.net/uploads/posts/2013-04/1365064658_nir9h2vqdlkh3m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60" y="3357562"/>
            <a:ext cx="2143140" cy="3082225"/>
          </a:xfrm>
          <a:prstGeom prst="rect">
            <a:avLst/>
          </a:prstGeom>
          <a:noFill/>
        </p:spPr>
      </p:pic>
      <p:pic>
        <p:nvPicPr>
          <p:cNvPr id="6" name="Рисунок 5" descr="57961090_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286256"/>
            <a:ext cx="328614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pitanierebenka.ru/sites/default/files/u706/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785794"/>
            <a:ext cx="5572164" cy="4925793"/>
          </a:xfrm>
          <a:prstGeom prst="rect">
            <a:avLst/>
          </a:prstGeom>
          <a:noFill/>
        </p:spPr>
      </p:pic>
      <p:pic>
        <p:nvPicPr>
          <p:cNvPr id="94212" name="Picture 4" descr="https://encrypted-tbn1.gstatic.com/images?q=tbn:ANd9GcRaXNSN0lnWnHJY1a2jd5Yo3bCxVtcOEPrIeIead1IANY5PQ6ZEB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000504"/>
            <a:ext cx="190500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ья 004.jpg"/>
          <p:cNvPicPr>
            <a:picLocks noChangeAspect="1"/>
          </p:cNvPicPr>
          <p:nvPr/>
        </p:nvPicPr>
        <p:blipFill>
          <a:blip r:embed="rId2" cstate="print"/>
          <a:srcRect l="6151" t="14458" b="9639"/>
          <a:stretch>
            <a:fillRect/>
          </a:stretch>
        </p:blipFill>
        <p:spPr>
          <a:xfrm rot="5400000">
            <a:off x="1565952" y="922995"/>
            <a:ext cx="6297847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nicesurprise.ru/wp-content/uploads/2009/07/korz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286250" cy="4286250"/>
          </a:xfrm>
          <a:prstGeom prst="rect">
            <a:avLst/>
          </a:prstGeom>
          <a:noFill/>
        </p:spPr>
      </p:pic>
      <p:pic>
        <p:nvPicPr>
          <p:cNvPr id="96260" name="Picture 4" descr="http://fotodryg.ru/clipart/1/4/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2350" y="1500174"/>
            <a:ext cx="5581650" cy="562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http://www.uchportal.ru/</a:t>
            </a:r>
            <a:r>
              <a:rPr lang="ru-RU" dirty="0" smtClean="0"/>
              <a:t> -  шаблон презентации</a:t>
            </a:r>
          </a:p>
          <a:p>
            <a:r>
              <a:rPr lang="en-US" dirty="0" smtClean="0">
                <a:hlinkClick r:id="rId3"/>
              </a:rPr>
              <a:t>http://fotodryg.ru/</a:t>
            </a:r>
            <a:r>
              <a:rPr lang="ru-RU" dirty="0" smtClean="0"/>
              <a:t>   - картинки </a:t>
            </a:r>
            <a:r>
              <a:rPr lang="ru-RU" dirty="0" err="1" smtClean="0"/>
              <a:t>Смешарики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285993"/>
            <a:ext cx="6858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http://xn--90aopepq.xn--p1ai/portfolio/112-pravpit-nestle</a:t>
            </a:r>
            <a:r>
              <a:rPr lang="ru-RU" dirty="0" smtClean="0"/>
              <a:t>  - картинка город здоровья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928934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http://favim.ru/</a:t>
            </a:r>
            <a:r>
              <a:rPr lang="ru-RU" dirty="0" smtClean="0"/>
              <a:t> - картинки  для презентации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571612"/>
            <a:ext cx="71134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Будьте здоровыми!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http://img1.liveinternet.ru/images/attach/c/4/78/679/78679217_sovun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857628"/>
            <a:ext cx="2286016" cy="2413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img1.liveinternet.ru/images/attach/c/4/78/679/78679217_sovun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984" y="4143380"/>
            <a:ext cx="2286016" cy="2413017"/>
          </a:xfrm>
          <a:prstGeom prst="rect">
            <a:avLst/>
          </a:prstGeom>
          <a:noFill/>
        </p:spPr>
      </p:pic>
      <p:pic>
        <p:nvPicPr>
          <p:cNvPr id="74756" name="Picture 4" descr="http://xn--90aopepq.xn--p1ai/images/portfolio/pravpit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857232"/>
            <a:ext cx="607223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500034" y="785794"/>
            <a:ext cx="45891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20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«Два братца через дорожку живут,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2008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друг друга не видят».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52008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3" descr="2010-06-26-EYE__in_p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500174"/>
            <a:ext cx="6643734" cy="4694906"/>
          </a:xfrm>
          <a:prstGeom prst="rect">
            <a:avLst/>
          </a:prstGeom>
        </p:spPr>
      </p:pic>
      <p:pic>
        <p:nvPicPr>
          <p:cNvPr id="76805" name="Picture 5" descr="http://www.youloveit.ru/uploads/gallery/main/583/youloveit_ru_smeshariki_novye_kartinki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714356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youloveit.ru/uploads/gallery/main/583/youloveit_ru_smeshariki_novye_kartinki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43214"/>
            <a:ext cx="4000496" cy="4000496"/>
          </a:xfrm>
          <a:prstGeom prst="rect">
            <a:avLst/>
          </a:prstGeom>
          <a:noFill/>
        </p:spPr>
      </p:pic>
      <p:pic>
        <p:nvPicPr>
          <p:cNvPr id="78852" name="Picture 4" descr="http://koskin-dom.narod.ru/uploads/image/gifload/image_11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928670"/>
            <a:ext cx="3929090" cy="348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ca6614328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04768">
            <a:off x="287382" y="480578"/>
            <a:ext cx="3678153" cy="3794514"/>
          </a:xfrm>
          <a:prstGeom prst="star12">
            <a:avLst/>
          </a:prstGeom>
        </p:spPr>
      </p:pic>
      <p:pic>
        <p:nvPicPr>
          <p:cNvPr id="3" name="Рисунок 2" descr="lovely_baby_47283-160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14345">
            <a:off x="4392005" y="-79000"/>
            <a:ext cx="4743618" cy="4931622"/>
          </a:xfrm>
          <a:prstGeom prst="star12">
            <a:avLst/>
          </a:prstGeom>
        </p:spPr>
      </p:pic>
      <p:pic>
        <p:nvPicPr>
          <p:cNvPr id="4" name="Рисунок 3" descr="newactions_1304570438.86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2428868"/>
            <a:ext cx="4786346" cy="4429132"/>
          </a:xfrm>
          <a:prstGeom prst="star12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www.youloveit.ru/uploads/gallery/main/639/youloveit_ru_smeshariki_nusha_kartinki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72008"/>
            <a:ext cx="1455407" cy="1816988"/>
          </a:xfrm>
          <a:prstGeom prst="rect">
            <a:avLst/>
          </a:prstGeom>
          <a:noFill/>
        </p:spPr>
      </p:pic>
      <p:pic>
        <p:nvPicPr>
          <p:cNvPr id="80910" name="Picture 14" descr="http://pixelbrush.ru/uploads/posts/2010-03/1267655742_rssr-srs.jpg"/>
          <p:cNvPicPr>
            <a:picLocks noChangeAspect="1" noChangeArrowheads="1"/>
          </p:cNvPicPr>
          <p:nvPr/>
        </p:nvPicPr>
        <p:blipFill>
          <a:blip r:embed="rId4"/>
          <a:srcRect r="1429"/>
          <a:stretch>
            <a:fillRect/>
          </a:stretch>
        </p:blipFill>
        <p:spPr bwMode="auto">
          <a:xfrm>
            <a:off x="6715140" y="571480"/>
            <a:ext cx="2034282" cy="1857388"/>
          </a:xfrm>
          <a:prstGeom prst="rect">
            <a:avLst/>
          </a:prstGeom>
          <a:noFill/>
        </p:spPr>
      </p:pic>
      <p:sp>
        <p:nvSpPr>
          <p:cNvPr id="6" name="12-конечная звезда 5"/>
          <p:cNvSpPr/>
          <p:nvPr/>
        </p:nvSpPr>
        <p:spPr>
          <a:xfrm flipV="1">
            <a:off x="1928794" y="5643578"/>
            <a:ext cx="642942" cy="428627"/>
          </a:xfrm>
          <a:prstGeom prst="star1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2-конечная звезда 6"/>
          <p:cNvSpPr/>
          <p:nvPr/>
        </p:nvSpPr>
        <p:spPr>
          <a:xfrm flipV="1">
            <a:off x="2428860" y="4929198"/>
            <a:ext cx="642942" cy="428627"/>
          </a:xfrm>
          <a:prstGeom prst="star12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12-конечная звезда 7"/>
          <p:cNvSpPr/>
          <p:nvPr/>
        </p:nvSpPr>
        <p:spPr>
          <a:xfrm flipV="1">
            <a:off x="2857488" y="4357694"/>
            <a:ext cx="642942" cy="428627"/>
          </a:xfrm>
          <a:prstGeom prst="star1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12-конечная звезда 10"/>
          <p:cNvSpPr/>
          <p:nvPr/>
        </p:nvSpPr>
        <p:spPr>
          <a:xfrm flipV="1">
            <a:off x="3500430" y="4929198"/>
            <a:ext cx="642942" cy="428627"/>
          </a:xfrm>
          <a:prstGeom prst="star12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12-конечная звезда 11"/>
          <p:cNvSpPr/>
          <p:nvPr/>
        </p:nvSpPr>
        <p:spPr>
          <a:xfrm flipV="1">
            <a:off x="4071934" y="5572140"/>
            <a:ext cx="642942" cy="428627"/>
          </a:xfrm>
          <a:prstGeom prst="star1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12-конечная звезда 12"/>
          <p:cNvSpPr/>
          <p:nvPr/>
        </p:nvSpPr>
        <p:spPr>
          <a:xfrm flipV="1">
            <a:off x="4429124" y="4714884"/>
            <a:ext cx="642942" cy="428627"/>
          </a:xfrm>
          <a:prstGeom prst="star12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2-конечная звезда 13"/>
          <p:cNvSpPr/>
          <p:nvPr/>
        </p:nvSpPr>
        <p:spPr>
          <a:xfrm flipV="1">
            <a:off x="4643438" y="3929066"/>
            <a:ext cx="642942" cy="428627"/>
          </a:xfrm>
          <a:prstGeom prst="star1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2-конечная звезда 14"/>
          <p:cNvSpPr/>
          <p:nvPr/>
        </p:nvSpPr>
        <p:spPr>
          <a:xfrm flipV="1">
            <a:off x="5500694" y="4500570"/>
            <a:ext cx="642942" cy="428627"/>
          </a:xfrm>
          <a:prstGeom prst="star12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2-конечная звезда 15"/>
          <p:cNvSpPr/>
          <p:nvPr/>
        </p:nvSpPr>
        <p:spPr>
          <a:xfrm flipV="1">
            <a:off x="6000760" y="5000636"/>
            <a:ext cx="642942" cy="428627"/>
          </a:xfrm>
          <a:prstGeom prst="star1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12-конечная звезда 16"/>
          <p:cNvSpPr/>
          <p:nvPr/>
        </p:nvSpPr>
        <p:spPr>
          <a:xfrm flipV="1">
            <a:off x="6643702" y="4572008"/>
            <a:ext cx="642942" cy="428627"/>
          </a:xfrm>
          <a:prstGeom prst="star12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12-конечная звезда 17"/>
          <p:cNvSpPr/>
          <p:nvPr/>
        </p:nvSpPr>
        <p:spPr>
          <a:xfrm flipV="1">
            <a:off x="6429388" y="3929066"/>
            <a:ext cx="642942" cy="428627"/>
          </a:xfrm>
          <a:prstGeom prst="star1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12-конечная звезда 18"/>
          <p:cNvSpPr/>
          <p:nvPr/>
        </p:nvSpPr>
        <p:spPr>
          <a:xfrm flipV="1">
            <a:off x="6143636" y="3286124"/>
            <a:ext cx="642942" cy="428627"/>
          </a:xfrm>
          <a:prstGeom prst="star12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12-конечная звезда 19"/>
          <p:cNvSpPr/>
          <p:nvPr/>
        </p:nvSpPr>
        <p:spPr>
          <a:xfrm flipV="1">
            <a:off x="6215074" y="2571744"/>
            <a:ext cx="642942" cy="428627"/>
          </a:xfrm>
          <a:prstGeom prst="star1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xit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5" presetClass="exit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" presetClass="exit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5" presetClass="exit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5" presetClass="exit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5" presetClass="exit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5" presetClass="exit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42" presetID="5" presetClass="exit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0"/>
                            </p:stCondLst>
                            <p:childTnLst>
                              <p:par>
                                <p:cTn id="46" presetID="5" presetClass="exit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0"/>
                            </p:stCondLst>
                            <p:childTnLst>
                              <p:par>
                                <p:cTn id="50" presetID="5" presetClass="exit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0"/>
                            </p:stCondLst>
                            <p:childTnLst>
                              <p:par>
                                <p:cTn id="54" presetID="5" presetClass="exit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мья 004.jpg"/>
          <p:cNvPicPr>
            <a:picLocks noChangeAspect="1"/>
          </p:cNvPicPr>
          <p:nvPr/>
        </p:nvPicPr>
        <p:blipFill>
          <a:blip r:embed="rId3" cstate="print"/>
          <a:srcRect l="4545" t="8362" r="4545" b="4128"/>
          <a:stretch>
            <a:fillRect/>
          </a:stretch>
        </p:blipFill>
        <p:spPr>
          <a:xfrm rot="5400000">
            <a:off x="1689473" y="-689396"/>
            <a:ext cx="6000769" cy="7951018"/>
          </a:xfrm>
          <a:prstGeom prst="rect">
            <a:avLst/>
          </a:prstGeom>
        </p:spPr>
      </p:pic>
      <p:pic>
        <p:nvPicPr>
          <p:cNvPr id="4" name="Picture 2" descr="http://www.youloveit.ru/uploads/gallery/main/583/youloveit_ru_smeshariki_novye_kartinki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500570"/>
            <a:ext cx="2143108" cy="2143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g_ArchUho_big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4820869" cy="4643470"/>
          </a:xfrm>
          <a:prstGeom prst="rect">
            <a:avLst/>
          </a:prstGeom>
        </p:spPr>
      </p:pic>
      <p:pic>
        <p:nvPicPr>
          <p:cNvPr id="4" name="Рисунок 3" descr="Earc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786058"/>
            <a:ext cx="3214710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smeshariki.ru/images/Barash/predmet_losyash_bi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785794"/>
            <a:ext cx="2286016" cy="2576964"/>
          </a:xfrm>
          <a:prstGeom prst="rect">
            <a:avLst/>
          </a:prstGeom>
          <a:noFill/>
        </p:spPr>
      </p:pic>
      <p:pic>
        <p:nvPicPr>
          <p:cNvPr id="59396" name="Picture 4" descr="http://s41.radikal.ru/i093/0808/bf/77d1b12eee9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1000108"/>
            <a:ext cx="3143272" cy="4102798"/>
          </a:xfrm>
          <a:prstGeom prst="rect">
            <a:avLst/>
          </a:prstGeom>
          <a:noFill/>
        </p:spPr>
      </p:pic>
      <p:pic>
        <p:nvPicPr>
          <p:cNvPr id="59398" name="Picture 6" descr="http://s44.radikal.ru/i104/0808/27/924ac3b6768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2357430"/>
            <a:ext cx="4714908" cy="4810434"/>
          </a:xfrm>
          <a:prstGeom prst="rect">
            <a:avLst/>
          </a:prstGeom>
          <a:noFill/>
        </p:spPr>
      </p:pic>
      <p:pic>
        <p:nvPicPr>
          <p:cNvPr id="10" name="бара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1285852" y="3357562"/>
            <a:ext cx="714380" cy="714380"/>
          </a:xfrm>
          <a:prstGeom prst="rect">
            <a:avLst/>
          </a:prstGeom>
        </p:spPr>
      </p:pic>
      <p:pic>
        <p:nvPicPr>
          <p:cNvPr id="11" name="нюш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6858016" y="4429132"/>
            <a:ext cx="571504" cy="571504"/>
          </a:xfrm>
          <a:prstGeom prst="rect">
            <a:avLst/>
          </a:prstGeom>
        </p:spPr>
      </p:pic>
      <p:pic>
        <p:nvPicPr>
          <p:cNvPr id="12" name="совунья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4857752" y="5715016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680</Words>
  <Application>Microsoft Office PowerPoint</Application>
  <PresentationFormat>Экран (4:3)</PresentationFormat>
  <Paragraphs>57</Paragraphs>
  <Slides>16</Slides>
  <Notes>13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25</cp:revision>
  <dcterms:created xsi:type="dcterms:W3CDTF">2014-01-06T16:00:12Z</dcterms:created>
  <dcterms:modified xsi:type="dcterms:W3CDTF">2015-01-25T05:40:01Z</dcterms:modified>
</cp:coreProperties>
</file>